
<file path=[Content_Types].xml><?xml version="1.0" encoding="utf-8"?>
<Types xmlns="http://schemas.openxmlformats.org/package/2006/content-types">
  <Default Extension="1" ContentType="image/jpeg"/>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47.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62.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63.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5378" r:id="rId4"/>
  </p:sldMasterIdLst>
  <p:notesMasterIdLst>
    <p:notesMasterId r:id="rId85"/>
  </p:notesMasterIdLst>
  <p:handoutMasterIdLst>
    <p:handoutMasterId r:id="rId86"/>
  </p:handoutMasterIdLst>
  <p:sldIdLst>
    <p:sldId id="256" r:id="rId5"/>
    <p:sldId id="387" r:id="rId6"/>
    <p:sldId id="378" r:id="rId7"/>
    <p:sldId id="379" r:id="rId8"/>
    <p:sldId id="257" r:id="rId9"/>
    <p:sldId id="352" r:id="rId10"/>
    <p:sldId id="353" r:id="rId11"/>
    <p:sldId id="354" r:id="rId12"/>
    <p:sldId id="291" r:id="rId13"/>
    <p:sldId id="334" r:id="rId14"/>
    <p:sldId id="295" r:id="rId15"/>
    <p:sldId id="296" r:id="rId16"/>
    <p:sldId id="380" r:id="rId17"/>
    <p:sldId id="381" r:id="rId18"/>
    <p:sldId id="376" r:id="rId19"/>
    <p:sldId id="375" r:id="rId20"/>
    <p:sldId id="298" r:id="rId21"/>
    <p:sldId id="297" r:id="rId22"/>
    <p:sldId id="292" r:id="rId23"/>
    <p:sldId id="330" r:id="rId24"/>
    <p:sldId id="293" r:id="rId25"/>
    <p:sldId id="385" r:id="rId26"/>
    <p:sldId id="382" r:id="rId27"/>
    <p:sldId id="294" r:id="rId28"/>
    <p:sldId id="383" r:id="rId29"/>
    <p:sldId id="374" r:id="rId30"/>
    <p:sldId id="332" r:id="rId31"/>
    <p:sldId id="373" r:id="rId32"/>
    <p:sldId id="343" r:id="rId33"/>
    <p:sldId id="360" r:id="rId34"/>
    <p:sldId id="371" r:id="rId35"/>
    <p:sldId id="370" r:id="rId36"/>
    <p:sldId id="262" r:id="rId37"/>
    <p:sldId id="263" r:id="rId38"/>
    <p:sldId id="299" r:id="rId39"/>
    <p:sldId id="264" r:id="rId40"/>
    <p:sldId id="315" r:id="rId41"/>
    <p:sldId id="316" r:id="rId42"/>
    <p:sldId id="318" r:id="rId43"/>
    <p:sldId id="317" r:id="rId44"/>
    <p:sldId id="319" r:id="rId45"/>
    <p:sldId id="320" r:id="rId46"/>
    <p:sldId id="321" r:id="rId47"/>
    <p:sldId id="322" r:id="rId48"/>
    <p:sldId id="333" r:id="rId49"/>
    <p:sldId id="304" r:id="rId50"/>
    <p:sldId id="305" r:id="rId51"/>
    <p:sldId id="368" r:id="rId52"/>
    <p:sldId id="306" r:id="rId53"/>
    <p:sldId id="267" r:id="rId54"/>
    <p:sldId id="307" r:id="rId55"/>
    <p:sldId id="308" r:id="rId56"/>
    <p:sldId id="268" r:id="rId57"/>
    <p:sldId id="309" r:id="rId58"/>
    <p:sldId id="269" r:id="rId59"/>
    <p:sldId id="310" r:id="rId60"/>
    <p:sldId id="335" r:id="rId61"/>
    <p:sldId id="336" r:id="rId62"/>
    <p:sldId id="338" r:id="rId63"/>
    <p:sldId id="270" r:id="rId64"/>
    <p:sldId id="313" r:id="rId65"/>
    <p:sldId id="349" r:id="rId66"/>
    <p:sldId id="341" r:id="rId67"/>
    <p:sldId id="339" r:id="rId68"/>
    <p:sldId id="340" r:id="rId69"/>
    <p:sldId id="272" r:id="rId70"/>
    <p:sldId id="273" r:id="rId71"/>
    <p:sldId id="274" r:id="rId72"/>
    <p:sldId id="275" r:id="rId73"/>
    <p:sldId id="347" r:id="rId74"/>
    <p:sldId id="277" r:id="rId75"/>
    <p:sldId id="278" r:id="rId76"/>
    <p:sldId id="279" r:id="rId77"/>
    <p:sldId id="280" r:id="rId78"/>
    <p:sldId id="359" r:id="rId79"/>
    <p:sldId id="357" r:id="rId80"/>
    <p:sldId id="358" r:id="rId81"/>
    <p:sldId id="366" r:id="rId82"/>
    <p:sldId id="367" r:id="rId83"/>
    <p:sldId id="314" r:id="rId84"/>
  </p:sldIdLst>
  <p:sldSz cx="9144000" cy="6858000" type="screen4x3"/>
  <p:notesSz cx="7102475" cy="938847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57" userDrawn="1">
          <p15:clr>
            <a:srgbClr val="A4A3A4"/>
          </p15:clr>
        </p15:guide>
        <p15:guide id="2" pos="2237"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08CF3AD-2E63-5FA2-4110-C8679698A533}" name="Easterling, Sharon" initials="ES" userId="S::Sharon.Easterling@ed.gov::0388f876-d217-4e28-be42-6549ec98af4f" providerId="AD"/>
  <p188:author id="{E30983CD-34EF-3D6E-7FBF-D046FE52BA63}" name="Singleton, Megan" initials="SM" userId="S::Megan.Singleton@ed.gov::b8ac6312-676c-45fa-b830-6c6a0bea45ba"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58D90"/>
    <a:srgbClr val="455C75"/>
    <a:srgbClr val="62A5D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15A18B8-EAAC-4D9A-B026-6A1D75C27766}" v="1" dt="2022-04-21T16:45:18.78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575" autoAdjust="0"/>
    <p:restoredTop sz="93792" autoAdjust="0"/>
  </p:normalViewPr>
  <p:slideViewPr>
    <p:cSldViewPr snapToGrid="0" snapToObjects="1">
      <p:cViewPr varScale="1">
        <p:scale>
          <a:sx n="67" d="100"/>
          <a:sy n="67" d="100"/>
        </p:scale>
        <p:origin x="1302" y="64"/>
      </p:cViewPr>
      <p:guideLst>
        <p:guide orient="horz" pos="2160"/>
        <p:guide pos="2880"/>
      </p:guideLst>
    </p:cSldViewPr>
  </p:slideViewPr>
  <p:outlineViewPr>
    <p:cViewPr>
      <p:scale>
        <a:sx n="33" d="100"/>
        <a:sy n="33" d="100"/>
      </p:scale>
      <p:origin x="0" y="-81816"/>
    </p:cViewPr>
  </p:outlineViewPr>
  <p:notesTextViewPr>
    <p:cViewPr>
      <p:scale>
        <a:sx n="3" d="2"/>
        <a:sy n="3" d="2"/>
      </p:scale>
      <p:origin x="0" y="0"/>
    </p:cViewPr>
  </p:notesTextViewPr>
  <p:sorterViewPr>
    <p:cViewPr>
      <p:scale>
        <a:sx n="63" d="100"/>
        <a:sy n="63" d="100"/>
      </p:scale>
      <p:origin x="0" y="-10104"/>
    </p:cViewPr>
  </p:sorterViewPr>
  <p:notesViewPr>
    <p:cSldViewPr snapToGrid="0" snapToObjects="1">
      <p:cViewPr varScale="1">
        <p:scale>
          <a:sx n="84" d="100"/>
          <a:sy n="84" d="100"/>
        </p:scale>
        <p:origin x="-3192" y="-96"/>
      </p:cViewPr>
      <p:guideLst>
        <p:guide orient="horz" pos="2957"/>
        <p:guide pos="2237"/>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theme" Target="theme/theme1.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5" Type="http://schemas.openxmlformats.org/officeDocument/2006/relationships/slide" Target="slides/slide1.xml"/><Relationship Id="rId90" Type="http://schemas.openxmlformats.org/officeDocument/2006/relationships/tableStyles" Target="tableStyles.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notesMaster" Target="notesMasters/notesMaster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viewProps" Target="viewProps.xml"/><Relationship Id="rId9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92" Type="http://schemas.microsoft.com/office/2018/10/relationships/authors" Target="authors.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presProps" Target="presProps.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s>
</file>

<file path=ppt/diagrams/_rels/data1.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svg"/><Relationship Id="rId1" Type="http://schemas.openxmlformats.org/officeDocument/2006/relationships/image" Target="../media/image7.png"/><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10.svg"/></Relationships>
</file>

<file path=ppt/diagrams/_rels/data13.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svg"/><Relationship Id="rId1" Type="http://schemas.openxmlformats.org/officeDocument/2006/relationships/image" Target="../media/image66.png"/><Relationship Id="rId4" Type="http://schemas.openxmlformats.org/officeDocument/2006/relationships/image" Target="../media/image69.svg"/></Relationships>
</file>

<file path=ppt/diagrams/_rels/data4.xml.rels><?xml version="1.0" encoding="UTF-8" standalone="yes"?>
<Relationships xmlns="http://schemas.openxmlformats.org/package/2006/relationships"><Relationship Id="rId8" Type="http://schemas.openxmlformats.org/officeDocument/2006/relationships/image" Target="../media/image25.svg"/><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image" Target="../media/image19.svg"/><Relationship Id="rId1" Type="http://schemas.openxmlformats.org/officeDocument/2006/relationships/image" Target="../media/image18.png"/><Relationship Id="rId6" Type="http://schemas.openxmlformats.org/officeDocument/2006/relationships/image" Target="../media/image23.svg"/><Relationship Id="rId5" Type="http://schemas.openxmlformats.org/officeDocument/2006/relationships/image" Target="../media/image22.png"/><Relationship Id="rId4" Type="http://schemas.openxmlformats.org/officeDocument/2006/relationships/image" Target="../media/image21.svg"/></Relationships>
</file>

<file path=ppt/diagrams/_rels/data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svg"/><Relationship Id="rId1" Type="http://schemas.openxmlformats.org/officeDocument/2006/relationships/image" Target="../media/image33.png"/><Relationship Id="rId4" Type="http://schemas.openxmlformats.org/officeDocument/2006/relationships/image" Target="../media/image36.svg"/></Relationships>
</file>

<file path=ppt/diagrams/_rels/data7.xml.rels><?xml version="1.0" encoding="UTF-8" standalone="yes"?>
<Relationships xmlns="http://schemas.openxmlformats.org/package/2006/relationships"><Relationship Id="rId8" Type="http://schemas.openxmlformats.org/officeDocument/2006/relationships/image" Target="../media/image44.svg"/><Relationship Id="rId13" Type="http://schemas.openxmlformats.org/officeDocument/2006/relationships/image" Target="../media/image49.png"/><Relationship Id="rId3" Type="http://schemas.openxmlformats.org/officeDocument/2006/relationships/image" Target="../media/image39.png"/><Relationship Id="rId7" Type="http://schemas.openxmlformats.org/officeDocument/2006/relationships/image" Target="../media/image43.png"/><Relationship Id="rId12" Type="http://schemas.openxmlformats.org/officeDocument/2006/relationships/image" Target="../media/image48.svg"/><Relationship Id="rId2" Type="http://schemas.openxmlformats.org/officeDocument/2006/relationships/image" Target="../media/image38.svg"/><Relationship Id="rId16" Type="http://schemas.openxmlformats.org/officeDocument/2006/relationships/image" Target="../media/image52.svg"/><Relationship Id="rId1" Type="http://schemas.openxmlformats.org/officeDocument/2006/relationships/image" Target="../media/image37.png"/><Relationship Id="rId6" Type="http://schemas.openxmlformats.org/officeDocument/2006/relationships/image" Target="../media/image42.svg"/><Relationship Id="rId11" Type="http://schemas.openxmlformats.org/officeDocument/2006/relationships/image" Target="../media/image47.png"/><Relationship Id="rId5" Type="http://schemas.openxmlformats.org/officeDocument/2006/relationships/image" Target="../media/image41.png"/><Relationship Id="rId15" Type="http://schemas.openxmlformats.org/officeDocument/2006/relationships/image" Target="../media/image51.png"/><Relationship Id="rId10" Type="http://schemas.openxmlformats.org/officeDocument/2006/relationships/image" Target="../media/image46.svg"/><Relationship Id="rId4" Type="http://schemas.openxmlformats.org/officeDocument/2006/relationships/image" Target="../media/image40.svg"/><Relationship Id="rId9" Type="http://schemas.openxmlformats.org/officeDocument/2006/relationships/image" Target="../media/image45.png"/><Relationship Id="rId14" Type="http://schemas.openxmlformats.org/officeDocument/2006/relationships/image" Target="../media/image50.svg"/></Relationships>
</file>

<file path=ppt/diagrams/_rels/data8.xml.rels><?xml version="1.0" encoding="UTF-8" standalone="yes"?>
<Relationships xmlns="http://schemas.openxmlformats.org/package/2006/relationships"><Relationship Id="rId8" Type="http://schemas.openxmlformats.org/officeDocument/2006/relationships/image" Target="../media/image60.svg"/><Relationship Id="rId3" Type="http://schemas.openxmlformats.org/officeDocument/2006/relationships/image" Target="../media/image55.png"/><Relationship Id="rId7" Type="http://schemas.openxmlformats.org/officeDocument/2006/relationships/image" Target="../media/image59.png"/><Relationship Id="rId2" Type="http://schemas.openxmlformats.org/officeDocument/2006/relationships/image" Target="../media/image54.svg"/><Relationship Id="rId1" Type="http://schemas.openxmlformats.org/officeDocument/2006/relationships/image" Target="../media/image53.png"/><Relationship Id="rId6" Type="http://schemas.openxmlformats.org/officeDocument/2006/relationships/image" Target="../media/image58.svg"/><Relationship Id="rId5" Type="http://schemas.openxmlformats.org/officeDocument/2006/relationships/image" Target="../media/image57.png"/><Relationship Id="rId10" Type="http://schemas.openxmlformats.org/officeDocument/2006/relationships/image" Target="../media/image62.svg"/><Relationship Id="rId4" Type="http://schemas.openxmlformats.org/officeDocument/2006/relationships/image" Target="../media/image56.svg"/><Relationship Id="rId9" Type="http://schemas.openxmlformats.org/officeDocument/2006/relationships/image" Target="../media/image61.png"/></Relationships>
</file>

<file path=ppt/diagrams/_rels/drawing1.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svg"/><Relationship Id="rId1" Type="http://schemas.openxmlformats.org/officeDocument/2006/relationships/image" Target="../media/image7.png"/><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10.svg"/></Relationships>
</file>

<file path=ppt/diagrams/_rels/drawing13.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svg"/><Relationship Id="rId1" Type="http://schemas.openxmlformats.org/officeDocument/2006/relationships/image" Target="../media/image66.png"/><Relationship Id="rId4" Type="http://schemas.openxmlformats.org/officeDocument/2006/relationships/image" Target="../media/image69.svg"/></Relationships>
</file>

<file path=ppt/diagrams/_rels/drawing4.xml.rels><?xml version="1.0" encoding="UTF-8" standalone="yes"?>
<Relationships xmlns="http://schemas.openxmlformats.org/package/2006/relationships"><Relationship Id="rId8" Type="http://schemas.openxmlformats.org/officeDocument/2006/relationships/image" Target="../media/image25.svg"/><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image" Target="../media/image19.svg"/><Relationship Id="rId1" Type="http://schemas.openxmlformats.org/officeDocument/2006/relationships/image" Target="../media/image18.png"/><Relationship Id="rId6" Type="http://schemas.openxmlformats.org/officeDocument/2006/relationships/image" Target="../media/image23.svg"/><Relationship Id="rId5" Type="http://schemas.openxmlformats.org/officeDocument/2006/relationships/image" Target="../media/image22.png"/><Relationship Id="rId4" Type="http://schemas.openxmlformats.org/officeDocument/2006/relationships/image" Target="../media/image21.svg"/></Relationships>
</file>

<file path=ppt/diagrams/_rels/drawing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svg"/><Relationship Id="rId1" Type="http://schemas.openxmlformats.org/officeDocument/2006/relationships/image" Target="../media/image33.png"/><Relationship Id="rId4" Type="http://schemas.openxmlformats.org/officeDocument/2006/relationships/image" Target="../media/image36.svg"/></Relationships>
</file>

<file path=ppt/diagrams/_rels/drawing7.xml.rels><?xml version="1.0" encoding="UTF-8" standalone="yes"?>
<Relationships xmlns="http://schemas.openxmlformats.org/package/2006/relationships"><Relationship Id="rId8" Type="http://schemas.openxmlformats.org/officeDocument/2006/relationships/image" Target="../media/image44.svg"/><Relationship Id="rId13" Type="http://schemas.openxmlformats.org/officeDocument/2006/relationships/image" Target="../media/image49.png"/><Relationship Id="rId3" Type="http://schemas.openxmlformats.org/officeDocument/2006/relationships/image" Target="../media/image39.png"/><Relationship Id="rId7" Type="http://schemas.openxmlformats.org/officeDocument/2006/relationships/image" Target="../media/image43.png"/><Relationship Id="rId12" Type="http://schemas.openxmlformats.org/officeDocument/2006/relationships/image" Target="../media/image48.svg"/><Relationship Id="rId2" Type="http://schemas.openxmlformats.org/officeDocument/2006/relationships/image" Target="../media/image38.svg"/><Relationship Id="rId16" Type="http://schemas.openxmlformats.org/officeDocument/2006/relationships/image" Target="../media/image52.svg"/><Relationship Id="rId1" Type="http://schemas.openxmlformats.org/officeDocument/2006/relationships/image" Target="../media/image37.png"/><Relationship Id="rId6" Type="http://schemas.openxmlformats.org/officeDocument/2006/relationships/image" Target="../media/image42.svg"/><Relationship Id="rId11" Type="http://schemas.openxmlformats.org/officeDocument/2006/relationships/image" Target="../media/image47.png"/><Relationship Id="rId5" Type="http://schemas.openxmlformats.org/officeDocument/2006/relationships/image" Target="../media/image41.png"/><Relationship Id="rId15" Type="http://schemas.openxmlformats.org/officeDocument/2006/relationships/image" Target="../media/image51.png"/><Relationship Id="rId10" Type="http://schemas.openxmlformats.org/officeDocument/2006/relationships/image" Target="../media/image46.svg"/><Relationship Id="rId4" Type="http://schemas.openxmlformats.org/officeDocument/2006/relationships/image" Target="../media/image40.svg"/><Relationship Id="rId9" Type="http://schemas.openxmlformats.org/officeDocument/2006/relationships/image" Target="../media/image45.png"/><Relationship Id="rId14" Type="http://schemas.openxmlformats.org/officeDocument/2006/relationships/image" Target="../media/image50.svg"/></Relationships>
</file>

<file path=ppt/diagrams/_rels/drawing8.xml.rels><?xml version="1.0" encoding="UTF-8" standalone="yes"?>
<Relationships xmlns="http://schemas.openxmlformats.org/package/2006/relationships"><Relationship Id="rId8" Type="http://schemas.openxmlformats.org/officeDocument/2006/relationships/image" Target="../media/image60.svg"/><Relationship Id="rId3" Type="http://schemas.openxmlformats.org/officeDocument/2006/relationships/image" Target="../media/image55.png"/><Relationship Id="rId7" Type="http://schemas.openxmlformats.org/officeDocument/2006/relationships/image" Target="../media/image59.png"/><Relationship Id="rId2" Type="http://schemas.openxmlformats.org/officeDocument/2006/relationships/image" Target="../media/image54.svg"/><Relationship Id="rId1" Type="http://schemas.openxmlformats.org/officeDocument/2006/relationships/image" Target="../media/image53.png"/><Relationship Id="rId6" Type="http://schemas.openxmlformats.org/officeDocument/2006/relationships/image" Target="../media/image58.svg"/><Relationship Id="rId5" Type="http://schemas.openxmlformats.org/officeDocument/2006/relationships/image" Target="../media/image57.png"/><Relationship Id="rId10" Type="http://schemas.openxmlformats.org/officeDocument/2006/relationships/image" Target="../media/image62.svg"/><Relationship Id="rId4" Type="http://schemas.openxmlformats.org/officeDocument/2006/relationships/image" Target="../media/image56.svg"/><Relationship Id="rId9" Type="http://schemas.openxmlformats.org/officeDocument/2006/relationships/image" Target="../media/image61.png"/></Relationships>
</file>

<file path=ppt/diagrams/colors1.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18/5/colors/Iconchunking_neutralbg_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a:alpha val="0"/>
      </a:schemeClr>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18/5/colors/Iconchunking_neutralicon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EB900B9-5531-4CB6-90A3-B9EBAAB5EC13}" type="doc">
      <dgm:prSet loTypeId="urn:microsoft.com/office/officeart/2018/2/layout/IconVerticalSolidList" loCatId="icon" qsTypeId="urn:microsoft.com/office/officeart/2005/8/quickstyle/simple1" qsCatId="simple" csTypeId="urn:microsoft.com/office/officeart/2018/5/colors/Iconchunking_neutralbg_colorful1" csCatId="colorful" phldr="1"/>
      <dgm:spPr/>
      <dgm:t>
        <a:bodyPr/>
        <a:lstStyle/>
        <a:p>
          <a:endParaRPr lang="en-US"/>
        </a:p>
      </dgm:t>
    </dgm:pt>
    <dgm:pt modelId="{017327A2-7B8B-4314-B889-95B2E6E58FD3}">
      <dgm:prSet/>
      <dgm:spPr/>
      <dgm:t>
        <a:bodyPr/>
        <a:lstStyle/>
        <a:p>
          <a:pPr>
            <a:lnSpc>
              <a:spcPct val="100000"/>
            </a:lnSpc>
          </a:pPr>
          <a:r>
            <a:rPr lang="en-US" dirty="0"/>
            <a:t>Institutions of higher education.</a:t>
          </a:r>
        </a:p>
      </dgm:t>
      <dgm:extLst>
        <a:ext uri="{E40237B7-FDA0-4F09-8148-C483321AD2D9}">
          <dgm14:cNvPr xmlns:dgm14="http://schemas.microsoft.com/office/drawing/2010/diagram" id="0" name="" descr="Institutions of higher education"/>
        </a:ext>
      </dgm:extLst>
    </dgm:pt>
    <dgm:pt modelId="{A289A27F-DD4D-48D8-9010-A64D214440CF}" type="parTrans" cxnId="{41713DEE-6D6B-41C1-9D29-1F95BDC92773}">
      <dgm:prSet/>
      <dgm:spPr/>
      <dgm:t>
        <a:bodyPr/>
        <a:lstStyle/>
        <a:p>
          <a:endParaRPr lang="en-US"/>
        </a:p>
      </dgm:t>
    </dgm:pt>
    <dgm:pt modelId="{8B6257EF-EF5E-4B47-B101-74E0006DAD21}" type="sibTrans" cxnId="{41713DEE-6D6B-41C1-9D29-1F95BDC92773}">
      <dgm:prSet/>
      <dgm:spPr/>
      <dgm:t>
        <a:bodyPr/>
        <a:lstStyle/>
        <a:p>
          <a:endParaRPr lang="en-US"/>
        </a:p>
      </dgm:t>
    </dgm:pt>
    <dgm:pt modelId="{906328E7-CFFA-408A-855A-C8E57A348BA6}">
      <dgm:prSet custT="1"/>
      <dgm:spPr/>
      <dgm:t>
        <a:bodyPr/>
        <a:lstStyle/>
        <a:p>
          <a:pPr>
            <a:lnSpc>
              <a:spcPct val="100000"/>
            </a:lnSpc>
          </a:pPr>
          <a:r>
            <a:rPr lang="en-US" sz="1600" dirty="0"/>
            <a:t>Public or private agencies or organizations, including community-based organizations with experience in serving disadvantaged youth.</a:t>
          </a:r>
        </a:p>
      </dgm:t>
      <dgm:extLst>
        <a:ext uri="{E40237B7-FDA0-4F09-8148-C483321AD2D9}">
          <dgm14:cNvPr xmlns:dgm14="http://schemas.microsoft.com/office/drawing/2010/diagram" id="0" name="" descr="Public or private agencies or organizations"/>
        </a:ext>
      </dgm:extLst>
    </dgm:pt>
    <dgm:pt modelId="{A41040C7-A463-43C7-A5C3-633B93590837}" type="parTrans" cxnId="{39E6EA4A-CD9E-4755-8677-43474EBE5259}">
      <dgm:prSet/>
      <dgm:spPr/>
      <dgm:t>
        <a:bodyPr/>
        <a:lstStyle/>
        <a:p>
          <a:endParaRPr lang="en-US"/>
        </a:p>
      </dgm:t>
    </dgm:pt>
    <dgm:pt modelId="{BBE62939-E29B-427A-8DF5-60F156E9AF74}" type="sibTrans" cxnId="{39E6EA4A-CD9E-4755-8677-43474EBE5259}">
      <dgm:prSet/>
      <dgm:spPr/>
      <dgm:t>
        <a:bodyPr/>
        <a:lstStyle/>
        <a:p>
          <a:endParaRPr lang="en-US"/>
        </a:p>
      </dgm:t>
    </dgm:pt>
    <dgm:pt modelId="{F6C8779E-0D59-4FC4-887E-FBCC18242FD0}">
      <dgm:prSet/>
      <dgm:spPr/>
      <dgm:t>
        <a:bodyPr/>
        <a:lstStyle/>
        <a:p>
          <a:pPr>
            <a:lnSpc>
              <a:spcPct val="100000"/>
            </a:lnSpc>
          </a:pPr>
          <a:r>
            <a:rPr lang="en-US" dirty="0"/>
            <a:t>Secondary schools.</a:t>
          </a:r>
        </a:p>
      </dgm:t>
      <dgm:extLst>
        <a:ext uri="{E40237B7-FDA0-4F09-8148-C483321AD2D9}">
          <dgm14:cNvPr xmlns:dgm14="http://schemas.microsoft.com/office/drawing/2010/diagram" id="0" name="" descr="Secondary schools"/>
        </a:ext>
      </dgm:extLst>
    </dgm:pt>
    <dgm:pt modelId="{F8B9E8EF-C175-4015-9CD9-B0FB2081DF43}" type="parTrans" cxnId="{DDD28DF9-BA2C-4A79-ADB4-4369F7168994}">
      <dgm:prSet/>
      <dgm:spPr/>
      <dgm:t>
        <a:bodyPr/>
        <a:lstStyle/>
        <a:p>
          <a:endParaRPr lang="en-US"/>
        </a:p>
      </dgm:t>
    </dgm:pt>
    <dgm:pt modelId="{BB44C061-AACC-4BC6-942B-814B9AEAA231}" type="sibTrans" cxnId="{DDD28DF9-BA2C-4A79-ADB4-4369F7168994}">
      <dgm:prSet/>
      <dgm:spPr/>
      <dgm:t>
        <a:bodyPr/>
        <a:lstStyle/>
        <a:p>
          <a:endParaRPr lang="en-US"/>
        </a:p>
      </dgm:t>
    </dgm:pt>
    <dgm:pt modelId="{02286BBD-CFF5-4E79-BB2F-E4D381DBA854}">
      <dgm:prSet custT="1"/>
      <dgm:spPr/>
      <dgm:t>
        <a:bodyPr/>
        <a:lstStyle/>
        <a:p>
          <a:pPr>
            <a:lnSpc>
              <a:spcPct val="100000"/>
            </a:lnSpc>
          </a:pPr>
          <a:r>
            <a:rPr lang="en-US" sz="1600" dirty="0"/>
            <a:t>Combinations of the types of institutions, agencies, and organizations.</a:t>
          </a:r>
        </a:p>
      </dgm:t>
      <dgm:extLst>
        <a:ext uri="{E40237B7-FDA0-4F09-8148-C483321AD2D9}">
          <dgm14:cNvPr xmlns:dgm14="http://schemas.microsoft.com/office/drawing/2010/diagram" id="0" name="" descr="Combinations of the types of institutions, agencies, and organizations"/>
        </a:ext>
      </dgm:extLst>
    </dgm:pt>
    <dgm:pt modelId="{173BCB80-011F-48D2-B9EE-9C72C7795B44}" type="parTrans" cxnId="{B8B39F63-F6F1-42B1-9F2D-3BCF7EB457FD}">
      <dgm:prSet/>
      <dgm:spPr/>
      <dgm:t>
        <a:bodyPr/>
        <a:lstStyle/>
        <a:p>
          <a:endParaRPr lang="en-US"/>
        </a:p>
      </dgm:t>
    </dgm:pt>
    <dgm:pt modelId="{347BC10C-FF90-4E0E-9644-7FD1AEE37064}" type="sibTrans" cxnId="{B8B39F63-F6F1-42B1-9F2D-3BCF7EB457FD}">
      <dgm:prSet/>
      <dgm:spPr/>
      <dgm:t>
        <a:bodyPr/>
        <a:lstStyle/>
        <a:p>
          <a:endParaRPr lang="en-US"/>
        </a:p>
      </dgm:t>
    </dgm:pt>
    <dgm:pt modelId="{B02E8B26-A158-443E-8FAA-AF96BEF3D1CF}" type="pres">
      <dgm:prSet presAssocID="{4EB900B9-5531-4CB6-90A3-B9EBAAB5EC13}" presName="root" presStyleCnt="0">
        <dgm:presLayoutVars>
          <dgm:dir/>
          <dgm:resizeHandles val="exact"/>
        </dgm:presLayoutVars>
      </dgm:prSet>
      <dgm:spPr/>
    </dgm:pt>
    <dgm:pt modelId="{BA73D01A-3BF7-4F55-94A8-C945CC18CE2D}" type="pres">
      <dgm:prSet presAssocID="{017327A2-7B8B-4314-B889-95B2E6E58FD3}" presName="compNode" presStyleCnt="0"/>
      <dgm:spPr/>
    </dgm:pt>
    <dgm:pt modelId="{EA67E0BD-2440-4FB2-BB08-4E9A97CC7CFE}" type="pres">
      <dgm:prSet presAssocID="{017327A2-7B8B-4314-B889-95B2E6E58FD3}" presName="bgRect" presStyleLbl="bgShp" presStyleIdx="0" presStyleCnt="4"/>
      <dgm:spPr/>
    </dgm:pt>
    <dgm:pt modelId="{1E1C5890-FC88-48B3-A726-ACB16EC61AB0}" type="pres">
      <dgm:prSet presAssocID="{017327A2-7B8B-4314-B889-95B2E6E58FD3}"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Schoolhouse"/>
        </a:ext>
      </dgm:extLst>
    </dgm:pt>
    <dgm:pt modelId="{790BD987-0BAD-4EA7-97E6-FC78F3C5726E}" type="pres">
      <dgm:prSet presAssocID="{017327A2-7B8B-4314-B889-95B2E6E58FD3}" presName="spaceRect" presStyleCnt="0"/>
      <dgm:spPr/>
    </dgm:pt>
    <dgm:pt modelId="{4F4AE551-0BE1-45C8-B57A-E14B88EB4006}" type="pres">
      <dgm:prSet presAssocID="{017327A2-7B8B-4314-B889-95B2E6E58FD3}" presName="parTx" presStyleLbl="revTx" presStyleIdx="0" presStyleCnt="4">
        <dgm:presLayoutVars>
          <dgm:chMax val="0"/>
          <dgm:chPref val="0"/>
        </dgm:presLayoutVars>
      </dgm:prSet>
      <dgm:spPr/>
    </dgm:pt>
    <dgm:pt modelId="{EC645B3D-7965-4B9A-B214-BAC631A00BC2}" type="pres">
      <dgm:prSet presAssocID="{8B6257EF-EF5E-4B47-B101-74E0006DAD21}" presName="sibTrans" presStyleCnt="0"/>
      <dgm:spPr/>
    </dgm:pt>
    <dgm:pt modelId="{22A65CBE-6C2D-4F4B-9C59-15ECED366B4C}" type="pres">
      <dgm:prSet presAssocID="{906328E7-CFFA-408A-855A-C8E57A348BA6}" presName="compNode" presStyleCnt="0"/>
      <dgm:spPr/>
    </dgm:pt>
    <dgm:pt modelId="{48C5B77D-9AEE-4A26-8751-7437059F7676}" type="pres">
      <dgm:prSet presAssocID="{906328E7-CFFA-408A-855A-C8E57A348BA6}" presName="bgRect" presStyleLbl="bgShp" presStyleIdx="1" presStyleCnt="4"/>
      <dgm:spPr/>
    </dgm:pt>
    <dgm:pt modelId="{4E2A1127-9419-40E2-A05D-01D53B5D3517}" type="pres">
      <dgm:prSet presAssocID="{906328E7-CFFA-408A-855A-C8E57A348BA6}"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Classroom"/>
        </a:ext>
      </dgm:extLst>
    </dgm:pt>
    <dgm:pt modelId="{EFCF13B3-8929-44FA-8FFD-3A21AC263911}" type="pres">
      <dgm:prSet presAssocID="{906328E7-CFFA-408A-855A-C8E57A348BA6}" presName="spaceRect" presStyleCnt="0"/>
      <dgm:spPr/>
    </dgm:pt>
    <dgm:pt modelId="{EBAEB0C3-A088-48A4-9DAE-252B4DB7C77C}" type="pres">
      <dgm:prSet presAssocID="{906328E7-CFFA-408A-855A-C8E57A348BA6}" presName="parTx" presStyleLbl="revTx" presStyleIdx="1" presStyleCnt="4">
        <dgm:presLayoutVars>
          <dgm:chMax val="0"/>
          <dgm:chPref val="0"/>
        </dgm:presLayoutVars>
      </dgm:prSet>
      <dgm:spPr/>
    </dgm:pt>
    <dgm:pt modelId="{2767E0EA-7EA2-4788-A539-DBE3F61C3107}" type="pres">
      <dgm:prSet presAssocID="{BBE62939-E29B-427A-8DF5-60F156E9AF74}" presName="sibTrans" presStyleCnt="0"/>
      <dgm:spPr/>
    </dgm:pt>
    <dgm:pt modelId="{F6A23E89-9387-4E44-8BEB-4C38ECD11D8A}" type="pres">
      <dgm:prSet presAssocID="{F6C8779E-0D59-4FC4-887E-FBCC18242FD0}" presName="compNode" presStyleCnt="0"/>
      <dgm:spPr/>
    </dgm:pt>
    <dgm:pt modelId="{67AA5B20-7313-448A-AD3B-75E0747F904B}" type="pres">
      <dgm:prSet presAssocID="{F6C8779E-0D59-4FC4-887E-FBCC18242FD0}" presName="bgRect" presStyleLbl="bgShp" presStyleIdx="2" presStyleCnt="4" custLinFactNeighborX="2180" custLinFactNeighborY="-11746"/>
      <dgm:spPr/>
    </dgm:pt>
    <dgm:pt modelId="{7FB2F0F8-E99F-43BA-A515-11059A3DE0FB}" type="pres">
      <dgm:prSet presAssocID="{F6C8779E-0D59-4FC4-887E-FBCC18242FD0}"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Diploma Roll"/>
        </a:ext>
      </dgm:extLst>
    </dgm:pt>
    <dgm:pt modelId="{3524865C-6CF3-4B20-8EA5-415425105DBB}" type="pres">
      <dgm:prSet presAssocID="{F6C8779E-0D59-4FC4-887E-FBCC18242FD0}" presName="spaceRect" presStyleCnt="0"/>
      <dgm:spPr/>
    </dgm:pt>
    <dgm:pt modelId="{AB64B644-E202-4FB4-865D-D9C7A8D8226F}" type="pres">
      <dgm:prSet presAssocID="{F6C8779E-0D59-4FC4-887E-FBCC18242FD0}" presName="parTx" presStyleLbl="revTx" presStyleIdx="2" presStyleCnt="4">
        <dgm:presLayoutVars>
          <dgm:chMax val="0"/>
          <dgm:chPref val="0"/>
        </dgm:presLayoutVars>
      </dgm:prSet>
      <dgm:spPr/>
    </dgm:pt>
    <dgm:pt modelId="{1527AE9F-C0C3-45E6-9A59-97F6AFC464E3}" type="pres">
      <dgm:prSet presAssocID="{BB44C061-AACC-4BC6-942B-814B9AEAA231}" presName="sibTrans" presStyleCnt="0"/>
      <dgm:spPr/>
    </dgm:pt>
    <dgm:pt modelId="{5857B33F-7A71-48C4-93CD-7057CF8C1823}" type="pres">
      <dgm:prSet presAssocID="{02286BBD-CFF5-4E79-BB2F-E4D381DBA854}" presName="compNode" presStyleCnt="0"/>
      <dgm:spPr/>
    </dgm:pt>
    <dgm:pt modelId="{678E7586-1E59-4FD1-A2BF-17982F682862}" type="pres">
      <dgm:prSet presAssocID="{02286BBD-CFF5-4E79-BB2F-E4D381DBA854}" presName="bgRect" presStyleLbl="bgShp" presStyleIdx="3" presStyleCnt="4"/>
      <dgm:spPr/>
    </dgm:pt>
    <dgm:pt modelId="{96A05BFA-962B-425B-A0E7-2948A6F975F5}" type="pres">
      <dgm:prSet presAssocID="{02286BBD-CFF5-4E79-BB2F-E4D381DBA854}"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Bank"/>
        </a:ext>
      </dgm:extLst>
    </dgm:pt>
    <dgm:pt modelId="{7CD517B9-C3C9-4703-A36A-54AB5B952CBC}" type="pres">
      <dgm:prSet presAssocID="{02286BBD-CFF5-4E79-BB2F-E4D381DBA854}" presName="spaceRect" presStyleCnt="0"/>
      <dgm:spPr/>
    </dgm:pt>
    <dgm:pt modelId="{C97F3094-EEC9-452E-85A6-DF830DFE0955}" type="pres">
      <dgm:prSet presAssocID="{02286BBD-CFF5-4E79-BB2F-E4D381DBA854}" presName="parTx" presStyleLbl="revTx" presStyleIdx="3" presStyleCnt="4">
        <dgm:presLayoutVars>
          <dgm:chMax val="0"/>
          <dgm:chPref val="0"/>
        </dgm:presLayoutVars>
      </dgm:prSet>
      <dgm:spPr/>
    </dgm:pt>
  </dgm:ptLst>
  <dgm:cxnLst>
    <dgm:cxn modelId="{B8B39F63-F6F1-42B1-9F2D-3BCF7EB457FD}" srcId="{4EB900B9-5531-4CB6-90A3-B9EBAAB5EC13}" destId="{02286BBD-CFF5-4E79-BB2F-E4D381DBA854}" srcOrd="3" destOrd="0" parTransId="{173BCB80-011F-48D2-B9EE-9C72C7795B44}" sibTransId="{347BC10C-FF90-4E0E-9644-7FD1AEE37064}"/>
    <dgm:cxn modelId="{39E6EA4A-CD9E-4755-8677-43474EBE5259}" srcId="{4EB900B9-5531-4CB6-90A3-B9EBAAB5EC13}" destId="{906328E7-CFFA-408A-855A-C8E57A348BA6}" srcOrd="1" destOrd="0" parTransId="{A41040C7-A463-43C7-A5C3-633B93590837}" sibTransId="{BBE62939-E29B-427A-8DF5-60F156E9AF74}"/>
    <dgm:cxn modelId="{D7D7F271-219A-47B1-9EDA-AD110B406A1F}" type="presOf" srcId="{4EB900B9-5531-4CB6-90A3-B9EBAAB5EC13}" destId="{B02E8B26-A158-443E-8FAA-AF96BEF3D1CF}" srcOrd="0" destOrd="0" presId="urn:microsoft.com/office/officeart/2018/2/layout/IconVerticalSolidList"/>
    <dgm:cxn modelId="{98B8D683-B604-4113-AA50-5D0273B45BD6}" type="presOf" srcId="{906328E7-CFFA-408A-855A-C8E57A348BA6}" destId="{EBAEB0C3-A088-48A4-9DAE-252B4DB7C77C}" srcOrd="0" destOrd="0" presId="urn:microsoft.com/office/officeart/2018/2/layout/IconVerticalSolidList"/>
    <dgm:cxn modelId="{A3600285-0CF8-45BB-A18B-757BE1784AA9}" type="presOf" srcId="{017327A2-7B8B-4314-B889-95B2E6E58FD3}" destId="{4F4AE551-0BE1-45C8-B57A-E14B88EB4006}" srcOrd="0" destOrd="0" presId="urn:microsoft.com/office/officeart/2018/2/layout/IconVerticalSolidList"/>
    <dgm:cxn modelId="{0B5AB98C-0C3A-4E17-8400-4B2EB7AFAF60}" type="presOf" srcId="{02286BBD-CFF5-4E79-BB2F-E4D381DBA854}" destId="{C97F3094-EEC9-452E-85A6-DF830DFE0955}" srcOrd="0" destOrd="0" presId="urn:microsoft.com/office/officeart/2018/2/layout/IconVerticalSolidList"/>
    <dgm:cxn modelId="{99EAFE9A-3A4A-4E49-802F-E52BFDBD0276}" type="presOf" srcId="{F6C8779E-0D59-4FC4-887E-FBCC18242FD0}" destId="{AB64B644-E202-4FB4-865D-D9C7A8D8226F}" srcOrd="0" destOrd="0" presId="urn:microsoft.com/office/officeart/2018/2/layout/IconVerticalSolidList"/>
    <dgm:cxn modelId="{41713DEE-6D6B-41C1-9D29-1F95BDC92773}" srcId="{4EB900B9-5531-4CB6-90A3-B9EBAAB5EC13}" destId="{017327A2-7B8B-4314-B889-95B2E6E58FD3}" srcOrd="0" destOrd="0" parTransId="{A289A27F-DD4D-48D8-9010-A64D214440CF}" sibTransId="{8B6257EF-EF5E-4B47-B101-74E0006DAD21}"/>
    <dgm:cxn modelId="{DDD28DF9-BA2C-4A79-ADB4-4369F7168994}" srcId="{4EB900B9-5531-4CB6-90A3-B9EBAAB5EC13}" destId="{F6C8779E-0D59-4FC4-887E-FBCC18242FD0}" srcOrd="2" destOrd="0" parTransId="{F8B9E8EF-C175-4015-9CD9-B0FB2081DF43}" sibTransId="{BB44C061-AACC-4BC6-942B-814B9AEAA231}"/>
    <dgm:cxn modelId="{A59C1E18-6BD0-4F91-8F59-296EE54C8A78}" type="presParOf" srcId="{B02E8B26-A158-443E-8FAA-AF96BEF3D1CF}" destId="{BA73D01A-3BF7-4F55-94A8-C945CC18CE2D}" srcOrd="0" destOrd="0" presId="urn:microsoft.com/office/officeart/2018/2/layout/IconVerticalSolidList"/>
    <dgm:cxn modelId="{DCE57E07-0E63-464B-8F66-6239E1C97010}" type="presParOf" srcId="{BA73D01A-3BF7-4F55-94A8-C945CC18CE2D}" destId="{EA67E0BD-2440-4FB2-BB08-4E9A97CC7CFE}" srcOrd="0" destOrd="0" presId="urn:microsoft.com/office/officeart/2018/2/layout/IconVerticalSolidList"/>
    <dgm:cxn modelId="{BEB23C24-8131-4CFF-8284-0929A698E901}" type="presParOf" srcId="{BA73D01A-3BF7-4F55-94A8-C945CC18CE2D}" destId="{1E1C5890-FC88-48B3-A726-ACB16EC61AB0}" srcOrd="1" destOrd="0" presId="urn:microsoft.com/office/officeart/2018/2/layout/IconVerticalSolidList"/>
    <dgm:cxn modelId="{3C9A089C-A5BF-466A-9643-7A85111129F5}" type="presParOf" srcId="{BA73D01A-3BF7-4F55-94A8-C945CC18CE2D}" destId="{790BD987-0BAD-4EA7-97E6-FC78F3C5726E}" srcOrd="2" destOrd="0" presId="urn:microsoft.com/office/officeart/2018/2/layout/IconVerticalSolidList"/>
    <dgm:cxn modelId="{EE0E531D-4171-412F-B2DE-61025D8AC250}" type="presParOf" srcId="{BA73D01A-3BF7-4F55-94A8-C945CC18CE2D}" destId="{4F4AE551-0BE1-45C8-B57A-E14B88EB4006}" srcOrd="3" destOrd="0" presId="urn:microsoft.com/office/officeart/2018/2/layout/IconVerticalSolidList"/>
    <dgm:cxn modelId="{7F65B2FE-A61C-45BA-965E-F4DDD91D06C8}" type="presParOf" srcId="{B02E8B26-A158-443E-8FAA-AF96BEF3D1CF}" destId="{EC645B3D-7965-4B9A-B214-BAC631A00BC2}" srcOrd="1" destOrd="0" presId="urn:microsoft.com/office/officeart/2018/2/layout/IconVerticalSolidList"/>
    <dgm:cxn modelId="{75257384-EBB5-45CD-BA61-AF2DED6B4FC2}" type="presParOf" srcId="{B02E8B26-A158-443E-8FAA-AF96BEF3D1CF}" destId="{22A65CBE-6C2D-4F4B-9C59-15ECED366B4C}" srcOrd="2" destOrd="0" presId="urn:microsoft.com/office/officeart/2018/2/layout/IconVerticalSolidList"/>
    <dgm:cxn modelId="{07D63356-1B88-4D26-B03F-6192D6614A9B}" type="presParOf" srcId="{22A65CBE-6C2D-4F4B-9C59-15ECED366B4C}" destId="{48C5B77D-9AEE-4A26-8751-7437059F7676}" srcOrd="0" destOrd="0" presId="urn:microsoft.com/office/officeart/2018/2/layout/IconVerticalSolidList"/>
    <dgm:cxn modelId="{5D2B3280-B5BB-4DCB-864B-6EF6706F7C4D}" type="presParOf" srcId="{22A65CBE-6C2D-4F4B-9C59-15ECED366B4C}" destId="{4E2A1127-9419-40E2-A05D-01D53B5D3517}" srcOrd="1" destOrd="0" presId="urn:microsoft.com/office/officeart/2018/2/layout/IconVerticalSolidList"/>
    <dgm:cxn modelId="{41A03998-532E-4C84-971A-93EFBF735BE2}" type="presParOf" srcId="{22A65CBE-6C2D-4F4B-9C59-15ECED366B4C}" destId="{EFCF13B3-8929-44FA-8FFD-3A21AC263911}" srcOrd="2" destOrd="0" presId="urn:microsoft.com/office/officeart/2018/2/layout/IconVerticalSolidList"/>
    <dgm:cxn modelId="{7AD91F90-853C-4EA9-8EED-D7702F927CB6}" type="presParOf" srcId="{22A65CBE-6C2D-4F4B-9C59-15ECED366B4C}" destId="{EBAEB0C3-A088-48A4-9DAE-252B4DB7C77C}" srcOrd="3" destOrd="0" presId="urn:microsoft.com/office/officeart/2018/2/layout/IconVerticalSolidList"/>
    <dgm:cxn modelId="{309D22C7-0634-4321-9437-9AF36A9EF18B}" type="presParOf" srcId="{B02E8B26-A158-443E-8FAA-AF96BEF3D1CF}" destId="{2767E0EA-7EA2-4788-A539-DBE3F61C3107}" srcOrd="3" destOrd="0" presId="urn:microsoft.com/office/officeart/2018/2/layout/IconVerticalSolidList"/>
    <dgm:cxn modelId="{5F60B24A-402C-43AC-9CB0-BFC815FDF9FB}" type="presParOf" srcId="{B02E8B26-A158-443E-8FAA-AF96BEF3D1CF}" destId="{F6A23E89-9387-4E44-8BEB-4C38ECD11D8A}" srcOrd="4" destOrd="0" presId="urn:microsoft.com/office/officeart/2018/2/layout/IconVerticalSolidList"/>
    <dgm:cxn modelId="{24F01F4E-793F-488C-8554-EF7C977A8923}" type="presParOf" srcId="{F6A23E89-9387-4E44-8BEB-4C38ECD11D8A}" destId="{67AA5B20-7313-448A-AD3B-75E0747F904B}" srcOrd="0" destOrd="0" presId="urn:microsoft.com/office/officeart/2018/2/layout/IconVerticalSolidList"/>
    <dgm:cxn modelId="{3C4DEFC2-FB74-4417-8AB7-8240989405C7}" type="presParOf" srcId="{F6A23E89-9387-4E44-8BEB-4C38ECD11D8A}" destId="{7FB2F0F8-E99F-43BA-A515-11059A3DE0FB}" srcOrd="1" destOrd="0" presId="urn:microsoft.com/office/officeart/2018/2/layout/IconVerticalSolidList"/>
    <dgm:cxn modelId="{9D952F50-CA35-4608-BBF2-19F70290FDC6}" type="presParOf" srcId="{F6A23E89-9387-4E44-8BEB-4C38ECD11D8A}" destId="{3524865C-6CF3-4B20-8EA5-415425105DBB}" srcOrd="2" destOrd="0" presId="urn:microsoft.com/office/officeart/2018/2/layout/IconVerticalSolidList"/>
    <dgm:cxn modelId="{3E15D868-7CA4-4AFC-AF50-5ED92F2E5B57}" type="presParOf" srcId="{F6A23E89-9387-4E44-8BEB-4C38ECD11D8A}" destId="{AB64B644-E202-4FB4-865D-D9C7A8D8226F}" srcOrd="3" destOrd="0" presId="urn:microsoft.com/office/officeart/2018/2/layout/IconVerticalSolidList"/>
    <dgm:cxn modelId="{29C63D34-733D-4605-89FD-8194DD8B4B82}" type="presParOf" srcId="{B02E8B26-A158-443E-8FAA-AF96BEF3D1CF}" destId="{1527AE9F-C0C3-45E6-9A59-97F6AFC464E3}" srcOrd="5" destOrd="0" presId="urn:microsoft.com/office/officeart/2018/2/layout/IconVerticalSolidList"/>
    <dgm:cxn modelId="{DABE8607-D645-440B-B828-ECC2F88A9358}" type="presParOf" srcId="{B02E8B26-A158-443E-8FAA-AF96BEF3D1CF}" destId="{5857B33F-7A71-48C4-93CD-7057CF8C1823}" srcOrd="6" destOrd="0" presId="urn:microsoft.com/office/officeart/2018/2/layout/IconVerticalSolidList"/>
    <dgm:cxn modelId="{BBA4BA25-91E4-42A7-A5FE-63E50C62EB32}" type="presParOf" srcId="{5857B33F-7A71-48C4-93CD-7057CF8C1823}" destId="{678E7586-1E59-4FD1-A2BF-17982F682862}" srcOrd="0" destOrd="0" presId="urn:microsoft.com/office/officeart/2018/2/layout/IconVerticalSolidList"/>
    <dgm:cxn modelId="{F868F86D-DBC0-4AA4-9638-8F1E9BFB9F95}" type="presParOf" srcId="{5857B33F-7A71-48C4-93CD-7057CF8C1823}" destId="{96A05BFA-962B-425B-A0E7-2948A6F975F5}" srcOrd="1" destOrd="0" presId="urn:microsoft.com/office/officeart/2018/2/layout/IconVerticalSolidList"/>
    <dgm:cxn modelId="{360C50AE-FF06-419F-A555-3A4ABA71F70B}" type="presParOf" srcId="{5857B33F-7A71-48C4-93CD-7057CF8C1823}" destId="{7CD517B9-C3C9-4703-A36A-54AB5B952CBC}" srcOrd="2" destOrd="0" presId="urn:microsoft.com/office/officeart/2018/2/layout/IconVerticalSolidList"/>
    <dgm:cxn modelId="{EB145A29-34E4-4D79-85A9-C77E8CC791E6}" type="presParOf" srcId="{5857B33F-7A71-48C4-93CD-7057CF8C1823}" destId="{C97F3094-EEC9-452E-85A6-DF830DFE0955}" srcOrd="3" destOrd="0" presId="urn:microsoft.com/office/officeart/2018/2/layout/IconVerticalSoli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D9C30E76-8CA8-4FA8-95EB-5A82DB341FC9}" type="doc">
      <dgm:prSet loTypeId="urn:microsoft.com/office/officeart/2005/8/layout/process4" loCatId="process" qsTypeId="urn:microsoft.com/office/officeart/2005/8/quickstyle/simple4" qsCatId="simple" csTypeId="urn:microsoft.com/office/officeart/2005/8/colors/colorful2" csCatId="colorful" phldr="1"/>
      <dgm:spPr/>
      <dgm:t>
        <a:bodyPr/>
        <a:lstStyle/>
        <a:p>
          <a:endParaRPr lang="en-US"/>
        </a:p>
      </dgm:t>
    </dgm:pt>
    <dgm:pt modelId="{AD6B7056-023C-4959-A8D0-943E36DCC74E}">
      <dgm:prSet custT="1"/>
      <dgm:spPr/>
      <dgm:t>
        <a:bodyPr/>
        <a:lstStyle/>
        <a:p>
          <a:r>
            <a:rPr lang="en-US" sz="1800" b="1" dirty="0">
              <a:solidFill>
                <a:srgbClr val="002060"/>
              </a:solidFill>
            </a:rPr>
            <a:t>Double space all text in the application narrative, excluding all text in charts, tables, figures and graphs.</a:t>
          </a:r>
          <a:endParaRPr lang="en-US" sz="1800" dirty="0">
            <a:solidFill>
              <a:srgbClr val="002060"/>
            </a:solidFill>
          </a:endParaRPr>
        </a:p>
      </dgm:t>
    </dgm:pt>
    <dgm:pt modelId="{56B6CE07-1666-48F0-9268-ABC265032CFD}" type="parTrans" cxnId="{76427699-8A1C-4FD4-A292-A99EEE9427E6}">
      <dgm:prSet/>
      <dgm:spPr/>
      <dgm:t>
        <a:bodyPr/>
        <a:lstStyle/>
        <a:p>
          <a:endParaRPr lang="en-US"/>
        </a:p>
      </dgm:t>
    </dgm:pt>
    <dgm:pt modelId="{10A0E4FA-0ABB-48D5-A2D6-C592F9B319C7}" type="sibTrans" cxnId="{76427699-8A1C-4FD4-A292-A99EEE9427E6}">
      <dgm:prSet/>
      <dgm:spPr/>
      <dgm:t>
        <a:bodyPr/>
        <a:lstStyle/>
        <a:p>
          <a:endParaRPr lang="en-US"/>
        </a:p>
      </dgm:t>
    </dgm:pt>
    <dgm:pt modelId="{EE78AC43-78E2-4A98-A982-079BD0CA0A5F}">
      <dgm:prSet custT="1"/>
      <dgm:spPr/>
      <dgm:t>
        <a:bodyPr/>
        <a:lstStyle/>
        <a:p>
          <a:r>
            <a:rPr lang="en-US" sz="1800" b="1" dirty="0">
              <a:solidFill>
                <a:srgbClr val="002060"/>
              </a:solidFill>
            </a:rPr>
            <a:t>Titles, headings, footnotes, quotations, references, captions, may be singled-spaced. </a:t>
          </a:r>
          <a:endParaRPr lang="en-US" sz="1800" dirty="0">
            <a:solidFill>
              <a:srgbClr val="002060"/>
            </a:solidFill>
          </a:endParaRPr>
        </a:p>
      </dgm:t>
    </dgm:pt>
    <dgm:pt modelId="{EA7D626A-D496-40EE-B1BF-99CE2561EF0A}" type="parTrans" cxnId="{6B4A11F8-E655-4988-A4C0-2CAC91D758AE}">
      <dgm:prSet/>
      <dgm:spPr/>
      <dgm:t>
        <a:bodyPr/>
        <a:lstStyle/>
        <a:p>
          <a:endParaRPr lang="en-US"/>
        </a:p>
      </dgm:t>
    </dgm:pt>
    <dgm:pt modelId="{5E92EEA4-3956-406E-B8C0-9050383CE930}" type="sibTrans" cxnId="{6B4A11F8-E655-4988-A4C0-2CAC91D758AE}">
      <dgm:prSet/>
      <dgm:spPr/>
      <dgm:t>
        <a:bodyPr/>
        <a:lstStyle/>
        <a:p>
          <a:endParaRPr lang="en-US"/>
        </a:p>
      </dgm:t>
    </dgm:pt>
    <dgm:pt modelId="{B8BF770A-FA55-41B8-9194-184FB19455C6}">
      <dgm:prSet custT="1"/>
      <dgm:spPr/>
      <dgm:t>
        <a:bodyPr/>
        <a:lstStyle/>
        <a:p>
          <a:r>
            <a:rPr lang="en-US" sz="2000" b="1" dirty="0">
              <a:solidFill>
                <a:srgbClr val="002060"/>
              </a:solidFill>
            </a:rPr>
            <a:t>Use a 12-point font or larger</a:t>
          </a:r>
          <a:r>
            <a:rPr lang="en-US" sz="1900" b="1" dirty="0">
              <a:solidFill>
                <a:srgbClr val="002060"/>
              </a:solidFill>
            </a:rPr>
            <a:t>.</a:t>
          </a:r>
        </a:p>
      </dgm:t>
    </dgm:pt>
    <dgm:pt modelId="{A1C5FEB2-551F-4547-B3C4-B5F211CFCC69}" type="parTrans" cxnId="{F89078A2-3161-4A33-8025-D1D58FB730F5}">
      <dgm:prSet/>
      <dgm:spPr/>
      <dgm:t>
        <a:bodyPr/>
        <a:lstStyle/>
        <a:p>
          <a:endParaRPr lang="en-US"/>
        </a:p>
      </dgm:t>
    </dgm:pt>
    <dgm:pt modelId="{399335A0-2A45-4B2C-89BF-BBD1F85ACB1E}" type="sibTrans" cxnId="{F89078A2-3161-4A33-8025-D1D58FB730F5}">
      <dgm:prSet/>
      <dgm:spPr/>
      <dgm:t>
        <a:bodyPr/>
        <a:lstStyle/>
        <a:p>
          <a:endParaRPr lang="en-US"/>
        </a:p>
      </dgm:t>
    </dgm:pt>
    <dgm:pt modelId="{C013A4E8-1B50-4186-844A-FF7C19F0EC8C}">
      <dgm:prSet custT="1"/>
      <dgm:spPr/>
      <dgm:t>
        <a:bodyPr/>
        <a:lstStyle/>
        <a:p>
          <a:r>
            <a:rPr lang="en-US" sz="2000" b="1" dirty="0">
              <a:solidFill>
                <a:srgbClr val="002060"/>
              </a:solidFill>
            </a:rPr>
            <a:t>Use one of the following fonts</a:t>
          </a:r>
          <a:r>
            <a:rPr lang="en-US" sz="2000" dirty="0">
              <a:solidFill>
                <a:srgbClr val="002060"/>
              </a:solidFill>
            </a:rPr>
            <a:t>:</a:t>
          </a:r>
        </a:p>
      </dgm:t>
    </dgm:pt>
    <dgm:pt modelId="{90B18CF7-8CEF-4317-A67E-FC944527BA80}" type="parTrans" cxnId="{68F02F35-7E8A-4E14-A8FC-CED55E17BC18}">
      <dgm:prSet/>
      <dgm:spPr/>
      <dgm:t>
        <a:bodyPr/>
        <a:lstStyle/>
        <a:p>
          <a:endParaRPr lang="en-US"/>
        </a:p>
      </dgm:t>
    </dgm:pt>
    <dgm:pt modelId="{FD206B6B-B33C-420D-859F-A8954BEC4AFD}" type="sibTrans" cxnId="{68F02F35-7E8A-4E14-A8FC-CED55E17BC18}">
      <dgm:prSet/>
      <dgm:spPr/>
      <dgm:t>
        <a:bodyPr/>
        <a:lstStyle/>
        <a:p>
          <a:endParaRPr lang="en-US"/>
        </a:p>
      </dgm:t>
    </dgm:pt>
    <dgm:pt modelId="{6B1C8137-88DB-43E8-B491-33F3E6E5223B}">
      <dgm:prSet custT="1"/>
      <dgm:spPr/>
      <dgm:t>
        <a:bodyPr/>
        <a:lstStyle/>
        <a:p>
          <a:r>
            <a:rPr lang="en-US" sz="1600" b="1" dirty="0"/>
            <a:t>Times New Roman</a:t>
          </a:r>
        </a:p>
      </dgm:t>
    </dgm:pt>
    <dgm:pt modelId="{B92F5069-48E3-428B-A55C-F218F2DCE180}" type="parTrans" cxnId="{445D08B9-77EC-4B61-829A-3EB3CC0493F2}">
      <dgm:prSet/>
      <dgm:spPr/>
      <dgm:t>
        <a:bodyPr/>
        <a:lstStyle/>
        <a:p>
          <a:endParaRPr lang="en-US"/>
        </a:p>
      </dgm:t>
    </dgm:pt>
    <dgm:pt modelId="{49A6BBA4-B126-456D-B223-3C26B2C66110}" type="sibTrans" cxnId="{445D08B9-77EC-4B61-829A-3EB3CC0493F2}">
      <dgm:prSet/>
      <dgm:spPr/>
      <dgm:t>
        <a:bodyPr/>
        <a:lstStyle/>
        <a:p>
          <a:endParaRPr lang="en-US"/>
        </a:p>
      </dgm:t>
    </dgm:pt>
    <dgm:pt modelId="{08268E89-E160-4F8C-9996-4EAC692B3841}">
      <dgm:prSet/>
      <dgm:spPr/>
      <dgm:t>
        <a:bodyPr/>
        <a:lstStyle/>
        <a:p>
          <a:r>
            <a:rPr lang="en-US" b="1" dirty="0"/>
            <a:t>Courier</a:t>
          </a:r>
        </a:p>
      </dgm:t>
    </dgm:pt>
    <dgm:pt modelId="{F7E3F443-DC43-4680-88F9-4D289795CD79}" type="parTrans" cxnId="{587809C0-3BBF-41DA-854F-C77FAAC8BEB5}">
      <dgm:prSet/>
      <dgm:spPr/>
      <dgm:t>
        <a:bodyPr/>
        <a:lstStyle/>
        <a:p>
          <a:endParaRPr lang="en-US"/>
        </a:p>
      </dgm:t>
    </dgm:pt>
    <dgm:pt modelId="{4B07291A-454B-49DE-BD84-E2EB231D326F}" type="sibTrans" cxnId="{587809C0-3BBF-41DA-854F-C77FAAC8BEB5}">
      <dgm:prSet/>
      <dgm:spPr/>
      <dgm:t>
        <a:bodyPr/>
        <a:lstStyle/>
        <a:p>
          <a:endParaRPr lang="en-US"/>
        </a:p>
      </dgm:t>
    </dgm:pt>
    <dgm:pt modelId="{E149AC4A-895D-4399-8899-884D09C12A17}">
      <dgm:prSet/>
      <dgm:spPr/>
      <dgm:t>
        <a:bodyPr/>
        <a:lstStyle/>
        <a:p>
          <a:r>
            <a:rPr lang="en-US" b="1" dirty="0"/>
            <a:t>Courier New </a:t>
          </a:r>
        </a:p>
      </dgm:t>
    </dgm:pt>
    <dgm:pt modelId="{A8ABF87D-8CCA-4DC9-8DE3-941BFFAEA661}" type="parTrans" cxnId="{2717E54F-F665-481E-91E7-721E0C3D7D00}">
      <dgm:prSet/>
      <dgm:spPr/>
      <dgm:t>
        <a:bodyPr/>
        <a:lstStyle/>
        <a:p>
          <a:endParaRPr lang="en-US"/>
        </a:p>
      </dgm:t>
    </dgm:pt>
    <dgm:pt modelId="{3D78B6ED-A69E-4895-AA5F-35C46A6F4188}" type="sibTrans" cxnId="{2717E54F-F665-481E-91E7-721E0C3D7D00}">
      <dgm:prSet/>
      <dgm:spPr/>
      <dgm:t>
        <a:bodyPr/>
        <a:lstStyle/>
        <a:p>
          <a:endParaRPr lang="en-US"/>
        </a:p>
      </dgm:t>
    </dgm:pt>
    <dgm:pt modelId="{233173B4-B589-4123-9341-78A15D288CD9}">
      <dgm:prSet/>
      <dgm:spPr/>
      <dgm:t>
        <a:bodyPr/>
        <a:lstStyle/>
        <a:p>
          <a:r>
            <a:rPr lang="en-US" b="1" dirty="0"/>
            <a:t>Arial</a:t>
          </a:r>
        </a:p>
      </dgm:t>
    </dgm:pt>
    <dgm:pt modelId="{0869F3B5-89B1-4A8D-B9C4-7ABA8C9CDA22}" type="parTrans" cxnId="{2E1FEE55-BD73-4276-BDB0-8E5515F7A8D7}">
      <dgm:prSet/>
      <dgm:spPr/>
      <dgm:t>
        <a:bodyPr/>
        <a:lstStyle/>
        <a:p>
          <a:endParaRPr lang="en-US"/>
        </a:p>
      </dgm:t>
    </dgm:pt>
    <dgm:pt modelId="{6574925B-8FAA-4751-A3B0-2E8288914779}" type="sibTrans" cxnId="{2E1FEE55-BD73-4276-BDB0-8E5515F7A8D7}">
      <dgm:prSet/>
      <dgm:spPr/>
      <dgm:t>
        <a:bodyPr/>
        <a:lstStyle/>
        <a:p>
          <a:endParaRPr lang="en-US"/>
        </a:p>
      </dgm:t>
    </dgm:pt>
    <dgm:pt modelId="{01FE885F-D6CC-4E61-BBF5-0CD04E52B048}" type="pres">
      <dgm:prSet presAssocID="{D9C30E76-8CA8-4FA8-95EB-5A82DB341FC9}" presName="Name0" presStyleCnt="0">
        <dgm:presLayoutVars>
          <dgm:dir/>
          <dgm:animLvl val="lvl"/>
          <dgm:resizeHandles val="exact"/>
        </dgm:presLayoutVars>
      </dgm:prSet>
      <dgm:spPr/>
    </dgm:pt>
    <dgm:pt modelId="{FE6AC5EE-1B79-49CA-A96C-71AF78D04CB9}" type="pres">
      <dgm:prSet presAssocID="{C013A4E8-1B50-4186-844A-FF7C19F0EC8C}" presName="boxAndChildren" presStyleCnt="0"/>
      <dgm:spPr/>
    </dgm:pt>
    <dgm:pt modelId="{FC1BD67C-3511-4296-A295-41F52F6428EF}" type="pres">
      <dgm:prSet presAssocID="{C013A4E8-1B50-4186-844A-FF7C19F0EC8C}" presName="parentTextBox" presStyleLbl="node1" presStyleIdx="0" presStyleCnt="4"/>
      <dgm:spPr/>
    </dgm:pt>
    <dgm:pt modelId="{72B0B616-8F0E-4514-9752-C8CB6FF8D9AE}" type="pres">
      <dgm:prSet presAssocID="{C013A4E8-1B50-4186-844A-FF7C19F0EC8C}" presName="entireBox" presStyleLbl="node1" presStyleIdx="0" presStyleCnt="4" custLinFactNeighborX="87" custLinFactNeighborY="190"/>
      <dgm:spPr/>
    </dgm:pt>
    <dgm:pt modelId="{551E8741-80EA-4BF7-9B8C-DD31B13AC3DB}" type="pres">
      <dgm:prSet presAssocID="{C013A4E8-1B50-4186-844A-FF7C19F0EC8C}" presName="descendantBox" presStyleCnt="0"/>
      <dgm:spPr/>
    </dgm:pt>
    <dgm:pt modelId="{8EC83BE2-5712-4A1F-B9B3-6166BAF28F9C}" type="pres">
      <dgm:prSet presAssocID="{6B1C8137-88DB-43E8-B491-33F3E6E5223B}" presName="childTextBox" presStyleLbl="fgAccFollowNode1" presStyleIdx="0" presStyleCnt="4">
        <dgm:presLayoutVars>
          <dgm:bulletEnabled val="1"/>
        </dgm:presLayoutVars>
      </dgm:prSet>
      <dgm:spPr/>
    </dgm:pt>
    <dgm:pt modelId="{34B25EC3-1365-4073-8081-CBC74EFEC275}" type="pres">
      <dgm:prSet presAssocID="{08268E89-E160-4F8C-9996-4EAC692B3841}" presName="childTextBox" presStyleLbl="fgAccFollowNode1" presStyleIdx="1" presStyleCnt="4" custLinFactNeighborX="674" custLinFactNeighborY="-2700">
        <dgm:presLayoutVars>
          <dgm:bulletEnabled val="1"/>
        </dgm:presLayoutVars>
      </dgm:prSet>
      <dgm:spPr/>
    </dgm:pt>
    <dgm:pt modelId="{3668ED58-8854-4F0E-BFF5-F770FCDA3707}" type="pres">
      <dgm:prSet presAssocID="{E149AC4A-895D-4399-8899-884D09C12A17}" presName="childTextBox" presStyleLbl="fgAccFollowNode1" presStyleIdx="2" presStyleCnt="4">
        <dgm:presLayoutVars>
          <dgm:bulletEnabled val="1"/>
        </dgm:presLayoutVars>
      </dgm:prSet>
      <dgm:spPr/>
    </dgm:pt>
    <dgm:pt modelId="{35371983-4FFA-4430-B345-8A5B901CB737}" type="pres">
      <dgm:prSet presAssocID="{233173B4-B589-4123-9341-78A15D288CD9}" presName="childTextBox" presStyleLbl="fgAccFollowNode1" presStyleIdx="3" presStyleCnt="4">
        <dgm:presLayoutVars>
          <dgm:bulletEnabled val="1"/>
        </dgm:presLayoutVars>
      </dgm:prSet>
      <dgm:spPr/>
    </dgm:pt>
    <dgm:pt modelId="{74F0E680-36AF-4176-BA87-7F3AF6644B00}" type="pres">
      <dgm:prSet presAssocID="{399335A0-2A45-4B2C-89BF-BBD1F85ACB1E}" presName="sp" presStyleCnt="0"/>
      <dgm:spPr/>
    </dgm:pt>
    <dgm:pt modelId="{7D36C4E4-950A-4FCB-B373-BB55EE1E5CB0}" type="pres">
      <dgm:prSet presAssocID="{B8BF770A-FA55-41B8-9194-184FB19455C6}" presName="arrowAndChildren" presStyleCnt="0"/>
      <dgm:spPr/>
    </dgm:pt>
    <dgm:pt modelId="{E08F3786-DF8D-4E9A-A1F9-A71F4F488821}" type="pres">
      <dgm:prSet presAssocID="{B8BF770A-FA55-41B8-9194-184FB19455C6}" presName="parentTextArrow" presStyleLbl="node1" presStyleIdx="1" presStyleCnt="4"/>
      <dgm:spPr/>
    </dgm:pt>
    <dgm:pt modelId="{304CA34A-2C71-4F9A-9B6A-FE618A498042}" type="pres">
      <dgm:prSet presAssocID="{5E92EEA4-3956-406E-B8C0-9050383CE930}" presName="sp" presStyleCnt="0"/>
      <dgm:spPr/>
    </dgm:pt>
    <dgm:pt modelId="{C0F5B4F4-F0F6-43EB-B4E1-558CFC97F93A}" type="pres">
      <dgm:prSet presAssocID="{EE78AC43-78E2-4A98-A982-079BD0CA0A5F}" presName="arrowAndChildren" presStyleCnt="0"/>
      <dgm:spPr/>
    </dgm:pt>
    <dgm:pt modelId="{579A542D-5028-413E-BCA8-21186DC235CB}" type="pres">
      <dgm:prSet presAssocID="{EE78AC43-78E2-4A98-A982-079BD0CA0A5F}" presName="parentTextArrow" presStyleLbl="node1" presStyleIdx="2" presStyleCnt="4" custLinFactNeighborX="-1009" custLinFactNeighborY="4706"/>
      <dgm:spPr/>
    </dgm:pt>
    <dgm:pt modelId="{33A1DF9C-8A0C-43A6-82A6-301A340CE59C}" type="pres">
      <dgm:prSet presAssocID="{10A0E4FA-0ABB-48D5-A2D6-C592F9B319C7}" presName="sp" presStyleCnt="0"/>
      <dgm:spPr/>
    </dgm:pt>
    <dgm:pt modelId="{B9205BD5-1CD7-4EBB-A23C-56037C2C4CBB}" type="pres">
      <dgm:prSet presAssocID="{AD6B7056-023C-4959-A8D0-943E36DCC74E}" presName="arrowAndChildren" presStyleCnt="0"/>
      <dgm:spPr/>
    </dgm:pt>
    <dgm:pt modelId="{3C3527D0-761B-43C6-BED5-3A6402F2B1BC}" type="pres">
      <dgm:prSet presAssocID="{AD6B7056-023C-4959-A8D0-943E36DCC74E}" presName="parentTextArrow" presStyleLbl="node1" presStyleIdx="3" presStyleCnt="4"/>
      <dgm:spPr/>
    </dgm:pt>
  </dgm:ptLst>
  <dgm:cxnLst>
    <dgm:cxn modelId="{0A4C970C-3C81-449E-95D3-E716AEC19489}" type="presOf" srcId="{C013A4E8-1B50-4186-844A-FF7C19F0EC8C}" destId="{FC1BD67C-3511-4296-A295-41F52F6428EF}" srcOrd="0" destOrd="0" presId="urn:microsoft.com/office/officeart/2005/8/layout/process4"/>
    <dgm:cxn modelId="{88762223-BD54-4C7E-B377-CD10080F7EA1}" type="presOf" srcId="{233173B4-B589-4123-9341-78A15D288CD9}" destId="{35371983-4FFA-4430-B345-8A5B901CB737}" srcOrd="0" destOrd="0" presId="urn:microsoft.com/office/officeart/2005/8/layout/process4"/>
    <dgm:cxn modelId="{68F02F35-7E8A-4E14-A8FC-CED55E17BC18}" srcId="{D9C30E76-8CA8-4FA8-95EB-5A82DB341FC9}" destId="{C013A4E8-1B50-4186-844A-FF7C19F0EC8C}" srcOrd="3" destOrd="0" parTransId="{90B18CF7-8CEF-4317-A67E-FC944527BA80}" sibTransId="{FD206B6B-B33C-420D-859F-A8954BEC4AFD}"/>
    <dgm:cxn modelId="{0549BA5B-FBEF-4590-BA14-12F1B113C3C3}" type="presOf" srcId="{6B1C8137-88DB-43E8-B491-33F3E6E5223B}" destId="{8EC83BE2-5712-4A1F-B9B3-6166BAF28F9C}" srcOrd="0" destOrd="0" presId="urn:microsoft.com/office/officeart/2005/8/layout/process4"/>
    <dgm:cxn modelId="{7BAB3863-5EBA-4327-A59A-8A6257D9CBF2}" type="presOf" srcId="{C013A4E8-1B50-4186-844A-FF7C19F0EC8C}" destId="{72B0B616-8F0E-4514-9752-C8CB6FF8D9AE}" srcOrd="1" destOrd="0" presId="urn:microsoft.com/office/officeart/2005/8/layout/process4"/>
    <dgm:cxn modelId="{2717E54F-F665-481E-91E7-721E0C3D7D00}" srcId="{C013A4E8-1B50-4186-844A-FF7C19F0EC8C}" destId="{E149AC4A-895D-4399-8899-884D09C12A17}" srcOrd="2" destOrd="0" parTransId="{A8ABF87D-8CCA-4DC9-8DE3-941BFFAEA661}" sibTransId="{3D78B6ED-A69E-4895-AA5F-35C46A6F4188}"/>
    <dgm:cxn modelId="{26218D73-028C-4644-A0A6-B68394391EE6}" type="presOf" srcId="{EE78AC43-78E2-4A98-A982-079BD0CA0A5F}" destId="{579A542D-5028-413E-BCA8-21186DC235CB}" srcOrd="0" destOrd="0" presId="urn:microsoft.com/office/officeart/2005/8/layout/process4"/>
    <dgm:cxn modelId="{2E1FEE55-BD73-4276-BDB0-8E5515F7A8D7}" srcId="{C013A4E8-1B50-4186-844A-FF7C19F0EC8C}" destId="{233173B4-B589-4123-9341-78A15D288CD9}" srcOrd="3" destOrd="0" parTransId="{0869F3B5-89B1-4A8D-B9C4-7ABA8C9CDA22}" sibTransId="{6574925B-8FAA-4751-A3B0-2E8288914779}"/>
    <dgm:cxn modelId="{BB6D0397-2897-4F46-AF76-2C4C9B37BD00}" type="presOf" srcId="{B8BF770A-FA55-41B8-9194-184FB19455C6}" destId="{E08F3786-DF8D-4E9A-A1F9-A71F4F488821}" srcOrd="0" destOrd="0" presId="urn:microsoft.com/office/officeart/2005/8/layout/process4"/>
    <dgm:cxn modelId="{76427699-8A1C-4FD4-A292-A99EEE9427E6}" srcId="{D9C30E76-8CA8-4FA8-95EB-5A82DB341FC9}" destId="{AD6B7056-023C-4959-A8D0-943E36DCC74E}" srcOrd="0" destOrd="0" parTransId="{56B6CE07-1666-48F0-9268-ABC265032CFD}" sibTransId="{10A0E4FA-0ABB-48D5-A2D6-C592F9B319C7}"/>
    <dgm:cxn modelId="{545BA09A-A319-442A-8993-FD3D2DCDB05B}" type="presOf" srcId="{AD6B7056-023C-4959-A8D0-943E36DCC74E}" destId="{3C3527D0-761B-43C6-BED5-3A6402F2B1BC}" srcOrd="0" destOrd="0" presId="urn:microsoft.com/office/officeart/2005/8/layout/process4"/>
    <dgm:cxn modelId="{F89078A2-3161-4A33-8025-D1D58FB730F5}" srcId="{D9C30E76-8CA8-4FA8-95EB-5A82DB341FC9}" destId="{B8BF770A-FA55-41B8-9194-184FB19455C6}" srcOrd="2" destOrd="0" parTransId="{A1C5FEB2-551F-4547-B3C4-B5F211CFCC69}" sibTransId="{399335A0-2A45-4B2C-89BF-BBD1F85ACB1E}"/>
    <dgm:cxn modelId="{711D0CA7-C149-4C8D-8BAD-2AE7D58DC0CC}" type="presOf" srcId="{D9C30E76-8CA8-4FA8-95EB-5A82DB341FC9}" destId="{01FE885F-D6CC-4E61-BBF5-0CD04E52B048}" srcOrd="0" destOrd="0" presId="urn:microsoft.com/office/officeart/2005/8/layout/process4"/>
    <dgm:cxn modelId="{445D08B9-77EC-4B61-829A-3EB3CC0493F2}" srcId="{C013A4E8-1B50-4186-844A-FF7C19F0EC8C}" destId="{6B1C8137-88DB-43E8-B491-33F3E6E5223B}" srcOrd="0" destOrd="0" parTransId="{B92F5069-48E3-428B-A55C-F218F2DCE180}" sibTransId="{49A6BBA4-B126-456D-B223-3C26B2C66110}"/>
    <dgm:cxn modelId="{760B24B9-D33C-452F-9638-7297680BF1A6}" type="presOf" srcId="{08268E89-E160-4F8C-9996-4EAC692B3841}" destId="{34B25EC3-1365-4073-8081-CBC74EFEC275}" srcOrd="0" destOrd="0" presId="urn:microsoft.com/office/officeart/2005/8/layout/process4"/>
    <dgm:cxn modelId="{587809C0-3BBF-41DA-854F-C77FAAC8BEB5}" srcId="{C013A4E8-1B50-4186-844A-FF7C19F0EC8C}" destId="{08268E89-E160-4F8C-9996-4EAC692B3841}" srcOrd="1" destOrd="0" parTransId="{F7E3F443-DC43-4680-88F9-4D289795CD79}" sibTransId="{4B07291A-454B-49DE-BD84-E2EB231D326F}"/>
    <dgm:cxn modelId="{D0E867E7-EE87-457A-87B5-04ED981133D6}" type="presOf" srcId="{E149AC4A-895D-4399-8899-884D09C12A17}" destId="{3668ED58-8854-4F0E-BFF5-F770FCDA3707}" srcOrd="0" destOrd="0" presId="urn:microsoft.com/office/officeart/2005/8/layout/process4"/>
    <dgm:cxn modelId="{6B4A11F8-E655-4988-A4C0-2CAC91D758AE}" srcId="{D9C30E76-8CA8-4FA8-95EB-5A82DB341FC9}" destId="{EE78AC43-78E2-4A98-A982-079BD0CA0A5F}" srcOrd="1" destOrd="0" parTransId="{EA7D626A-D496-40EE-B1BF-99CE2561EF0A}" sibTransId="{5E92EEA4-3956-406E-B8C0-9050383CE930}"/>
    <dgm:cxn modelId="{8761E536-B299-4002-B49C-2098B7B10555}" type="presParOf" srcId="{01FE885F-D6CC-4E61-BBF5-0CD04E52B048}" destId="{FE6AC5EE-1B79-49CA-A96C-71AF78D04CB9}" srcOrd="0" destOrd="0" presId="urn:microsoft.com/office/officeart/2005/8/layout/process4"/>
    <dgm:cxn modelId="{E15F60CE-61CB-4BAB-87C9-88ABED5E0D5B}" type="presParOf" srcId="{FE6AC5EE-1B79-49CA-A96C-71AF78D04CB9}" destId="{FC1BD67C-3511-4296-A295-41F52F6428EF}" srcOrd="0" destOrd="0" presId="urn:microsoft.com/office/officeart/2005/8/layout/process4"/>
    <dgm:cxn modelId="{F7D89FB7-30E8-485D-B07A-C9754A9B3801}" type="presParOf" srcId="{FE6AC5EE-1B79-49CA-A96C-71AF78D04CB9}" destId="{72B0B616-8F0E-4514-9752-C8CB6FF8D9AE}" srcOrd="1" destOrd="0" presId="urn:microsoft.com/office/officeart/2005/8/layout/process4"/>
    <dgm:cxn modelId="{ED93E92E-F115-4996-98D5-0B72F27A8A13}" type="presParOf" srcId="{FE6AC5EE-1B79-49CA-A96C-71AF78D04CB9}" destId="{551E8741-80EA-4BF7-9B8C-DD31B13AC3DB}" srcOrd="2" destOrd="0" presId="urn:microsoft.com/office/officeart/2005/8/layout/process4"/>
    <dgm:cxn modelId="{3E524E0D-5B1E-407A-8146-51A1866BA016}" type="presParOf" srcId="{551E8741-80EA-4BF7-9B8C-DD31B13AC3DB}" destId="{8EC83BE2-5712-4A1F-B9B3-6166BAF28F9C}" srcOrd="0" destOrd="0" presId="urn:microsoft.com/office/officeart/2005/8/layout/process4"/>
    <dgm:cxn modelId="{F502B86B-1411-45FF-B084-F897971468D9}" type="presParOf" srcId="{551E8741-80EA-4BF7-9B8C-DD31B13AC3DB}" destId="{34B25EC3-1365-4073-8081-CBC74EFEC275}" srcOrd="1" destOrd="0" presId="urn:microsoft.com/office/officeart/2005/8/layout/process4"/>
    <dgm:cxn modelId="{33287321-285D-4EA4-89E1-779A560647C2}" type="presParOf" srcId="{551E8741-80EA-4BF7-9B8C-DD31B13AC3DB}" destId="{3668ED58-8854-4F0E-BFF5-F770FCDA3707}" srcOrd="2" destOrd="0" presId="urn:microsoft.com/office/officeart/2005/8/layout/process4"/>
    <dgm:cxn modelId="{15D5AEFA-EB36-4B17-8C8C-21C22A1840A5}" type="presParOf" srcId="{551E8741-80EA-4BF7-9B8C-DD31B13AC3DB}" destId="{35371983-4FFA-4430-B345-8A5B901CB737}" srcOrd="3" destOrd="0" presId="urn:microsoft.com/office/officeart/2005/8/layout/process4"/>
    <dgm:cxn modelId="{1732AB4E-5FA5-495C-888B-C34125A0086E}" type="presParOf" srcId="{01FE885F-D6CC-4E61-BBF5-0CD04E52B048}" destId="{74F0E680-36AF-4176-BA87-7F3AF6644B00}" srcOrd="1" destOrd="0" presId="urn:microsoft.com/office/officeart/2005/8/layout/process4"/>
    <dgm:cxn modelId="{2556D1AD-9693-4A1E-87DB-CCC3BCDD253A}" type="presParOf" srcId="{01FE885F-D6CC-4E61-BBF5-0CD04E52B048}" destId="{7D36C4E4-950A-4FCB-B373-BB55EE1E5CB0}" srcOrd="2" destOrd="0" presId="urn:microsoft.com/office/officeart/2005/8/layout/process4"/>
    <dgm:cxn modelId="{44080566-64FA-483E-8A90-6A848DB43741}" type="presParOf" srcId="{7D36C4E4-950A-4FCB-B373-BB55EE1E5CB0}" destId="{E08F3786-DF8D-4E9A-A1F9-A71F4F488821}" srcOrd="0" destOrd="0" presId="urn:microsoft.com/office/officeart/2005/8/layout/process4"/>
    <dgm:cxn modelId="{7E79078E-79F8-4223-8533-C1FDEBB3AFD9}" type="presParOf" srcId="{01FE885F-D6CC-4E61-BBF5-0CD04E52B048}" destId="{304CA34A-2C71-4F9A-9B6A-FE618A498042}" srcOrd="3" destOrd="0" presId="urn:microsoft.com/office/officeart/2005/8/layout/process4"/>
    <dgm:cxn modelId="{57E39A61-77CF-46D0-9B51-B37EB0B9B413}" type="presParOf" srcId="{01FE885F-D6CC-4E61-BBF5-0CD04E52B048}" destId="{C0F5B4F4-F0F6-43EB-B4E1-558CFC97F93A}" srcOrd="4" destOrd="0" presId="urn:microsoft.com/office/officeart/2005/8/layout/process4"/>
    <dgm:cxn modelId="{CCE1FFAB-CD30-4671-A7EE-07982CFB0882}" type="presParOf" srcId="{C0F5B4F4-F0F6-43EB-B4E1-558CFC97F93A}" destId="{579A542D-5028-413E-BCA8-21186DC235CB}" srcOrd="0" destOrd="0" presId="urn:microsoft.com/office/officeart/2005/8/layout/process4"/>
    <dgm:cxn modelId="{0E8F844C-8BF6-4479-917D-0ED4D623EEB7}" type="presParOf" srcId="{01FE885F-D6CC-4E61-BBF5-0CD04E52B048}" destId="{33A1DF9C-8A0C-43A6-82A6-301A340CE59C}" srcOrd="5" destOrd="0" presId="urn:microsoft.com/office/officeart/2005/8/layout/process4"/>
    <dgm:cxn modelId="{E9850DC6-E9F3-4013-B155-78D58DAD444C}" type="presParOf" srcId="{01FE885F-D6CC-4E61-BBF5-0CD04E52B048}" destId="{B9205BD5-1CD7-4EBB-A23C-56037C2C4CBB}" srcOrd="6" destOrd="0" presId="urn:microsoft.com/office/officeart/2005/8/layout/process4"/>
    <dgm:cxn modelId="{74F9374F-1DA0-40C0-9045-3FCF2E4DBDD6}" type="presParOf" srcId="{B9205BD5-1CD7-4EBB-A23C-56037C2C4CBB}" destId="{3C3527D0-761B-43C6-BED5-3A6402F2B1BC}" srcOrd="0" destOrd="0" presId="urn:microsoft.com/office/officeart/2005/8/layout/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E3689F63-1999-4FDB-9086-5AC64781C210}" type="doc">
      <dgm:prSet loTypeId="urn:microsoft.com/office/officeart/2008/layout/LinedList" loCatId="list" qsTypeId="urn:microsoft.com/office/officeart/2005/8/quickstyle/simple4" qsCatId="simple" csTypeId="urn:microsoft.com/office/officeart/2005/8/colors/colorful2" csCatId="colorful" phldr="1"/>
      <dgm:spPr/>
      <dgm:t>
        <a:bodyPr/>
        <a:lstStyle/>
        <a:p>
          <a:endParaRPr lang="en-US"/>
        </a:p>
      </dgm:t>
    </dgm:pt>
    <dgm:pt modelId="{7111E9AC-3AAA-4DAA-95E0-DAA76C192CDF}">
      <dgm:prSet custT="1"/>
      <dgm:spPr/>
      <dgm:t>
        <a:bodyPr/>
        <a:lstStyle/>
        <a:p>
          <a:r>
            <a:rPr lang="en-US" sz="2000" dirty="0"/>
            <a:t>First -Submit application via www.Grants.gov</a:t>
          </a:r>
        </a:p>
      </dgm:t>
    </dgm:pt>
    <dgm:pt modelId="{42F7931E-2F08-4FC3-8C6B-366CE4677671}" type="parTrans" cxnId="{B83E2D5D-2D46-45C9-8645-170752AD9838}">
      <dgm:prSet/>
      <dgm:spPr/>
      <dgm:t>
        <a:bodyPr/>
        <a:lstStyle/>
        <a:p>
          <a:endParaRPr lang="en-US"/>
        </a:p>
      </dgm:t>
    </dgm:pt>
    <dgm:pt modelId="{954955A6-D6DE-4BF1-9825-9E14AEE7A6AE}" type="sibTrans" cxnId="{B83E2D5D-2D46-45C9-8645-170752AD9838}">
      <dgm:prSet/>
      <dgm:spPr/>
      <dgm:t>
        <a:bodyPr/>
        <a:lstStyle/>
        <a:p>
          <a:endParaRPr lang="en-US"/>
        </a:p>
      </dgm:t>
    </dgm:pt>
    <dgm:pt modelId="{68857476-4C0D-47F7-8FCC-4DFB4FD0D103}">
      <dgm:prSet custT="1"/>
      <dgm:spPr/>
      <dgm:t>
        <a:bodyPr/>
        <a:lstStyle/>
        <a:p>
          <a:r>
            <a:rPr lang="en-US" sz="2000" dirty="0"/>
            <a:t>Second -Prescreening for eligibility</a:t>
          </a:r>
        </a:p>
      </dgm:t>
    </dgm:pt>
    <dgm:pt modelId="{CC0646C1-C1E6-4EC4-84DC-7DDCD78E6428}" type="parTrans" cxnId="{D5BCB6FF-88A2-4A58-B716-7A02570A5A59}">
      <dgm:prSet/>
      <dgm:spPr/>
      <dgm:t>
        <a:bodyPr/>
        <a:lstStyle/>
        <a:p>
          <a:endParaRPr lang="en-US"/>
        </a:p>
      </dgm:t>
    </dgm:pt>
    <dgm:pt modelId="{FA849790-86FD-4C2C-BE60-838569152374}" type="sibTrans" cxnId="{D5BCB6FF-88A2-4A58-B716-7A02570A5A59}">
      <dgm:prSet/>
      <dgm:spPr/>
      <dgm:t>
        <a:bodyPr/>
        <a:lstStyle/>
        <a:p>
          <a:endParaRPr lang="en-US"/>
        </a:p>
      </dgm:t>
    </dgm:pt>
    <dgm:pt modelId="{8A62435F-43A3-4311-B6EE-95AD25A6EB55}">
      <dgm:prSet custT="1"/>
      <dgm:spPr/>
      <dgm:t>
        <a:bodyPr/>
        <a:lstStyle/>
        <a:p>
          <a:r>
            <a:rPr lang="en-US" sz="2000" dirty="0"/>
            <a:t>Third -A panel of 3 expert reviewers, who are not federal employees, will review the application</a:t>
          </a:r>
        </a:p>
      </dgm:t>
    </dgm:pt>
    <dgm:pt modelId="{3F7DE38E-0DFE-4133-A779-803F88816E3F}" type="parTrans" cxnId="{08EC82AA-D897-45E7-A2EC-714E90CF02CA}">
      <dgm:prSet/>
      <dgm:spPr/>
      <dgm:t>
        <a:bodyPr/>
        <a:lstStyle/>
        <a:p>
          <a:endParaRPr lang="en-US"/>
        </a:p>
      </dgm:t>
    </dgm:pt>
    <dgm:pt modelId="{044B6F0F-354C-4E77-820B-5380613C39BA}" type="sibTrans" cxnId="{08EC82AA-D897-45E7-A2EC-714E90CF02CA}">
      <dgm:prSet/>
      <dgm:spPr/>
      <dgm:t>
        <a:bodyPr/>
        <a:lstStyle/>
        <a:p>
          <a:endParaRPr lang="en-US"/>
        </a:p>
      </dgm:t>
    </dgm:pt>
    <dgm:pt modelId="{5A75EA1A-71D8-4690-B4D5-AEDE062E9CF8}">
      <dgm:prSet custT="1"/>
      <dgm:spPr/>
      <dgm:t>
        <a:bodyPr/>
        <a:lstStyle/>
        <a:p>
          <a:r>
            <a:rPr lang="en-US" sz="1600" dirty="0"/>
            <a:t>The panel will prepare an evaluation of the application and assign points to each selection criterion.  The highest score an application may receive is 100; plus up to three additional points each for the competitive preference priorities</a:t>
          </a:r>
        </a:p>
      </dgm:t>
    </dgm:pt>
    <dgm:pt modelId="{287E6D84-F190-4472-BF34-5315BA19CB7B}" type="parTrans" cxnId="{3A859840-CA64-4624-9342-45B20F75233E}">
      <dgm:prSet/>
      <dgm:spPr/>
      <dgm:t>
        <a:bodyPr/>
        <a:lstStyle/>
        <a:p>
          <a:endParaRPr lang="en-US"/>
        </a:p>
      </dgm:t>
    </dgm:pt>
    <dgm:pt modelId="{2FDC32A6-7636-4F89-B0F8-344AF3AB663A}" type="sibTrans" cxnId="{3A859840-CA64-4624-9342-45B20F75233E}">
      <dgm:prSet/>
      <dgm:spPr/>
      <dgm:t>
        <a:bodyPr/>
        <a:lstStyle/>
        <a:p>
          <a:endParaRPr lang="en-US"/>
        </a:p>
      </dgm:t>
    </dgm:pt>
    <dgm:pt modelId="{0AF6BD1D-72FC-4B69-838C-C7FC9815D4FF}">
      <dgm:prSet custT="1"/>
      <dgm:spPr/>
      <dgm:t>
        <a:bodyPr/>
        <a:lstStyle/>
        <a:p>
          <a:r>
            <a:rPr lang="en-US" sz="2000" dirty="0"/>
            <a:t>Scores from the 3 reviewers will be averaged together to determine one numeric score for the application</a:t>
          </a:r>
        </a:p>
      </dgm:t>
    </dgm:pt>
    <dgm:pt modelId="{8149C62E-B465-4EB5-A9F1-5E9F3F29D29A}" type="parTrans" cxnId="{DD3ACCDA-9DD3-42AB-A861-B82B3BC58D0C}">
      <dgm:prSet/>
      <dgm:spPr/>
      <dgm:t>
        <a:bodyPr/>
        <a:lstStyle/>
        <a:p>
          <a:endParaRPr lang="en-US"/>
        </a:p>
      </dgm:t>
    </dgm:pt>
    <dgm:pt modelId="{D022EC3C-D6ED-4E15-B189-F3A8499D932B}" type="sibTrans" cxnId="{DD3ACCDA-9DD3-42AB-A861-B82B3BC58D0C}">
      <dgm:prSet/>
      <dgm:spPr/>
      <dgm:t>
        <a:bodyPr/>
        <a:lstStyle/>
        <a:p>
          <a:endParaRPr lang="en-US"/>
        </a:p>
      </dgm:t>
    </dgm:pt>
    <dgm:pt modelId="{21331720-1099-4FAF-8DEE-89F6203A5A79}" type="pres">
      <dgm:prSet presAssocID="{E3689F63-1999-4FDB-9086-5AC64781C210}" presName="vert0" presStyleCnt="0">
        <dgm:presLayoutVars>
          <dgm:dir/>
          <dgm:animOne val="branch"/>
          <dgm:animLvl val="lvl"/>
        </dgm:presLayoutVars>
      </dgm:prSet>
      <dgm:spPr/>
    </dgm:pt>
    <dgm:pt modelId="{9920253C-3A0E-4CF5-96A4-1D284EA6F03C}" type="pres">
      <dgm:prSet presAssocID="{7111E9AC-3AAA-4DAA-95E0-DAA76C192CDF}" presName="thickLine" presStyleLbl="alignNode1" presStyleIdx="0" presStyleCnt="5"/>
      <dgm:spPr/>
    </dgm:pt>
    <dgm:pt modelId="{4EDBEE52-DAA0-438E-A7CF-5EA3C4F60438}" type="pres">
      <dgm:prSet presAssocID="{7111E9AC-3AAA-4DAA-95E0-DAA76C192CDF}" presName="horz1" presStyleCnt="0"/>
      <dgm:spPr/>
    </dgm:pt>
    <dgm:pt modelId="{950D1281-A5F8-4874-8622-FECFCC3DC98D}" type="pres">
      <dgm:prSet presAssocID="{7111E9AC-3AAA-4DAA-95E0-DAA76C192CDF}" presName="tx1" presStyleLbl="revTx" presStyleIdx="0" presStyleCnt="5" custLinFactNeighborX="87" custLinFactNeighborY="-61"/>
      <dgm:spPr/>
    </dgm:pt>
    <dgm:pt modelId="{F60F4655-9470-4EE8-BD3E-3AADD563954E}" type="pres">
      <dgm:prSet presAssocID="{7111E9AC-3AAA-4DAA-95E0-DAA76C192CDF}" presName="vert1" presStyleCnt="0"/>
      <dgm:spPr/>
    </dgm:pt>
    <dgm:pt modelId="{E6CFAE15-277A-43B9-88FA-45AE2389E8A8}" type="pres">
      <dgm:prSet presAssocID="{68857476-4C0D-47F7-8FCC-4DFB4FD0D103}" presName="thickLine" presStyleLbl="alignNode1" presStyleIdx="1" presStyleCnt="5"/>
      <dgm:spPr/>
    </dgm:pt>
    <dgm:pt modelId="{5B8ABDC8-B8BB-4CA5-83F1-40F9C92FBFDD}" type="pres">
      <dgm:prSet presAssocID="{68857476-4C0D-47F7-8FCC-4DFB4FD0D103}" presName="horz1" presStyleCnt="0"/>
      <dgm:spPr/>
    </dgm:pt>
    <dgm:pt modelId="{74FCF774-0EF9-432E-BDD1-9AE2AE636EF8}" type="pres">
      <dgm:prSet presAssocID="{68857476-4C0D-47F7-8FCC-4DFB4FD0D103}" presName="tx1" presStyleLbl="revTx" presStyleIdx="1" presStyleCnt="5"/>
      <dgm:spPr/>
    </dgm:pt>
    <dgm:pt modelId="{41C160E0-FDDD-4A94-97F6-1A9A8946BC25}" type="pres">
      <dgm:prSet presAssocID="{68857476-4C0D-47F7-8FCC-4DFB4FD0D103}" presName="vert1" presStyleCnt="0"/>
      <dgm:spPr/>
    </dgm:pt>
    <dgm:pt modelId="{A47DA648-7276-4609-9325-7645A94E5C45}" type="pres">
      <dgm:prSet presAssocID="{8A62435F-43A3-4311-B6EE-95AD25A6EB55}" presName="thickLine" presStyleLbl="alignNode1" presStyleIdx="2" presStyleCnt="5"/>
      <dgm:spPr/>
    </dgm:pt>
    <dgm:pt modelId="{E0B439F4-727A-4083-AE32-FF64FA91D17A}" type="pres">
      <dgm:prSet presAssocID="{8A62435F-43A3-4311-B6EE-95AD25A6EB55}" presName="horz1" presStyleCnt="0"/>
      <dgm:spPr/>
    </dgm:pt>
    <dgm:pt modelId="{2C467FFF-1711-4CFB-A954-031BF96436BC}" type="pres">
      <dgm:prSet presAssocID="{8A62435F-43A3-4311-B6EE-95AD25A6EB55}" presName="tx1" presStyleLbl="revTx" presStyleIdx="2" presStyleCnt="5"/>
      <dgm:spPr/>
    </dgm:pt>
    <dgm:pt modelId="{BEA884B8-4814-49A9-9486-EDCFECB434FB}" type="pres">
      <dgm:prSet presAssocID="{8A62435F-43A3-4311-B6EE-95AD25A6EB55}" presName="vert1" presStyleCnt="0"/>
      <dgm:spPr/>
    </dgm:pt>
    <dgm:pt modelId="{4092B916-0C0B-4249-BC1C-93B6B93C3456}" type="pres">
      <dgm:prSet presAssocID="{5A75EA1A-71D8-4690-B4D5-AEDE062E9CF8}" presName="thickLine" presStyleLbl="alignNode1" presStyleIdx="3" presStyleCnt="5"/>
      <dgm:spPr/>
    </dgm:pt>
    <dgm:pt modelId="{BDB6C970-4C2A-4A51-92EB-897D1C6EC330}" type="pres">
      <dgm:prSet presAssocID="{5A75EA1A-71D8-4690-B4D5-AEDE062E9CF8}" presName="horz1" presStyleCnt="0"/>
      <dgm:spPr/>
    </dgm:pt>
    <dgm:pt modelId="{69C93A9C-DF1F-4254-8DCE-5D3763263FFE}" type="pres">
      <dgm:prSet presAssocID="{5A75EA1A-71D8-4690-B4D5-AEDE062E9CF8}" presName="tx1" presStyleLbl="revTx" presStyleIdx="3" presStyleCnt="5"/>
      <dgm:spPr/>
    </dgm:pt>
    <dgm:pt modelId="{24C2ED34-E5E7-4D77-93F6-6B16FFC32EA2}" type="pres">
      <dgm:prSet presAssocID="{5A75EA1A-71D8-4690-B4D5-AEDE062E9CF8}" presName="vert1" presStyleCnt="0"/>
      <dgm:spPr/>
    </dgm:pt>
    <dgm:pt modelId="{B11C5831-A3EF-469D-9F7D-B9E00B764D8E}" type="pres">
      <dgm:prSet presAssocID="{0AF6BD1D-72FC-4B69-838C-C7FC9815D4FF}" presName="thickLine" presStyleLbl="alignNode1" presStyleIdx="4" presStyleCnt="5"/>
      <dgm:spPr/>
    </dgm:pt>
    <dgm:pt modelId="{E8D6BB34-2E34-4422-B683-00F26CF5C34F}" type="pres">
      <dgm:prSet presAssocID="{0AF6BD1D-72FC-4B69-838C-C7FC9815D4FF}" presName="horz1" presStyleCnt="0"/>
      <dgm:spPr/>
    </dgm:pt>
    <dgm:pt modelId="{ED6F3843-BAC5-4227-A689-D209A92A2882}" type="pres">
      <dgm:prSet presAssocID="{0AF6BD1D-72FC-4B69-838C-C7FC9815D4FF}" presName="tx1" presStyleLbl="revTx" presStyleIdx="4" presStyleCnt="5"/>
      <dgm:spPr/>
    </dgm:pt>
    <dgm:pt modelId="{97B87080-5B7C-4837-AF9B-E1E1E1487F76}" type="pres">
      <dgm:prSet presAssocID="{0AF6BD1D-72FC-4B69-838C-C7FC9815D4FF}" presName="vert1" presStyleCnt="0"/>
      <dgm:spPr/>
    </dgm:pt>
  </dgm:ptLst>
  <dgm:cxnLst>
    <dgm:cxn modelId="{672E9019-6E4E-4630-AB15-A6ED6221AF77}" type="presOf" srcId="{7111E9AC-3AAA-4DAA-95E0-DAA76C192CDF}" destId="{950D1281-A5F8-4874-8622-FECFCC3DC98D}" srcOrd="0" destOrd="0" presId="urn:microsoft.com/office/officeart/2008/layout/LinedList"/>
    <dgm:cxn modelId="{BDC11825-5455-4B95-A158-B5C6A09629DE}" type="presOf" srcId="{68857476-4C0D-47F7-8FCC-4DFB4FD0D103}" destId="{74FCF774-0EF9-432E-BDD1-9AE2AE636EF8}" srcOrd="0" destOrd="0" presId="urn:microsoft.com/office/officeart/2008/layout/LinedList"/>
    <dgm:cxn modelId="{EB1C493E-B2A6-4C80-B5E0-CF480A905039}" type="presOf" srcId="{E3689F63-1999-4FDB-9086-5AC64781C210}" destId="{21331720-1099-4FAF-8DEE-89F6203A5A79}" srcOrd="0" destOrd="0" presId="urn:microsoft.com/office/officeart/2008/layout/LinedList"/>
    <dgm:cxn modelId="{3A859840-CA64-4624-9342-45B20F75233E}" srcId="{E3689F63-1999-4FDB-9086-5AC64781C210}" destId="{5A75EA1A-71D8-4690-B4D5-AEDE062E9CF8}" srcOrd="3" destOrd="0" parTransId="{287E6D84-F190-4472-BF34-5315BA19CB7B}" sibTransId="{2FDC32A6-7636-4F89-B0F8-344AF3AB663A}"/>
    <dgm:cxn modelId="{B83E2D5D-2D46-45C9-8645-170752AD9838}" srcId="{E3689F63-1999-4FDB-9086-5AC64781C210}" destId="{7111E9AC-3AAA-4DAA-95E0-DAA76C192CDF}" srcOrd="0" destOrd="0" parTransId="{42F7931E-2F08-4FC3-8C6B-366CE4677671}" sibTransId="{954955A6-D6DE-4BF1-9825-9E14AEE7A6AE}"/>
    <dgm:cxn modelId="{898BE890-2383-4E71-AEA6-B5E8CC0EFC3C}" type="presOf" srcId="{8A62435F-43A3-4311-B6EE-95AD25A6EB55}" destId="{2C467FFF-1711-4CFB-A954-031BF96436BC}" srcOrd="0" destOrd="0" presId="urn:microsoft.com/office/officeart/2008/layout/LinedList"/>
    <dgm:cxn modelId="{08EC82AA-D897-45E7-A2EC-714E90CF02CA}" srcId="{E3689F63-1999-4FDB-9086-5AC64781C210}" destId="{8A62435F-43A3-4311-B6EE-95AD25A6EB55}" srcOrd="2" destOrd="0" parTransId="{3F7DE38E-0DFE-4133-A779-803F88816E3F}" sibTransId="{044B6F0F-354C-4E77-820B-5380613C39BA}"/>
    <dgm:cxn modelId="{2F38F3D4-56C8-4982-895E-92E016FAC187}" type="presOf" srcId="{5A75EA1A-71D8-4690-B4D5-AEDE062E9CF8}" destId="{69C93A9C-DF1F-4254-8DCE-5D3763263FFE}" srcOrd="0" destOrd="0" presId="urn:microsoft.com/office/officeart/2008/layout/LinedList"/>
    <dgm:cxn modelId="{DD3ACCDA-9DD3-42AB-A861-B82B3BC58D0C}" srcId="{E3689F63-1999-4FDB-9086-5AC64781C210}" destId="{0AF6BD1D-72FC-4B69-838C-C7FC9815D4FF}" srcOrd="4" destOrd="0" parTransId="{8149C62E-B465-4EB5-A9F1-5E9F3F29D29A}" sibTransId="{D022EC3C-D6ED-4E15-B189-F3A8499D932B}"/>
    <dgm:cxn modelId="{8DB66BE5-11A4-477A-9D42-0EE20195900B}" type="presOf" srcId="{0AF6BD1D-72FC-4B69-838C-C7FC9815D4FF}" destId="{ED6F3843-BAC5-4227-A689-D209A92A2882}" srcOrd="0" destOrd="0" presId="urn:microsoft.com/office/officeart/2008/layout/LinedList"/>
    <dgm:cxn modelId="{D5BCB6FF-88A2-4A58-B716-7A02570A5A59}" srcId="{E3689F63-1999-4FDB-9086-5AC64781C210}" destId="{68857476-4C0D-47F7-8FCC-4DFB4FD0D103}" srcOrd="1" destOrd="0" parTransId="{CC0646C1-C1E6-4EC4-84DC-7DDCD78E6428}" sibTransId="{FA849790-86FD-4C2C-BE60-838569152374}"/>
    <dgm:cxn modelId="{5257BBCD-924E-4986-B1D5-2D9899F0D448}" type="presParOf" srcId="{21331720-1099-4FAF-8DEE-89F6203A5A79}" destId="{9920253C-3A0E-4CF5-96A4-1D284EA6F03C}" srcOrd="0" destOrd="0" presId="urn:microsoft.com/office/officeart/2008/layout/LinedList"/>
    <dgm:cxn modelId="{CB1233A4-1701-42C7-A51F-EB8FB4FC1E7D}" type="presParOf" srcId="{21331720-1099-4FAF-8DEE-89F6203A5A79}" destId="{4EDBEE52-DAA0-438E-A7CF-5EA3C4F60438}" srcOrd="1" destOrd="0" presId="urn:microsoft.com/office/officeart/2008/layout/LinedList"/>
    <dgm:cxn modelId="{EB0C9C1D-3D3B-468B-BE08-38BDB797B151}" type="presParOf" srcId="{4EDBEE52-DAA0-438E-A7CF-5EA3C4F60438}" destId="{950D1281-A5F8-4874-8622-FECFCC3DC98D}" srcOrd="0" destOrd="0" presId="urn:microsoft.com/office/officeart/2008/layout/LinedList"/>
    <dgm:cxn modelId="{673AE142-9376-460A-861D-E093E27F0924}" type="presParOf" srcId="{4EDBEE52-DAA0-438E-A7CF-5EA3C4F60438}" destId="{F60F4655-9470-4EE8-BD3E-3AADD563954E}" srcOrd="1" destOrd="0" presId="urn:microsoft.com/office/officeart/2008/layout/LinedList"/>
    <dgm:cxn modelId="{DA3D8302-FAB4-495E-9C43-3D0E55FE5F4B}" type="presParOf" srcId="{21331720-1099-4FAF-8DEE-89F6203A5A79}" destId="{E6CFAE15-277A-43B9-88FA-45AE2389E8A8}" srcOrd="2" destOrd="0" presId="urn:microsoft.com/office/officeart/2008/layout/LinedList"/>
    <dgm:cxn modelId="{555D929F-3AE0-4321-AD89-2D57BC1C879E}" type="presParOf" srcId="{21331720-1099-4FAF-8DEE-89F6203A5A79}" destId="{5B8ABDC8-B8BB-4CA5-83F1-40F9C92FBFDD}" srcOrd="3" destOrd="0" presId="urn:microsoft.com/office/officeart/2008/layout/LinedList"/>
    <dgm:cxn modelId="{191311DF-A503-4623-B07E-87FCAE6BFBFB}" type="presParOf" srcId="{5B8ABDC8-B8BB-4CA5-83F1-40F9C92FBFDD}" destId="{74FCF774-0EF9-432E-BDD1-9AE2AE636EF8}" srcOrd="0" destOrd="0" presId="urn:microsoft.com/office/officeart/2008/layout/LinedList"/>
    <dgm:cxn modelId="{5890A50D-4E15-496A-A35A-005E24E81888}" type="presParOf" srcId="{5B8ABDC8-B8BB-4CA5-83F1-40F9C92FBFDD}" destId="{41C160E0-FDDD-4A94-97F6-1A9A8946BC25}" srcOrd="1" destOrd="0" presId="urn:microsoft.com/office/officeart/2008/layout/LinedList"/>
    <dgm:cxn modelId="{4A1773E5-BF3D-4B83-989C-C3238B67B5D6}" type="presParOf" srcId="{21331720-1099-4FAF-8DEE-89F6203A5A79}" destId="{A47DA648-7276-4609-9325-7645A94E5C45}" srcOrd="4" destOrd="0" presId="urn:microsoft.com/office/officeart/2008/layout/LinedList"/>
    <dgm:cxn modelId="{3530AA6B-9808-4EBC-9F2A-D5256F9FE150}" type="presParOf" srcId="{21331720-1099-4FAF-8DEE-89F6203A5A79}" destId="{E0B439F4-727A-4083-AE32-FF64FA91D17A}" srcOrd="5" destOrd="0" presId="urn:microsoft.com/office/officeart/2008/layout/LinedList"/>
    <dgm:cxn modelId="{E81B632E-BC29-4BE4-9C13-951B23A646A5}" type="presParOf" srcId="{E0B439F4-727A-4083-AE32-FF64FA91D17A}" destId="{2C467FFF-1711-4CFB-A954-031BF96436BC}" srcOrd="0" destOrd="0" presId="urn:microsoft.com/office/officeart/2008/layout/LinedList"/>
    <dgm:cxn modelId="{2E3EE95B-BBB8-4B90-BD52-CEF45E8199EF}" type="presParOf" srcId="{E0B439F4-727A-4083-AE32-FF64FA91D17A}" destId="{BEA884B8-4814-49A9-9486-EDCFECB434FB}" srcOrd="1" destOrd="0" presId="urn:microsoft.com/office/officeart/2008/layout/LinedList"/>
    <dgm:cxn modelId="{7119450E-1555-416B-8498-90C3301F2F68}" type="presParOf" srcId="{21331720-1099-4FAF-8DEE-89F6203A5A79}" destId="{4092B916-0C0B-4249-BC1C-93B6B93C3456}" srcOrd="6" destOrd="0" presId="urn:microsoft.com/office/officeart/2008/layout/LinedList"/>
    <dgm:cxn modelId="{8941B2E4-29AE-452D-AB34-9C605523615D}" type="presParOf" srcId="{21331720-1099-4FAF-8DEE-89F6203A5A79}" destId="{BDB6C970-4C2A-4A51-92EB-897D1C6EC330}" srcOrd="7" destOrd="0" presId="urn:microsoft.com/office/officeart/2008/layout/LinedList"/>
    <dgm:cxn modelId="{CC017FE1-03EA-422A-A5A3-52E2AC3402B6}" type="presParOf" srcId="{BDB6C970-4C2A-4A51-92EB-897D1C6EC330}" destId="{69C93A9C-DF1F-4254-8DCE-5D3763263FFE}" srcOrd="0" destOrd="0" presId="urn:microsoft.com/office/officeart/2008/layout/LinedList"/>
    <dgm:cxn modelId="{9C8DC859-0E21-4046-A47A-E136BD8AE831}" type="presParOf" srcId="{BDB6C970-4C2A-4A51-92EB-897D1C6EC330}" destId="{24C2ED34-E5E7-4D77-93F6-6B16FFC32EA2}" srcOrd="1" destOrd="0" presId="urn:microsoft.com/office/officeart/2008/layout/LinedList"/>
    <dgm:cxn modelId="{9FDE8C97-9F4F-4210-BAAF-208D8AC22C9C}" type="presParOf" srcId="{21331720-1099-4FAF-8DEE-89F6203A5A79}" destId="{B11C5831-A3EF-469D-9F7D-B9E00B764D8E}" srcOrd="8" destOrd="0" presId="urn:microsoft.com/office/officeart/2008/layout/LinedList"/>
    <dgm:cxn modelId="{8C43F1E9-3BDD-4528-8317-14B03D90F8A9}" type="presParOf" srcId="{21331720-1099-4FAF-8DEE-89F6203A5A79}" destId="{E8D6BB34-2E34-4422-B683-00F26CF5C34F}" srcOrd="9" destOrd="0" presId="urn:microsoft.com/office/officeart/2008/layout/LinedList"/>
    <dgm:cxn modelId="{0D637776-8CFB-4483-9010-0798D7A94391}" type="presParOf" srcId="{E8D6BB34-2E34-4422-B683-00F26CF5C34F}" destId="{ED6F3843-BAC5-4227-A689-D209A92A2882}" srcOrd="0" destOrd="0" presId="urn:microsoft.com/office/officeart/2008/layout/LinedList"/>
    <dgm:cxn modelId="{AD789C82-8862-4E88-B290-797749B8C03F}" type="presParOf" srcId="{E8D6BB34-2E34-4422-B683-00F26CF5C34F}" destId="{97B87080-5B7C-4837-AF9B-E1E1E1487F76}"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FF2F176B-0801-4DDC-8DA0-59ADA11A75B4}" type="doc">
      <dgm:prSet loTypeId="urn:microsoft.com/office/officeart/2008/layout/LinedList" loCatId="list" qsTypeId="urn:microsoft.com/office/officeart/2005/8/quickstyle/simple4" qsCatId="simple" csTypeId="urn:microsoft.com/office/officeart/2005/8/colors/colorful2" csCatId="colorful" phldr="1"/>
      <dgm:spPr/>
      <dgm:t>
        <a:bodyPr/>
        <a:lstStyle/>
        <a:p>
          <a:endParaRPr lang="en-US"/>
        </a:p>
      </dgm:t>
    </dgm:pt>
    <dgm:pt modelId="{36DBDC0A-6642-4F52-B5BC-65D862F3749F}">
      <dgm:prSet custT="1"/>
      <dgm:spPr/>
      <dgm:t>
        <a:bodyPr/>
        <a:lstStyle/>
        <a:p>
          <a:r>
            <a:rPr lang="en-US" sz="1600" dirty="0"/>
            <a:t> </a:t>
          </a:r>
          <a:r>
            <a:rPr lang="en-US" sz="1700" dirty="0"/>
            <a:t>Currently funded applicants are eligible to receive up to </a:t>
          </a:r>
          <a:r>
            <a:rPr lang="en-US" sz="1700" b="1" dirty="0"/>
            <a:t>15 Prior Experience</a:t>
          </a:r>
          <a:r>
            <a:rPr lang="en-US" sz="1700" dirty="0"/>
            <a:t> points.  If applicable, PE points are added to the numeric score of the application to get a final score.</a:t>
          </a:r>
        </a:p>
      </dgm:t>
    </dgm:pt>
    <dgm:pt modelId="{540AC8B3-08AF-4465-A041-4D9D31BA9D4E}" type="parTrans" cxnId="{9A479FC3-D756-4FDB-8AF5-92EBB5807B3C}">
      <dgm:prSet/>
      <dgm:spPr/>
      <dgm:t>
        <a:bodyPr/>
        <a:lstStyle/>
        <a:p>
          <a:endParaRPr lang="en-US"/>
        </a:p>
      </dgm:t>
    </dgm:pt>
    <dgm:pt modelId="{153BD00D-185B-482A-B2B7-995B058709B8}" type="sibTrans" cxnId="{9A479FC3-D756-4FDB-8AF5-92EBB5807B3C}">
      <dgm:prSet phldrT="1" phldr="0"/>
      <dgm:spPr/>
      <dgm:t>
        <a:bodyPr/>
        <a:lstStyle/>
        <a:p>
          <a:endParaRPr lang="en-US"/>
        </a:p>
      </dgm:t>
    </dgm:pt>
    <dgm:pt modelId="{699428BD-AF73-44DB-9EC3-578C7EC289E0}">
      <dgm:prSet/>
      <dgm:spPr/>
      <dgm:t>
        <a:bodyPr/>
        <a:lstStyle/>
        <a:p>
          <a:r>
            <a:rPr lang="en-US" dirty="0"/>
            <a:t>Final scores are ranked in order, highest to lowest, on a funding slate.</a:t>
          </a:r>
        </a:p>
      </dgm:t>
    </dgm:pt>
    <dgm:pt modelId="{BCBDA18D-1C99-479B-877A-F1DA6AD9B841}" type="parTrans" cxnId="{F25F8F72-B9B1-4F28-B758-EB6CB7DAF71B}">
      <dgm:prSet/>
      <dgm:spPr/>
      <dgm:t>
        <a:bodyPr/>
        <a:lstStyle/>
        <a:p>
          <a:endParaRPr lang="en-US"/>
        </a:p>
      </dgm:t>
    </dgm:pt>
    <dgm:pt modelId="{6954843F-74B2-4F0B-99FE-2E3F907CA6A2}" type="sibTrans" cxnId="{F25F8F72-B9B1-4F28-B758-EB6CB7DAF71B}">
      <dgm:prSet phldrT="2" phldr="0"/>
      <dgm:spPr/>
      <dgm:t>
        <a:bodyPr/>
        <a:lstStyle/>
        <a:p>
          <a:endParaRPr lang="en-US"/>
        </a:p>
      </dgm:t>
    </dgm:pt>
    <dgm:pt modelId="{B1E535F8-C514-40E2-A396-DCCABBE0C68C}">
      <dgm:prSet/>
      <dgm:spPr/>
      <dgm:t>
        <a:bodyPr/>
        <a:lstStyle/>
        <a:p>
          <a:r>
            <a:rPr lang="en-US" dirty="0"/>
            <a:t>First slate</a:t>
          </a:r>
        </a:p>
      </dgm:t>
    </dgm:pt>
    <dgm:pt modelId="{0F25D30A-26D8-4671-9865-7019747FA479}" type="parTrans" cxnId="{D84C6685-EF2E-416B-8EFE-3FB010627DBE}">
      <dgm:prSet/>
      <dgm:spPr/>
      <dgm:t>
        <a:bodyPr/>
        <a:lstStyle/>
        <a:p>
          <a:endParaRPr lang="en-US"/>
        </a:p>
      </dgm:t>
    </dgm:pt>
    <dgm:pt modelId="{0FD39797-0391-4A9A-B5E5-ABE41DFF02E6}" type="sibTrans" cxnId="{D84C6685-EF2E-416B-8EFE-3FB010627DBE}">
      <dgm:prSet phldrT="3" phldr="0"/>
      <dgm:spPr/>
      <dgm:t>
        <a:bodyPr/>
        <a:lstStyle/>
        <a:p>
          <a:endParaRPr lang="en-US"/>
        </a:p>
      </dgm:t>
    </dgm:pt>
    <dgm:pt modelId="{B8588616-AD27-49C7-9E06-953EA57465BC}">
      <dgm:prSet/>
      <dgm:spPr/>
      <dgm:t>
        <a:bodyPr/>
        <a:lstStyle/>
        <a:p>
          <a:r>
            <a:rPr lang="en-US" dirty="0"/>
            <a:t>Second review</a:t>
          </a:r>
        </a:p>
      </dgm:t>
    </dgm:pt>
    <dgm:pt modelId="{33F7186F-BB0A-4121-964F-CAAE0559A498}" type="parTrans" cxnId="{B3965BC1-DCB6-43EC-AA80-24C396D3676A}">
      <dgm:prSet/>
      <dgm:spPr/>
      <dgm:t>
        <a:bodyPr/>
        <a:lstStyle/>
        <a:p>
          <a:endParaRPr lang="en-US"/>
        </a:p>
      </dgm:t>
    </dgm:pt>
    <dgm:pt modelId="{4A8C1EF6-78C6-49F4-B975-B3A9B991B517}" type="sibTrans" cxnId="{B3965BC1-DCB6-43EC-AA80-24C396D3676A}">
      <dgm:prSet phldrT="4" phldr="0"/>
      <dgm:spPr/>
      <dgm:t>
        <a:bodyPr/>
        <a:lstStyle/>
        <a:p>
          <a:endParaRPr lang="en-US"/>
        </a:p>
      </dgm:t>
    </dgm:pt>
    <dgm:pt modelId="{E68F0FF4-DBE0-4E13-B38E-C028864BD63A}">
      <dgm:prSet/>
      <dgm:spPr/>
      <dgm:t>
        <a:bodyPr/>
        <a:lstStyle/>
        <a:p>
          <a:r>
            <a:rPr lang="en-US" dirty="0"/>
            <a:t>Second slate</a:t>
          </a:r>
        </a:p>
      </dgm:t>
    </dgm:pt>
    <dgm:pt modelId="{CAB0044E-0B89-45E8-B12A-2DA72A946D72}" type="parTrans" cxnId="{CE916D6C-68FF-4863-A747-03330344DC6C}">
      <dgm:prSet/>
      <dgm:spPr/>
      <dgm:t>
        <a:bodyPr/>
        <a:lstStyle/>
        <a:p>
          <a:endParaRPr lang="en-US"/>
        </a:p>
      </dgm:t>
    </dgm:pt>
    <dgm:pt modelId="{B073AA71-FA60-4DFE-8BB6-3F7FD4B777FF}" type="sibTrans" cxnId="{CE916D6C-68FF-4863-A747-03330344DC6C}">
      <dgm:prSet phldrT="5" phldr="0"/>
      <dgm:spPr/>
      <dgm:t>
        <a:bodyPr/>
        <a:lstStyle/>
        <a:p>
          <a:endParaRPr lang="en-US"/>
        </a:p>
      </dgm:t>
    </dgm:pt>
    <dgm:pt modelId="{4F37EF81-966B-4307-9ADB-0FAEB9BB6E24}">
      <dgm:prSet/>
      <dgm:spPr/>
      <dgm:t>
        <a:bodyPr/>
        <a:lstStyle/>
        <a:p>
          <a:r>
            <a:rPr lang="en-US" dirty="0"/>
            <a:t>All successful applicants will receive a 5- year award.</a:t>
          </a:r>
        </a:p>
      </dgm:t>
    </dgm:pt>
    <dgm:pt modelId="{445C5FFF-207D-432E-8A3A-82AC38E0D50C}" type="parTrans" cxnId="{E7C8C649-E6EF-465B-B80C-9ED2B0D49E99}">
      <dgm:prSet/>
      <dgm:spPr/>
      <dgm:t>
        <a:bodyPr/>
        <a:lstStyle/>
        <a:p>
          <a:endParaRPr lang="en-US"/>
        </a:p>
      </dgm:t>
    </dgm:pt>
    <dgm:pt modelId="{8D334379-8B27-4A38-8118-F02236AAF79E}" type="sibTrans" cxnId="{E7C8C649-E6EF-465B-B80C-9ED2B0D49E99}">
      <dgm:prSet phldrT="6" phldr="0"/>
      <dgm:spPr/>
      <dgm:t>
        <a:bodyPr/>
        <a:lstStyle/>
        <a:p>
          <a:endParaRPr lang="en-US"/>
        </a:p>
      </dgm:t>
    </dgm:pt>
    <dgm:pt modelId="{CDD21421-52AC-4898-A94A-084269F842AC}" type="pres">
      <dgm:prSet presAssocID="{FF2F176B-0801-4DDC-8DA0-59ADA11A75B4}" presName="vert0" presStyleCnt="0">
        <dgm:presLayoutVars>
          <dgm:dir/>
          <dgm:animOne val="branch"/>
          <dgm:animLvl val="lvl"/>
        </dgm:presLayoutVars>
      </dgm:prSet>
      <dgm:spPr/>
    </dgm:pt>
    <dgm:pt modelId="{31CD216B-43D3-46D1-8A6B-F6E02BE0770A}" type="pres">
      <dgm:prSet presAssocID="{36DBDC0A-6642-4F52-B5BC-65D862F3749F}" presName="thickLine" presStyleLbl="alignNode1" presStyleIdx="0" presStyleCnt="6"/>
      <dgm:spPr/>
    </dgm:pt>
    <dgm:pt modelId="{5D3C5930-A87B-4C39-9DCF-A55F7FE922A0}" type="pres">
      <dgm:prSet presAssocID="{36DBDC0A-6642-4F52-B5BC-65D862F3749F}" presName="horz1" presStyleCnt="0"/>
      <dgm:spPr/>
    </dgm:pt>
    <dgm:pt modelId="{AC41799B-42D5-4068-8777-421A287D7575}" type="pres">
      <dgm:prSet presAssocID="{36DBDC0A-6642-4F52-B5BC-65D862F3749F}" presName="tx1" presStyleLbl="revTx" presStyleIdx="0" presStyleCnt="6"/>
      <dgm:spPr/>
    </dgm:pt>
    <dgm:pt modelId="{EDDFF91A-AE29-489E-8936-473CAA19261A}" type="pres">
      <dgm:prSet presAssocID="{36DBDC0A-6642-4F52-B5BC-65D862F3749F}" presName="vert1" presStyleCnt="0"/>
      <dgm:spPr/>
    </dgm:pt>
    <dgm:pt modelId="{755374FF-E989-4AD2-8D6F-CC2F8109091A}" type="pres">
      <dgm:prSet presAssocID="{699428BD-AF73-44DB-9EC3-578C7EC289E0}" presName="thickLine" presStyleLbl="alignNode1" presStyleIdx="1" presStyleCnt="6"/>
      <dgm:spPr/>
    </dgm:pt>
    <dgm:pt modelId="{0EC8CB0D-6405-4027-8B21-D28A847D2F30}" type="pres">
      <dgm:prSet presAssocID="{699428BD-AF73-44DB-9EC3-578C7EC289E0}" presName="horz1" presStyleCnt="0"/>
      <dgm:spPr/>
    </dgm:pt>
    <dgm:pt modelId="{D35E35E1-5CC3-43ED-8A04-4B36DF1B7499}" type="pres">
      <dgm:prSet presAssocID="{699428BD-AF73-44DB-9EC3-578C7EC289E0}" presName="tx1" presStyleLbl="revTx" presStyleIdx="1" presStyleCnt="6"/>
      <dgm:spPr/>
    </dgm:pt>
    <dgm:pt modelId="{B5342E36-441E-4EAF-82D2-ADBD869BC66E}" type="pres">
      <dgm:prSet presAssocID="{699428BD-AF73-44DB-9EC3-578C7EC289E0}" presName="vert1" presStyleCnt="0"/>
      <dgm:spPr/>
    </dgm:pt>
    <dgm:pt modelId="{78D91A2F-7CE0-4661-8386-83EA4C7CDCE8}" type="pres">
      <dgm:prSet presAssocID="{B1E535F8-C514-40E2-A396-DCCABBE0C68C}" presName="thickLine" presStyleLbl="alignNode1" presStyleIdx="2" presStyleCnt="6"/>
      <dgm:spPr/>
    </dgm:pt>
    <dgm:pt modelId="{EAC4D4A2-E9A5-4C7A-9052-2B55306991F4}" type="pres">
      <dgm:prSet presAssocID="{B1E535F8-C514-40E2-A396-DCCABBE0C68C}" presName="horz1" presStyleCnt="0"/>
      <dgm:spPr/>
    </dgm:pt>
    <dgm:pt modelId="{EFDD9E43-F366-4B78-A67B-79C310970A52}" type="pres">
      <dgm:prSet presAssocID="{B1E535F8-C514-40E2-A396-DCCABBE0C68C}" presName="tx1" presStyleLbl="revTx" presStyleIdx="2" presStyleCnt="6"/>
      <dgm:spPr/>
    </dgm:pt>
    <dgm:pt modelId="{DB4E0F61-2B18-45D2-90FC-BDC6829DB674}" type="pres">
      <dgm:prSet presAssocID="{B1E535F8-C514-40E2-A396-DCCABBE0C68C}" presName="vert1" presStyleCnt="0"/>
      <dgm:spPr/>
    </dgm:pt>
    <dgm:pt modelId="{C578A829-F943-418A-BE58-EDFAA5FD700C}" type="pres">
      <dgm:prSet presAssocID="{B8588616-AD27-49C7-9E06-953EA57465BC}" presName="thickLine" presStyleLbl="alignNode1" presStyleIdx="3" presStyleCnt="6"/>
      <dgm:spPr/>
    </dgm:pt>
    <dgm:pt modelId="{71934B9E-623E-46B5-8516-BD71117CFCB5}" type="pres">
      <dgm:prSet presAssocID="{B8588616-AD27-49C7-9E06-953EA57465BC}" presName="horz1" presStyleCnt="0"/>
      <dgm:spPr/>
    </dgm:pt>
    <dgm:pt modelId="{DC88EA3E-C20D-42E2-8CE9-6DC57649ACC3}" type="pres">
      <dgm:prSet presAssocID="{B8588616-AD27-49C7-9E06-953EA57465BC}" presName="tx1" presStyleLbl="revTx" presStyleIdx="3" presStyleCnt="6"/>
      <dgm:spPr/>
    </dgm:pt>
    <dgm:pt modelId="{F7992792-03C8-4FD6-AAA1-D9C443ABA91C}" type="pres">
      <dgm:prSet presAssocID="{B8588616-AD27-49C7-9E06-953EA57465BC}" presName="vert1" presStyleCnt="0"/>
      <dgm:spPr/>
    </dgm:pt>
    <dgm:pt modelId="{A6EA22FD-DE48-459E-8380-723518662A62}" type="pres">
      <dgm:prSet presAssocID="{E68F0FF4-DBE0-4E13-B38E-C028864BD63A}" presName="thickLine" presStyleLbl="alignNode1" presStyleIdx="4" presStyleCnt="6"/>
      <dgm:spPr/>
    </dgm:pt>
    <dgm:pt modelId="{7DF83BA8-07B8-4BCD-8CAF-C5CD0A3F74B3}" type="pres">
      <dgm:prSet presAssocID="{E68F0FF4-DBE0-4E13-B38E-C028864BD63A}" presName="horz1" presStyleCnt="0"/>
      <dgm:spPr/>
    </dgm:pt>
    <dgm:pt modelId="{238178B2-973E-42DE-8407-5DAEC38EEC05}" type="pres">
      <dgm:prSet presAssocID="{E68F0FF4-DBE0-4E13-B38E-C028864BD63A}" presName="tx1" presStyleLbl="revTx" presStyleIdx="4" presStyleCnt="6"/>
      <dgm:spPr/>
    </dgm:pt>
    <dgm:pt modelId="{EE197A61-1D1C-494E-ABCE-C93FA6579426}" type="pres">
      <dgm:prSet presAssocID="{E68F0FF4-DBE0-4E13-B38E-C028864BD63A}" presName="vert1" presStyleCnt="0"/>
      <dgm:spPr/>
    </dgm:pt>
    <dgm:pt modelId="{FCB1C5A2-4C86-43B8-B278-18B0D672D0BC}" type="pres">
      <dgm:prSet presAssocID="{4F37EF81-966B-4307-9ADB-0FAEB9BB6E24}" presName="thickLine" presStyleLbl="alignNode1" presStyleIdx="5" presStyleCnt="6"/>
      <dgm:spPr/>
    </dgm:pt>
    <dgm:pt modelId="{FD60B86C-8AA8-431E-AD88-26212D893A53}" type="pres">
      <dgm:prSet presAssocID="{4F37EF81-966B-4307-9ADB-0FAEB9BB6E24}" presName="horz1" presStyleCnt="0"/>
      <dgm:spPr/>
    </dgm:pt>
    <dgm:pt modelId="{19A65FDE-F608-4EB3-A8F2-BD32960B01C0}" type="pres">
      <dgm:prSet presAssocID="{4F37EF81-966B-4307-9ADB-0FAEB9BB6E24}" presName="tx1" presStyleLbl="revTx" presStyleIdx="5" presStyleCnt="6"/>
      <dgm:spPr/>
    </dgm:pt>
    <dgm:pt modelId="{14141357-A78B-43AA-B783-9DB59E3A2548}" type="pres">
      <dgm:prSet presAssocID="{4F37EF81-966B-4307-9ADB-0FAEB9BB6E24}" presName="vert1" presStyleCnt="0"/>
      <dgm:spPr/>
    </dgm:pt>
  </dgm:ptLst>
  <dgm:cxnLst>
    <dgm:cxn modelId="{1EB70303-3454-4D36-A504-536A8BEB9202}" type="presOf" srcId="{B8588616-AD27-49C7-9E06-953EA57465BC}" destId="{DC88EA3E-C20D-42E2-8CE9-6DC57649ACC3}" srcOrd="0" destOrd="0" presId="urn:microsoft.com/office/officeart/2008/layout/LinedList"/>
    <dgm:cxn modelId="{772B4A61-172F-4615-BB25-513D162311F7}" type="presOf" srcId="{36DBDC0A-6642-4F52-B5BC-65D862F3749F}" destId="{AC41799B-42D5-4068-8777-421A287D7575}" srcOrd="0" destOrd="0" presId="urn:microsoft.com/office/officeart/2008/layout/LinedList"/>
    <dgm:cxn modelId="{3E9C2665-195A-4390-973E-890B5B6C77EA}" type="presOf" srcId="{B1E535F8-C514-40E2-A396-DCCABBE0C68C}" destId="{EFDD9E43-F366-4B78-A67B-79C310970A52}" srcOrd="0" destOrd="0" presId="urn:microsoft.com/office/officeart/2008/layout/LinedList"/>
    <dgm:cxn modelId="{E7C8C649-E6EF-465B-B80C-9ED2B0D49E99}" srcId="{FF2F176B-0801-4DDC-8DA0-59ADA11A75B4}" destId="{4F37EF81-966B-4307-9ADB-0FAEB9BB6E24}" srcOrd="5" destOrd="0" parTransId="{445C5FFF-207D-432E-8A3A-82AC38E0D50C}" sibTransId="{8D334379-8B27-4A38-8118-F02236AAF79E}"/>
    <dgm:cxn modelId="{0A55236A-7B10-4C9F-BBE8-3F489A3CE2B4}" type="presOf" srcId="{699428BD-AF73-44DB-9EC3-578C7EC289E0}" destId="{D35E35E1-5CC3-43ED-8A04-4B36DF1B7499}" srcOrd="0" destOrd="0" presId="urn:microsoft.com/office/officeart/2008/layout/LinedList"/>
    <dgm:cxn modelId="{CE916D6C-68FF-4863-A747-03330344DC6C}" srcId="{FF2F176B-0801-4DDC-8DA0-59ADA11A75B4}" destId="{E68F0FF4-DBE0-4E13-B38E-C028864BD63A}" srcOrd="4" destOrd="0" parTransId="{CAB0044E-0B89-45E8-B12A-2DA72A946D72}" sibTransId="{B073AA71-FA60-4DFE-8BB6-3F7FD4B777FF}"/>
    <dgm:cxn modelId="{F25F8F72-B9B1-4F28-B758-EB6CB7DAF71B}" srcId="{FF2F176B-0801-4DDC-8DA0-59ADA11A75B4}" destId="{699428BD-AF73-44DB-9EC3-578C7EC289E0}" srcOrd="1" destOrd="0" parTransId="{BCBDA18D-1C99-479B-877A-F1DA6AD9B841}" sibTransId="{6954843F-74B2-4F0B-99FE-2E3F907CA6A2}"/>
    <dgm:cxn modelId="{D84C6685-EF2E-416B-8EFE-3FB010627DBE}" srcId="{FF2F176B-0801-4DDC-8DA0-59ADA11A75B4}" destId="{B1E535F8-C514-40E2-A396-DCCABBE0C68C}" srcOrd="2" destOrd="0" parTransId="{0F25D30A-26D8-4671-9865-7019747FA479}" sibTransId="{0FD39797-0391-4A9A-B5E5-ABE41DFF02E6}"/>
    <dgm:cxn modelId="{668CCCB8-251A-42FE-AD41-1B1F43C4C705}" type="presOf" srcId="{FF2F176B-0801-4DDC-8DA0-59ADA11A75B4}" destId="{CDD21421-52AC-4898-A94A-084269F842AC}" srcOrd="0" destOrd="0" presId="urn:microsoft.com/office/officeart/2008/layout/LinedList"/>
    <dgm:cxn modelId="{B3965BC1-DCB6-43EC-AA80-24C396D3676A}" srcId="{FF2F176B-0801-4DDC-8DA0-59ADA11A75B4}" destId="{B8588616-AD27-49C7-9E06-953EA57465BC}" srcOrd="3" destOrd="0" parTransId="{33F7186F-BB0A-4121-964F-CAAE0559A498}" sibTransId="{4A8C1EF6-78C6-49F4-B975-B3A9B991B517}"/>
    <dgm:cxn modelId="{9A479FC3-D756-4FDB-8AF5-92EBB5807B3C}" srcId="{FF2F176B-0801-4DDC-8DA0-59ADA11A75B4}" destId="{36DBDC0A-6642-4F52-B5BC-65D862F3749F}" srcOrd="0" destOrd="0" parTransId="{540AC8B3-08AF-4465-A041-4D9D31BA9D4E}" sibTransId="{153BD00D-185B-482A-B2B7-995B058709B8}"/>
    <dgm:cxn modelId="{48FF1CDB-CD0E-4471-B27E-95F9DE293758}" type="presOf" srcId="{4F37EF81-966B-4307-9ADB-0FAEB9BB6E24}" destId="{19A65FDE-F608-4EB3-A8F2-BD32960B01C0}" srcOrd="0" destOrd="0" presId="urn:microsoft.com/office/officeart/2008/layout/LinedList"/>
    <dgm:cxn modelId="{336475E0-01A8-4647-AB33-44A33FC547C9}" type="presOf" srcId="{E68F0FF4-DBE0-4E13-B38E-C028864BD63A}" destId="{238178B2-973E-42DE-8407-5DAEC38EEC05}" srcOrd="0" destOrd="0" presId="urn:microsoft.com/office/officeart/2008/layout/LinedList"/>
    <dgm:cxn modelId="{3068D6B4-DE15-4E1C-A5F4-27C29969B188}" type="presParOf" srcId="{CDD21421-52AC-4898-A94A-084269F842AC}" destId="{31CD216B-43D3-46D1-8A6B-F6E02BE0770A}" srcOrd="0" destOrd="0" presId="urn:microsoft.com/office/officeart/2008/layout/LinedList"/>
    <dgm:cxn modelId="{61E0A3FD-A819-49B0-B9DF-DBAC3880C15D}" type="presParOf" srcId="{CDD21421-52AC-4898-A94A-084269F842AC}" destId="{5D3C5930-A87B-4C39-9DCF-A55F7FE922A0}" srcOrd="1" destOrd="0" presId="urn:microsoft.com/office/officeart/2008/layout/LinedList"/>
    <dgm:cxn modelId="{860428E6-33ED-4B9E-AF1F-498240EC99E6}" type="presParOf" srcId="{5D3C5930-A87B-4C39-9DCF-A55F7FE922A0}" destId="{AC41799B-42D5-4068-8777-421A287D7575}" srcOrd="0" destOrd="0" presId="urn:microsoft.com/office/officeart/2008/layout/LinedList"/>
    <dgm:cxn modelId="{882B1F34-0D8C-4879-845A-026B5938BAC3}" type="presParOf" srcId="{5D3C5930-A87B-4C39-9DCF-A55F7FE922A0}" destId="{EDDFF91A-AE29-489E-8936-473CAA19261A}" srcOrd="1" destOrd="0" presId="urn:microsoft.com/office/officeart/2008/layout/LinedList"/>
    <dgm:cxn modelId="{9BE85BFF-9321-4A31-8D37-518F0C80360B}" type="presParOf" srcId="{CDD21421-52AC-4898-A94A-084269F842AC}" destId="{755374FF-E989-4AD2-8D6F-CC2F8109091A}" srcOrd="2" destOrd="0" presId="urn:microsoft.com/office/officeart/2008/layout/LinedList"/>
    <dgm:cxn modelId="{910D88F6-5AD5-48FD-BA66-A48BB161819C}" type="presParOf" srcId="{CDD21421-52AC-4898-A94A-084269F842AC}" destId="{0EC8CB0D-6405-4027-8B21-D28A847D2F30}" srcOrd="3" destOrd="0" presId="urn:microsoft.com/office/officeart/2008/layout/LinedList"/>
    <dgm:cxn modelId="{67DD7B54-DBE2-4FD7-A29D-44EBF7464434}" type="presParOf" srcId="{0EC8CB0D-6405-4027-8B21-D28A847D2F30}" destId="{D35E35E1-5CC3-43ED-8A04-4B36DF1B7499}" srcOrd="0" destOrd="0" presId="urn:microsoft.com/office/officeart/2008/layout/LinedList"/>
    <dgm:cxn modelId="{5505AF1B-B641-4676-897F-D76ECD7F5894}" type="presParOf" srcId="{0EC8CB0D-6405-4027-8B21-D28A847D2F30}" destId="{B5342E36-441E-4EAF-82D2-ADBD869BC66E}" srcOrd="1" destOrd="0" presId="urn:microsoft.com/office/officeart/2008/layout/LinedList"/>
    <dgm:cxn modelId="{ED4D0841-C56D-4BC4-A46F-6A9006B7E5C3}" type="presParOf" srcId="{CDD21421-52AC-4898-A94A-084269F842AC}" destId="{78D91A2F-7CE0-4661-8386-83EA4C7CDCE8}" srcOrd="4" destOrd="0" presId="urn:microsoft.com/office/officeart/2008/layout/LinedList"/>
    <dgm:cxn modelId="{3C0BD50E-A737-48F6-BAAF-E9B4BA09C4F3}" type="presParOf" srcId="{CDD21421-52AC-4898-A94A-084269F842AC}" destId="{EAC4D4A2-E9A5-4C7A-9052-2B55306991F4}" srcOrd="5" destOrd="0" presId="urn:microsoft.com/office/officeart/2008/layout/LinedList"/>
    <dgm:cxn modelId="{1FB0AD5D-AF78-46F3-BD47-5019AE3F0856}" type="presParOf" srcId="{EAC4D4A2-E9A5-4C7A-9052-2B55306991F4}" destId="{EFDD9E43-F366-4B78-A67B-79C310970A52}" srcOrd="0" destOrd="0" presId="urn:microsoft.com/office/officeart/2008/layout/LinedList"/>
    <dgm:cxn modelId="{0087C2AD-4B62-48C2-920D-87B0E41C1096}" type="presParOf" srcId="{EAC4D4A2-E9A5-4C7A-9052-2B55306991F4}" destId="{DB4E0F61-2B18-45D2-90FC-BDC6829DB674}" srcOrd="1" destOrd="0" presId="urn:microsoft.com/office/officeart/2008/layout/LinedList"/>
    <dgm:cxn modelId="{2A0E372A-9A72-4A4F-85D4-A71D0455BE57}" type="presParOf" srcId="{CDD21421-52AC-4898-A94A-084269F842AC}" destId="{C578A829-F943-418A-BE58-EDFAA5FD700C}" srcOrd="6" destOrd="0" presId="urn:microsoft.com/office/officeart/2008/layout/LinedList"/>
    <dgm:cxn modelId="{370997EA-5805-496C-BA9D-61C5A950C095}" type="presParOf" srcId="{CDD21421-52AC-4898-A94A-084269F842AC}" destId="{71934B9E-623E-46B5-8516-BD71117CFCB5}" srcOrd="7" destOrd="0" presId="urn:microsoft.com/office/officeart/2008/layout/LinedList"/>
    <dgm:cxn modelId="{DCFE1586-DDD4-4C98-B9FD-3AC5A0D76763}" type="presParOf" srcId="{71934B9E-623E-46B5-8516-BD71117CFCB5}" destId="{DC88EA3E-C20D-42E2-8CE9-6DC57649ACC3}" srcOrd="0" destOrd="0" presId="urn:microsoft.com/office/officeart/2008/layout/LinedList"/>
    <dgm:cxn modelId="{D52C759E-EDA1-4FE5-B702-6469E1952CD6}" type="presParOf" srcId="{71934B9E-623E-46B5-8516-BD71117CFCB5}" destId="{F7992792-03C8-4FD6-AAA1-D9C443ABA91C}" srcOrd="1" destOrd="0" presId="urn:microsoft.com/office/officeart/2008/layout/LinedList"/>
    <dgm:cxn modelId="{2BA2D685-80D4-423C-85A8-C37B3049E654}" type="presParOf" srcId="{CDD21421-52AC-4898-A94A-084269F842AC}" destId="{A6EA22FD-DE48-459E-8380-723518662A62}" srcOrd="8" destOrd="0" presId="urn:microsoft.com/office/officeart/2008/layout/LinedList"/>
    <dgm:cxn modelId="{07AF912C-986E-4B17-9348-48FBADCB856B}" type="presParOf" srcId="{CDD21421-52AC-4898-A94A-084269F842AC}" destId="{7DF83BA8-07B8-4BCD-8CAF-C5CD0A3F74B3}" srcOrd="9" destOrd="0" presId="urn:microsoft.com/office/officeart/2008/layout/LinedList"/>
    <dgm:cxn modelId="{AFBD437B-9227-4F66-824B-F5A35C97F254}" type="presParOf" srcId="{7DF83BA8-07B8-4BCD-8CAF-C5CD0A3F74B3}" destId="{238178B2-973E-42DE-8407-5DAEC38EEC05}" srcOrd="0" destOrd="0" presId="urn:microsoft.com/office/officeart/2008/layout/LinedList"/>
    <dgm:cxn modelId="{2E1ECF0D-6710-461F-BFE8-93B1CE322CF3}" type="presParOf" srcId="{7DF83BA8-07B8-4BCD-8CAF-C5CD0A3F74B3}" destId="{EE197A61-1D1C-494E-ABCE-C93FA6579426}" srcOrd="1" destOrd="0" presId="urn:microsoft.com/office/officeart/2008/layout/LinedList"/>
    <dgm:cxn modelId="{8C737DAE-CB12-446B-9E5D-1ACCB1204BA9}" type="presParOf" srcId="{CDD21421-52AC-4898-A94A-084269F842AC}" destId="{FCB1C5A2-4C86-43B8-B278-18B0D672D0BC}" srcOrd="10" destOrd="0" presId="urn:microsoft.com/office/officeart/2008/layout/LinedList"/>
    <dgm:cxn modelId="{2E209DFF-8D0B-4829-B9DA-E0570311BB9C}" type="presParOf" srcId="{CDD21421-52AC-4898-A94A-084269F842AC}" destId="{FD60B86C-8AA8-431E-AD88-26212D893A53}" srcOrd="11" destOrd="0" presId="urn:microsoft.com/office/officeart/2008/layout/LinedList"/>
    <dgm:cxn modelId="{B535D7CA-E454-4ED4-AF4A-E1271D7B7569}" type="presParOf" srcId="{FD60B86C-8AA8-431E-AD88-26212D893A53}" destId="{19A65FDE-F608-4EB3-A8F2-BD32960B01C0}" srcOrd="0" destOrd="0" presId="urn:microsoft.com/office/officeart/2008/layout/LinedList"/>
    <dgm:cxn modelId="{B9EFB172-6DE7-4D1A-9EAC-3AE07900C695}" type="presParOf" srcId="{FD60B86C-8AA8-431E-AD88-26212D893A53}" destId="{14141357-A78B-43AA-B783-9DB59E3A2548}"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660007FB-573D-42E0-A768-CB401DCE18B2}" type="doc">
      <dgm:prSet loTypeId="urn:microsoft.com/office/officeart/2018/2/layout/IconLabelDescriptionList" loCatId="icon" qsTypeId="urn:microsoft.com/office/officeart/2005/8/quickstyle/simple1" qsCatId="simple" csTypeId="urn:microsoft.com/office/officeart/2018/5/colors/Iconchunking_neutralbg_colorful2" csCatId="colorful" phldr="1"/>
      <dgm:spPr/>
      <dgm:t>
        <a:bodyPr/>
        <a:lstStyle/>
        <a:p>
          <a:endParaRPr lang="en-US"/>
        </a:p>
      </dgm:t>
    </dgm:pt>
    <dgm:pt modelId="{A2393921-7AB0-4AC6-8E39-0872869BFE9A}">
      <dgm:prSet custT="1"/>
      <dgm:spPr/>
      <dgm:t>
        <a:bodyPr/>
        <a:lstStyle/>
        <a:p>
          <a:pPr>
            <a:lnSpc>
              <a:spcPct val="100000"/>
            </a:lnSpc>
            <a:defRPr b="1"/>
          </a:pPr>
          <a:r>
            <a:rPr lang="en-US" sz="2000" b="1" dirty="0"/>
            <a:t>You may qualify for an electronic submission waiver if:</a:t>
          </a:r>
          <a:endParaRPr lang="en-US" sz="2000" dirty="0"/>
        </a:p>
      </dgm:t>
    </dgm:pt>
    <dgm:pt modelId="{8590F644-06B1-4F97-99CB-21879028CE82}" type="parTrans" cxnId="{F9341D83-94CF-4C63-8A08-55882EC3239C}">
      <dgm:prSet/>
      <dgm:spPr/>
      <dgm:t>
        <a:bodyPr/>
        <a:lstStyle/>
        <a:p>
          <a:endParaRPr lang="en-US"/>
        </a:p>
      </dgm:t>
    </dgm:pt>
    <dgm:pt modelId="{3C84795A-A433-4606-9D36-56EDCC109DE6}" type="sibTrans" cxnId="{F9341D83-94CF-4C63-8A08-55882EC3239C}">
      <dgm:prSet/>
      <dgm:spPr/>
      <dgm:t>
        <a:bodyPr/>
        <a:lstStyle/>
        <a:p>
          <a:endParaRPr lang="en-US"/>
        </a:p>
      </dgm:t>
    </dgm:pt>
    <dgm:pt modelId="{D25F51D9-B1B9-45EB-9AE8-1F6A5D5DE78F}">
      <dgm:prSet custT="1"/>
      <dgm:spPr/>
      <dgm:t>
        <a:bodyPr/>
        <a:lstStyle/>
        <a:p>
          <a:pPr>
            <a:lnSpc>
              <a:spcPct val="100000"/>
            </a:lnSpc>
          </a:pPr>
          <a:r>
            <a:rPr lang="en-US" sz="2000" dirty="0"/>
            <a:t>You do not have Internet access.</a:t>
          </a:r>
        </a:p>
      </dgm:t>
    </dgm:pt>
    <dgm:pt modelId="{11543ABA-F182-497F-89EB-9D8035ACAD6D}" type="parTrans" cxnId="{CD328855-E866-44F9-B3A8-2677DEF563E7}">
      <dgm:prSet/>
      <dgm:spPr/>
      <dgm:t>
        <a:bodyPr/>
        <a:lstStyle/>
        <a:p>
          <a:endParaRPr lang="en-US"/>
        </a:p>
      </dgm:t>
    </dgm:pt>
    <dgm:pt modelId="{CED7882D-75F8-4A56-9E7E-75AC354E2401}" type="sibTrans" cxnId="{CD328855-E866-44F9-B3A8-2677DEF563E7}">
      <dgm:prSet/>
      <dgm:spPr/>
      <dgm:t>
        <a:bodyPr/>
        <a:lstStyle/>
        <a:p>
          <a:endParaRPr lang="en-US"/>
        </a:p>
      </dgm:t>
    </dgm:pt>
    <dgm:pt modelId="{E7465212-7F41-4004-99C8-069AD469CB2D}">
      <dgm:prSet custT="1"/>
      <dgm:spPr/>
      <dgm:t>
        <a:bodyPr/>
        <a:lstStyle/>
        <a:p>
          <a:pPr>
            <a:lnSpc>
              <a:spcPct val="100000"/>
            </a:lnSpc>
          </a:pPr>
          <a:r>
            <a:rPr lang="en-US" sz="2000" dirty="0"/>
            <a:t>You do not have the capacity to upload large documents to the Grants.gov system.</a:t>
          </a:r>
        </a:p>
      </dgm:t>
    </dgm:pt>
    <dgm:pt modelId="{975C9C67-D2D5-48AC-B5C2-4B02AB5B6218}" type="parTrans" cxnId="{EA40DE6D-44D7-4111-882A-6819B19A0290}">
      <dgm:prSet/>
      <dgm:spPr/>
      <dgm:t>
        <a:bodyPr/>
        <a:lstStyle/>
        <a:p>
          <a:endParaRPr lang="en-US"/>
        </a:p>
      </dgm:t>
    </dgm:pt>
    <dgm:pt modelId="{93F95716-92ED-43B9-BB86-32B7ED8644A8}" type="sibTrans" cxnId="{EA40DE6D-44D7-4111-882A-6819B19A0290}">
      <dgm:prSet/>
      <dgm:spPr/>
      <dgm:t>
        <a:bodyPr/>
        <a:lstStyle/>
        <a:p>
          <a:endParaRPr lang="en-US"/>
        </a:p>
      </dgm:t>
    </dgm:pt>
    <dgm:pt modelId="{6A42F9C2-6E0A-4D95-941A-911749E3CBCD}">
      <dgm:prSet/>
      <dgm:spPr/>
      <dgm:t>
        <a:bodyPr/>
        <a:lstStyle/>
        <a:p>
          <a:pPr>
            <a:lnSpc>
              <a:spcPct val="100000"/>
            </a:lnSpc>
            <a:defRPr b="1"/>
          </a:pPr>
          <a:r>
            <a:rPr lang="en-US" b="1" dirty="0"/>
            <a:t>If you are submitting a waiver, you must:</a:t>
          </a:r>
          <a:endParaRPr lang="en-US" dirty="0"/>
        </a:p>
      </dgm:t>
    </dgm:pt>
    <dgm:pt modelId="{BEED5525-5C29-4438-B2CB-A1E2726C2FE2}" type="parTrans" cxnId="{8B5BF6B6-50FA-4FB5-92B4-0E78038D4A87}">
      <dgm:prSet/>
      <dgm:spPr/>
      <dgm:t>
        <a:bodyPr/>
        <a:lstStyle/>
        <a:p>
          <a:endParaRPr lang="en-US"/>
        </a:p>
      </dgm:t>
    </dgm:pt>
    <dgm:pt modelId="{49E73C0F-BDFB-45A7-B71C-6BF92400DDFA}" type="sibTrans" cxnId="{8B5BF6B6-50FA-4FB5-92B4-0E78038D4A87}">
      <dgm:prSet/>
      <dgm:spPr/>
      <dgm:t>
        <a:bodyPr/>
        <a:lstStyle/>
        <a:p>
          <a:endParaRPr lang="en-US"/>
        </a:p>
      </dgm:t>
    </dgm:pt>
    <dgm:pt modelId="{73651B4E-747A-477B-8300-863E6C3F561D}">
      <dgm:prSet custT="1"/>
      <dgm:spPr/>
      <dgm:t>
        <a:bodyPr/>
        <a:lstStyle/>
        <a:p>
          <a:pPr>
            <a:lnSpc>
              <a:spcPct val="100000"/>
            </a:lnSpc>
          </a:pPr>
          <a:r>
            <a:rPr lang="en-US" sz="2000" dirty="0"/>
            <a:t>Mail, email  or fax a written statement to the Department explaining your need for a waiver, due no later than 14 calendar days before the application deadline date.</a:t>
          </a:r>
        </a:p>
      </dgm:t>
    </dgm:pt>
    <dgm:pt modelId="{D413CF2E-2702-4B62-A263-2C84378C6D4B}" type="parTrans" cxnId="{3A8F97D6-9FBB-4822-85C0-D713AF428D6C}">
      <dgm:prSet/>
      <dgm:spPr/>
      <dgm:t>
        <a:bodyPr/>
        <a:lstStyle/>
        <a:p>
          <a:endParaRPr lang="en-US"/>
        </a:p>
      </dgm:t>
    </dgm:pt>
    <dgm:pt modelId="{38AD8FA1-831E-4103-B0BD-930FC5AE2FDF}" type="sibTrans" cxnId="{3A8F97D6-9FBB-4822-85C0-D713AF428D6C}">
      <dgm:prSet/>
      <dgm:spPr/>
      <dgm:t>
        <a:bodyPr/>
        <a:lstStyle/>
        <a:p>
          <a:endParaRPr lang="en-US"/>
        </a:p>
      </dgm:t>
    </dgm:pt>
    <dgm:pt modelId="{27B9C1E6-07F9-497A-A0A6-36419E17AE08}">
      <dgm:prSet custT="1"/>
      <dgm:spPr/>
      <dgm:t>
        <a:bodyPr/>
        <a:lstStyle/>
        <a:p>
          <a:pPr>
            <a:lnSpc>
              <a:spcPct val="100000"/>
            </a:lnSpc>
          </a:pPr>
          <a:r>
            <a:rPr lang="en-US" sz="2000" dirty="0"/>
            <a:t>If mailing, your letter must be postmarked no later than two weeks before the application deadline date</a:t>
          </a:r>
          <a:r>
            <a:rPr lang="en-US" sz="1100" dirty="0"/>
            <a:t>.</a:t>
          </a:r>
        </a:p>
      </dgm:t>
    </dgm:pt>
    <dgm:pt modelId="{A611704F-FCFF-466F-86E1-8D6FB22783C5}" type="parTrans" cxnId="{B7EB4CD0-FDC9-41F1-8062-66BFC40B6DFC}">
      <dgm:prSet/>
      <dgm:spPr/>
      <dgm:t>
        <a:bodyPr/>
        <a:lstStyle/>
        <a:p>
          <a:endParaRPr lang="en-US"/>
        </a:p>
      </dgm:t>
    </dgm:pt>
    <dgm:pt modelId="{8C623FFE-E116-4DED-9E2C-A0CFEBBB59DA}" type="sibTrans" cxnId="{B7EB4CD0-FDC9-41F1-8062-66BFC40B6DFC}">
      <dgm:prSet/>
      <dgm:spPr/>
      <dgm:t>
        <a:bodyPr/>
        <a:lstStyle/>
        <a:p>
          <a:endParaRPr lang="en-US"/>
        </a:p>
      </dgm:t>
    </dgm:pt>
    <dgm:pt modelId="{E5C591F5-FA5E-4155-A4FC-2737FBC92D90}" type="pres">
      <dgm:prSet presAssocID="{660007FB-573D-42E0-A768-CB401DCE18B2}" presName="root" presStyleCnt="0">
        <dgm:presLayoutVars>
          <dgm:dir/>
          <dgm:resizeHandles val="exact"/>
        </dgm:presLayoutVars>
      </dgm:prSet>
      <dgm:spPr/>
    </dgm:pt>
    <dgm:pt modelId="{5556E772-C29C-47F8-BC2E-26A2DBFFF883}" type="pres">
      <dgm:prSet presAssocID="{A2393921-7AB0-4AC6-8E39-0872869BFE9A}" presName="compNode" presStyleCnt="0"/>
      <dgm:spPr/>
    </dgm:pt>
    <dgm:pt modelId="{CEE94660-6583-4726-B83B-542D27149444}" type="pres">
      <dgm:prSet presAssocID="{A2393921-7AB0-4AC6-8E39-0872869BFE9A}"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Irritant"/>
        </a:ext>
      </dgm:extLst>
    </dgm:pt>
    <dgm:pt modelId="{99B7490B-C1C3-46F7-86DF-5B3B9B9F7A1F}" type="pres">
      <dgm:prSet presAssocID="{A2393921-7AB0-4AC6-8E39-0872869BFE9A}" presName="iconSpace" presStyleCnt="0"/>
      <dgm:spPr/>
    </dgm:pt>
    <dgm:pt modelId="{1918A8DA-75AE-4A81-AE40-A731BF350C73}" type="pres">
      <dgm:prSet presAssocID="{A2393921-7AB0-4AC6-8E39-0872869BFE9A}" presName="parTx" presStyleLbl="revTx" presStyleIdx="0" presStyleCnt="4">
        <dgm:presLayoutVars>
          <dgm:chMax val="0"/>
          <dgm:chPref val="0"/>
        </dgm:presLayoutVars>
      </dgm:prSet>
      <dgm:spPr/>
    </dgm:pt>
    <dgm:pt modelId="{C367E2BC-1532-4D70-B466-A86DC548F925}" type="pres">
      <dgm:prSet presAssocID="{A2393921-7AB0-4AC6-8E39-0872869BFE9A}" presName="txSpace" presStyleCnt="0"/>
      <dgm:spPr/>
    </dgm:pt>
    <dgm:pt modelId="{6F99654C-8B3B-4403-8238-7F4D2EAA4F1C}" type="pres">
      <dgm:prSet presAssocID="{A2393921-7AB0-4AC6-8E39-0872869BFE9A}" presName="desTx" presStyleLbl="revTx" presStyleIdx="1" presStyleCnt="4">
        <dgm:presLayoutVars/>
      </dgm:prSet>
      <dgm:spPr/>
    </dgm:pt>
    <dgm:pt modelId="{AF1FAD09-BB33-4147-B568-AAFABD190E43}" type="pres">
      <dgm:prSet presAssocID="{3C84795A-A433-4606-9D36-56EDCC109DE6}" presName="sibTrans" presStyleCnt="0"/>
      <dgm:spPr/>
    </dgm:pt>
    <dgm:pt modelId="{7201DC0B-0162-4BF6-A8B9-EA46C3C277FE}" type="pres">
      <dgm:prSet presAssocID="{6A42F9C2-6E0A-4D95-941A-911749E3CBCD}" presName="compNode" presStyleCnt="0"/>
      <dgm:spPr/>
    </dgm:pt>
    <dgm:pt modelId="{5F1B3405-BBD1-44F1-A868-3E618917A9B0}" type="pres">
      <dgm:prSet presAssocID="{6A42F9C2-6E0A-4D95-941A-911749E3CBCD}"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Open envelope"/>
        </a:ext>
      </dgm:extLst>
    </dgm:pt>
    <dgm:pt modelId="{6A6D2639-5EB5-4E12-85A0-63CF054C005D}" type="pres">
      <dgm:prSet presAssocID="{6A42F9C2-6E0A-4D95-941A-911749E3CBCD}" presName="iconSpace" presStyleCnt="0"/>
      <dgm:spPr/>
    </dgm:pt>
    <dgm:pt modelId="{82D57EE9-97FA-49C4-8B7F-F0CD61A700CA}" type="pres">
      <dgm:prSet presAssocID="{6A42F9C2-6E0A-4D95-941A-911749E3CBCD}" presName="parTx" presStyleLbl="revTx" presStyleIdx="2" presStyleCnt="4">
        <dgm:presLayoutVars>
          <dgm:chMax val="0"/>
          <dgm:chPref val="0"/>
        </dgm:presLayoutVars>
      </dgm:prSet>
      <dgm:spPr/>
    </dgm:pt>
    <dgm:pt modelId="{68D36F34-FAB3-4396-8C06-FF6BEE00BA6A}" type="pres">
      <dgm:prSet presAssocID="{6A42F9C2-6E0A-4D95-941A-911749E3CBCD}" presName="txSpace" presStyleCnt="0"/>
      <dgm:spPr/>
    </dgm:pt>
    <dgm:pt modelId="{67348660-5320-429B-B979-7B47F6BAE08A}" type="pres">
      <dgm:prSet presAssocID="{6A42F9C2-6E0A-4D95-941A-911749E3CBCD}" presName="desTx" presStyleLbl="revTx" presStyleIdx="3" presStyleCnt="4">
        <dgm:presLayoutVars/>
      </dgm:prSet>
      <dgm:spPr/>
    </dgm:pt>
  </dgm:ptLst>
  <dgm:cxnLst>
    <dgm:cxn modelId="{8799FB02-064B-41E9-A4B8-2AD5F56A4F5D}" type="presOf" srcId="{E7465212-7F41-4004-99C8-069AD469CB2D}" destId="{6F99654C-8B3B-4403-8238-7F4D2EAA4F1C}" srcOrd="0" destOrd="1" presId="urn:microsoft.com/office/officeart/2018/2/layout/IconLabelDescriptionList"/>
    <dgm:cxn modelId="{5D620F1E-44FD-4521-87A3-0E268B7F7A0F}" type="presOf" srcId="{D25F51D9-B1B9-45EB-9AE8-1F6A5D5DE78F}" destId="{6F99654C-8B3B-4403-8238-7F4D2EAA4F1C}" srcOrd="0" destOrd="0" presId="urn:microsoft.com/office/officeart/2018/2/layout/IconLabelDescriptionList"/>
    <dgm:cxn modelId="{F6BF1531-7282-481C-951E-5906E5C892CF}" type="presOf" srcId="{73651B4E-747A-477B-8300-863E6C3F561D}" destId="{67348660-5320-429B-B979-7B47F6BAE08A}" srcOrd="0" destOrd="0" presId="urn:microsoft.com/office/officeart/2018/2/layout/IconLabelDescriptionList"/>
    <dgm:cxn modelId="{EA40DE6D-44D7-4111-882A-6819B19A0290}" srcId="{A2393921-7AB0-4AC6-8E39-0872869BFE9A}" destId="{E7465212-7F41-4004-99C8-069AD469CB2D}" srcOrd="1" destOrd="0" parTransId="{975C9C67-D2D5-48AC-B5C2-4B02AB5B6218}" sibTransId="{93F95716-92ED-43B9-BB86-32B7ED8644A8}"/>
    <dgm:cxn modelId="{CD328855-E866-44F9-B3A8-2677DEF563E7}" srcId="{A2393921-7AB0-4AC6-8E39-0872869BFE9A}" destId="{D25F51D9-B1B9-45EB-9AE8-1F6A5D5DE78F}" srcOrd="0" destOrd="0" parTransId="{11543ABA-F182-497F-89EB-9D8035ACAD6D}" sibTransId="{CED7882D-75F8-4A56-9E7E-75AC354E2401}"/>
    <dgm:cxn modelId="{F9341D83-94CF-4C63-8A08-55882EC3239C}" srcId="{660007FB-573D-42E0-A768-CB401DCE18B2}" destId="{A2393921-7AB0-4AC6-8E39-0872869BFE9A}" srcOrd="0" destOrd="0" parTransId="{8590F644-06B1-4F97-99CB-21879028CE82}" sibTransId="{3C84795A-A433-4606-9D36-56EDCC109DE6}"/>
    <dgm:cxn modelId="{A5D225AE-AA87-494E-B890-A76FD592D451}" type="presOf" srcId="{660007FB-573D-42E0-A768-CB401DCE18B2}" destId="{E5C591F5-FA5E-4155-A4FC-2737FBC92D90}" srcOrd="0" destOrd="0" presId="urn:microsoft.com/office/officeart/2018/2/layout/IconLabelDescriptionList"/>
    <dgm:cxn modelId="{8B5BF6B6-50FA-4FB5-92B4-0E78038D4A87}" srcId="{660007FB-573D-42E0-A768-CB401DCE18B2}" destId="{6A42F9C2-6E0A-4D95-941A-911749E3CBCD}" srcOrd="1" destOrd="0" parTransId="{BEED5525-5C29-4438-B2CB-A1E2726C2FE2}" sibTransId="{49E73C0F-BDFB-45A7-B71C-6BF92400DDFA}"/>
    <dgm:cxn modelId="{EDB617BE-7730-407E-B0EB-FC40E7C257E9}" type="presOf" srcId="{A2393921-7AB0-4AC6-8E39-0872869BFE9A}" destId="{1918A8DA-75AE-4A81-AE40-A731BF350C73}" srcOrd="0" destOrd="0" presId="urn:microsoft.com/office/officeart/2018/2/layout/IconLabelDescriptionList"/>
    <dgm:cxn modelId="{B7EB4CD0-FDC9-41F1-8062-66BFC40B6DFC}" srcId="{6A42F9C2-6E0A-4D95-941A-911749E3CBCD}" destId="{27B9C1E6-07F9-497A-A0A6-36419E17AE08}" srcOrd="1" destOrd="0" parTransId="{A611704F-FCFF-466F-86E1-8D6FB22783C5}" sibTransId="{8C623FFE-E116-4DED-9E2C-A0CFEBBB59DA}"/>
    <dgm:cxn modelId="{3A8F97D6-9FBB-4822-85C0-D713AF428D6C}" srcId="{6A42F9C2-6E0A-4D95-941A-911749E3CBCD}" destId="{73651B4E-747A-477B-8300-863E6C3F561D}" srcOrd="0" destOrd="0" parTransId="{D413CF2E-2702-4B62-A263-2C84378C6D4B}" sibTransId="{38AD8FA1-831E-4103-B0BD-930FC5AE2FDF}"/>
    <dgm:cxn modelId="{58ADD9DF-7ABB-42ED-B3DC-868354E38B41}" type="presOf" srcId="{27B9C1E6-07F9-497A-A0A6-36419E17AE08}" destId="{67348660-5320-429B-B979-7B47F6BAE08A}" srcOrd="0" destOrd="1" presId="urn:microsoft.com/office/officeart/2018/2/layout/IconLabelDescriptionList"/>
    <dgm:cxn modelId="{6BCDE0FB-03D3-488F-A589-364FC03145AD}" type="presOf" srcId="{6A42F9C2-6E0A-4D95-941A-911749E3CBCD}" destId="{82D57EE9-97FA-49C4-8B7F-F0CD61A700CA}" srcOrd="0" destOrd="0" presId="urn:microsoft.com/office/officeart/2018/2/layout/IconLabelDescriptionList"/>
    <dgm:cxn modelId="{DA0C3A7F-A084-4FB5-9EA6-6DDCE7E19638}" type="presParOf" srcId="{E5C591F5-FA5E-4155-A4FC-2737FBC92D90}" destId="{5556E772-C29C-47F8-BC2E-26A2DBFFF883}" srcOrd="0" destOrd="0" presId="urn:microsoft.com/office/officeart/2018/2/layout/IconLabelDescriptionList"/>
    <dgm:cxn modelId="{72FC6EC8-ECD7-43E9-ADEF-7F3BE6DE1D16}" type="presParOf" srcId="{5556E772-C29C-47F8-BC2E-26A2DBFFF883}" destId="{CEE94660-6583-4726-B83B-542D27149444}" srcOrd="0" destOrd="0" presId="urn:microsoft.com/office/officeart/2018/2/layout/IconLabelDescriptionList"/>
    <dgm:cxn modelId="{05423C2A-492E-4A07-880F-A2CC32045005}" type="presParOf" srcId="{5556E772-C29C-47F8-BC2E-26A2DBFFF883}" destId="{99B7490B-C1C3-46F7-86DF-5B3B9B9F7A1F}" srcOrd="1" destOrd="0" presId="urn:microsoft.com/office/officeart/2018/2/layout/IconLabelDescriptionList"/>
    <dgm:cxn modelId="{1D53072A-859B-4EDC-86BE-F93BD95EC97F}" type="presParOf" srcId="{5556E772-C29C-47F8-BC2E-26A2DBFFF883}" destId="{1918A8DA-75AE-4A81-AE40-A731BF350C73}" srcOrd="2" destOrd="0" presId="urn:microsoft.com/office/officeart/2018/2/layout/IconLabelDescriptionList"/>
    <dgm:cxn modelId="{1FB2A144-AA7B-4BB2-B947-0781295143F2}" type="presParOf" srcId="{5556E772-C29C-47F8-BC2E-26A2DBFFF883}" destId="{C367E2BC-1532-4D70-B466-A86DC548F925}" srcOrd="3" destOrd="0" presId="urn:microsoft.com/office/officeart/2018/2/layout/IconLabelDescriptionList"/>
    <dgm:cxn modelId="{CC9DFC14-853C-46CB-90F7-8FFE8B30BB37}" type="presParOf" srcId="{5556E772-C29C-47F8-BC2E-26A2DBFFF883}" destId="{6F99654C-8B3B-4403-8238-7F4D2EAA4F1C}" srcOrd="4" destOrd="0" presId="urn:microsoft.com/office/officeart/2018/2/layout/IconLabelDescriptionList"/>
    <dgm:cxn modelId="{6D9B18A8-6916-4316-97CE-1BDA968E82E6}" type="presParOf" srcId="{E5C591F5-FA5E-4155-A4FC-2737FBC92D90}" destId="{AF1FAD09-BB33-4147-B568-AAFABD190E43}" srcOrd="1" destOrd="0" presId="urn:microsoft.com/office/officeart/2018/2/layout/IconLabelDescriptionList"/>
    <dgm:cxn modelId="{83E78969-2E86-4799-BA93-190473C97E96}" type="presParOf" srcId="{E5C591F5-FA5E-4155-A4FC-2737FBC92D90}" destId="{7201DC0B-0162-4BF6-A8B9-EA46C3C277FE}" srcOrd="2" destOrd="0" presId="urn:microsoft.com/office/officeart/2018/2/layout/IconLabelDescriptionList"/>
    <dgm:cxn modelId="{26596772-26B7-4D1F-B171-8D804936A835}" type="presParOf" srcId="{7201DC0B-0162-4BF6-A8B9-EA46C3C277FE}" destId="{5F1B3405-BBD1-44F1-A868-3E618917A9B0}" srcOrd="0" destOrd="0" presId="urn:microsoft.com/office/officeart/2018/2/layout/IconLabelDescriptionList"/>
    <dgm:cxn modelId="{75135C71-C28B-4658-A1C5-B1C6A52E1ACB}" type="presParOf" srcId="{7201DC0B-0162-4BF6-A8B9-EA46C3C277FE}" destId="{6A6D2639-5EB5-4E12-85A0-63CF054C005D}" srcOrd="1" destOrd="0" presId="urn:microsoft.com/office/officeart/2018/2/layout/IconLabelDescriptionList"/>
    <dgm:cxn modelId="{27A221F6-F3A7-4663-921B-4D7ECB25FAFC}" type="presParOf" srcId="{7201DC0B-0162-4BF6-A8B9-EA46C3C277FE}" destId="{82D57EE9-97FA-49C4-8B7F-F0CD61A700CA}" srcOrd="2" destOrd="0" presId="urn:microsoft.com/office/officeart/2018/2/layout/IconLabelDescriptionList"/>
    <dgm:cxn modelId="{FD0534E0-3C8E-4E72-BAC5-31452424E2EE}" type="presParOf" srcId="{7201DC0B-0162-4BF6-A8B9-EA46C3C277FE}" destId="{68D36F34-FAB3-4396-8C06-FF6BEE00BA6A}" srcOrd="3" destOrd="0" presId="urn:microsoft.com/office/officeart/2018/2/layout/IconLabelDescriptionList"/>
    <dgm:cxn modelId="{F258D8A3-27CF-4995-BF76-35A8D2E4D81F}" type="presParOf" srcId="{7201DC0B-0162-4BF6-A8B9-EA46C3C277FE}" destId="{67348660-5320-429B-B979-7B47F6BAE08A}" srcOrd="4" destOrd="0" presId="urn:microsoft.com/office/officeart/2018/2/layout/IconLabelDescription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2762B19-7BED-431B-873F-5862861DA012}" type="doc">
      <dgm:prSet loTypeId="urn:microsoft.com/office/officeart/2005/8/layout/hierarchy1" loCatId="hierarchy" qsTypeId="urn:microsoft.com/office/officeart/2005/8/quickstyle/simple1" qsCatId="simple" csTypeId="urn:microsoft.com/office/officeart/2005/8/colors/colorful1" csCatId="colorful"/>
      <dgm:spPr/>
      <dgm:t>
        <a:bodyPr/>
        <a:lstStyle/>
        <a:p>
          <a:endParaRPr lang="en-US"/>
        </a:p>
      </dgm:t>
    </dgm:pt>
    <dgm:pt modelId="{20EC6C2C-EEF0-44E5-819C-014BB3788ED6}">
      <dgm:prSet/>
      <dgm:spPr/>
      <dgm:t>
        <a:bodyPr/>
        <a:lstStyle/>
        <a:p>
          <a:r>
            <a:rPr lang="en-US" dirty="0"/>
            <a:t>Participants MUST have an identified need for  “Academic” support. </a:t>
          </a:r>
        </a:p>
      </dgm:t>
    </dgm:pt>
    <dgm:pt modelId="{443C77D2-0753-46BC-8841-F40C32C61D98}" type="parTrans" cxnId="{F55B9BC1-9C53-48C7-80E0-76DFD53C7E40}">
      <dgm:prSet/>
      <dgm:spPr/>
      <dgm:t>
        <a:bodyPr/>
        <a:lstStyle/>
        <a:p>
          <a:endParaRPr lang="en-US"/>
        </a:p>
      </dgm:t>
    </dgm:pt>
    <dgm:pt modelId="{EB9E2B4E-3ACA-4B26-BD24-AAD1296E06BF}" type="sibTrans" cxnId="{F55B9BC1-9C53-48C7-80E0-76DFD53C7E40}">
      <dgm:prSet/>
      <dgm:spPr/>
      <dgm:t>
        <a:bodyPr/>
        <a:lstStyle/>
        <a:p>
          <a:endParaRPr lang="en-US"/>
        </a:p>
      </dgm:t>
    </dgm:pt>
    <dgm:pt modelId="{0C13BB40-5E4F-4535-A400-A689DE4160C5}">
      <dgm:prSet/>
      <dgm:spPr/>
      <dgm:t>
        <a:bodyPr/>
        <a:lstStyle/>
        <a:p>
          <a:r>
            <a:rPr lang="en-US" dirty="0"/>
            <a:t>Social and emotional needs alone do not make a student eligible for participation.  </a:t>
          </a:r>
        </a:p>
      </dgm:t>
    </dgm:pt>
    <dgm:pt modelId="{A30AED62-8AB3-42CD-AAA0-675F7FCA816C}" type="parTrans" cxnId="{D1E49D8E-4101-419E-A517-50AE337A4A4A}">
      <dgm:prSet/>
      <dgm:spPr/>
      <dgm:t>
        <a:bodyPr/>
        <a:lstStyle/>
        <a:p>
          <a:endParaRPr lang="en-US"/>
        </a:p>
      </dgm:t>
    </dgm:pt>
    <dgm:pt modelId="{F1704D39-E026-4790-9A73-F6DA4910B746}" type="sibTrans" cxnId="{D1E49D8E-4101-419E-A517-50AE337A4A4A}">
      <dgm:prSet/>
      <dgm:spPr/>
      <dgm:t>
        <a:bodyPr/>
        <a:lstStyle/>
        <a:p>
          <a:endParaRPr lang="en-US"/>
        </a:p>
      </dgm:t>
    </dgm:pt>
    <dgm:pt modelId="{6782F4DB-3593-4BA1-B54F-7A15E591E640}" type="pres">
      <dgm:prSet presAssocID="{82762B19-7BED-431B-873F-5862861DA012}" presName="hierChild1" presStyleCnt="0">
        <dgm:presLayoutVars>
          <dgm:chPref val="1"/>
          <dgm:dir/>
          <dgm:animOne val="branch"/>
          <dgm:animLvl val="lvl"/>
          <dgm:resizeHandles/>
        </dgm:presLayoutVars>
      </dgm:prSet>
      <dgm:spPr/>
    </dgm:pt>
    <dgm:pt modelId="{D6D643F4-7A4F-4EC2-82AD-3001CFB5A0CB}" type="pres">
      <dgm:prSet presAssocID="{20EC6C2C-EEF0-44E5-819C-014BB3788ED6}" presName="hierRoot1" presStyleCnt="0"/>
      <dgm:spPr/>
    </dgm:pt>
    <dgm:pt modelId="{72262D6F-CCAD-4451-9F8F-5D0D4A8BBD1F}" type="pres">
      <dgm:prSet presAssocID="{20EC6C2C-EEF0-44E5-819C-014BB3788ED6}" presName="composite" presStyleCnt="0"/>
      <dgm:spPr/>
    </dgm:pt>
    <dgm:pt modelId="{02E0F497-A19B-4684-97EA-70C72D9B6166}" type="pres">
      <dgm:prSet presAssocID="{20EC6C2C-EEF0-44E5-819C-014BB3788ED6}" presName="background" presStyleLbl="node0" presStyleIdx="0" presStyleCnt="2"/>
      <dgm:spPr/>
    </dgm:pt>
    <dgm:pt modelId="{D60F8C26-0403-47E4-987F-162F357FF0D2}" type="pres">
      <dgm:prSet presAssocID="{20EC6C2C-EEF0-44E5-819C-014BB3788ED6}" presName="text" presStyleLbl="fgAcc0" presStyleIdx="0" presStyleCnt="2">
        <dgm:presLayoutVars>
          <dgm:chPref val="3"/>
        </dgm:presLayoutVars>
      </dgm:prSet>
      <dgm:spPr/>
    </dgm:pt>
    <dgm:pt modelId="{BE2DF182-300A-42C5-89B8-371CE34A0B6E}" type="pres">
      <dgm:prSet presAssocID="{20EC6C2C-EEF0-44E5-819C-014BB3788ED6}" presName="hierChild2" presStyleCnt="0"/>
      <dgm:spPr/>
    </dgm:pt>
    <dgm:pt modelId="{00E8EBA8-E47D-42E4-862E-3518F4D1BF56}" type="pres">
      <dgm:prSet presAssocID="{0C13BB40-5E4F-4535-A400-A689DE4160C5}" presName="hierRoot1" presStyleCnt="0"/>
      <dgm:spPr/>
    </dgm:pt>
    <dgm:pt modelId="{9C61ABDC-8B89-4BEB-A018-298DAC265ADC}" type="pres">
      <dgm:prSet presAssocID="{0C13BB40-5E4F-4535-A400-A689DE4160C5}" presName="composite" presStyleCnt="0"/>
      <dgm:spPr/>
    </dgm:pt>
    <dgm:pt modelId="{B694180E-B465-4D0E-818F-1C16583A5760}" type="pres">
      <dgm:prSet presAssocID="{0C13BB40-5E4F-4535-A400-A689DE4160C5}" presName="background" presStyleLbl="node0" presStyleIdx="1" presStyleCnt="2"/>
      <dgm:spPr/>
    </dgm:pt>
    <dgm:pt modelId="{6372BF82-1A0D-4C85-A05C-525BAB92D233}" type="pres">
      <dgm:prSet presAssocID="{0C13BB40-5E4F-4535-A400-A689DE4160C5}" presName="text" presStyleLbl="fgAcc0" presStyleIdx="1" presStyleCnt="2">
        <dgm:presLayoutVars>
          <dgm:chPref val="3"/>
        </dgm:presLayoutVars>
      </dgm:prSet>
      <dgm:spPr/>
    </dgm:pt>
    <dgm:pt modelId="{40807B2C-4D79-4AEE-9C6C-E4A1C5520586}" type="pres">
      <dgm:prSet presAssocID="{0C13BB40-5E4F-4535-A400-A689DE4160C5}" presName="hierChild2" presStyleCnt="0"/>
      <dgm:spPr/>
    </dgm:pt>
  </dgm:ptLst>
  <dgm:cxnLst>
    <dgm:cxn modelId="{F8B7181A-FF7C-4FD4-B4F9-CB04C9FA1E18}" type="presOf" srcId="{0C13BB40-5E4F-4535-A400-A689DE4160C5}" destId="{6372BF82-1A0D-4C85-A05C-525BAB92D233}" srcOrd="0" destOrd="0" presId="urn:microsoft.com/office/officeart/2005/8/layout/hierarchy1"/>
    <dgm:cxn modelId="{D1E49D8E-4101-419E-A517-50AE337A4A4A}" srcId="{82762B19-7BED-431B-873F-5862861DA012}" destId="{0C13BB40-5E4F-4535-A400-A689DE4160C5}" srcOrd="1" destOrd="0" parTransId="{A30AED62-8AB3-42CD-AAA0-675F7FCA816C}" sibTransId="{F1704D39-E026-4790-9A73-F6DA4910B746}"/>
    <dgm:cxn modelId="{B71F2D9B-8C66-4572-B218-6F20926CC450}" type="presOf" srcId="{20EC6C2C-EEF0-44E5-819C-014BB3788ED6}" destId="{D60F8C26-0403-47E4-987F-162F357FF0D2}" srcOrd="0" destOrd="0" presId="urn:microsoft.com/office/officeart/2005/8/layout/hierarchy1"/>
    <dgm:cxn modelId="{311C87C1-26BC-492A-BC7A-2F70900A6F56}" type="presOf" srcId="{82762B19-7BED-431B-873F-5862861DA012}" destId="{6782F4DB-3593-4BA1-B54F-7A15E591E640}" srcOrd="0" destOrd="0" presId="urn:microsoft.com/office/officeart/2005/8/layout/hierarchy1"/>
    <dgm:cxn modelId="{F55B9BC1-9C53-48C7-80E0-76DFD53C7E40}" srcId="{82762B19-7BED-431B-873F-5862861DA012}" destId="{20EC6C2C-EEF0-44E5-819C-014BB3788ED6}" srcOrd="0" destOrd="0" parTransId="{443C77D2-0753-46BC-8841-F40C32C61D98}" sibTransId="{EB9E2B4E-3ACA-4B26-BD24-AAD1296E06BF}"/>
    <dgm:cxn modelId="{50D4175F-7D19-4FD4-AE13-CEA029459B13}" type="presParOf" srcId="{6782F4DB-3593-4BA1-B54F-7A15E591E640}" destId="{D6D643F4-7A4F-4EC2-82AD-3001CFB5A0CB}" srcOrd="0" destOrd="0" presId="urn:microsoft.com/office/officeart/2005/8/layout/hierarchy1"/>
    <dgm:cxn modelId="{3142F49E-8FCE-48DC-9E01-7085A1840597}" type="presParOf" srcId="{D6D643F4-7A4F-4EC2-82AD-3001CFB5A0CB}" destId="{72262D6F-CCAD-4451-9F8F-5D0D4A8BBD1F}" srcOrd="0" destOrd="0" presId="urn:microsoft.com/office/officeart/2005/8/layout/hierarchy1"/>
    <dgm:cxn modelId="{C16F9504-66DD-4EFC-934E-5C3E9E92A081}" type="presParOf" srcId="{72262D6F-CCAD-4451-9F8F-5D0D4A8BBD1F}" destId="{02E0F497-A19B-4684-97EA-70C72D9B6166}" srcOrd="0" destOrd="0" presId="urn:microsoft.com/office/officeart/2005/8/layout/hierarchy1"/>
    <dgm:cxn modelId="{2D98368F-1F41-4C76-903A-8BCF08561EB5}" type="presParOf" srcId="{72262D6F-CCAD-4451-9F8F-5D0D4A8BBD1F}" destId="{D60F8C26-0403-47E4-987F-162F357FF0D2}" srcOrd="1" destOrd="0" presId="urn:microsoft.com/office/officeart/2005/8/layout/hierarchy1"/>
    <dgm:cxn modelId="{16D0676A-66F9-475A-8831-1E1E9F96CDFB}" type="presParOf" srcId="{D6D643F4-7A4F-4EC2-82AD-3001CFB5A0CB}" destId="{BE2DF182-300A-42C5-89B8-371CE34A0B6E}" srcOrd="1" destOrd="0" presId="urn:microsoft.com/office/officeart/2005/8/layout/hierarchy1"/>
    <dgm:cxn modelId="{413A5A01-1234-4FF1-A229-3BD00FEC6EC2}" type="presParOf" srcId="{6782F4DB-3593-4BA1-B54F-7A15E591E640}" destId="{00E8EBA8-E47D-42E4-862E-3518F4D1BF56}" srcOrd="1" destOrd="0" presId="urn:microsoft.com/office/officeart/2005/8/layout/hierarchy1"/>
    <dgm:cxn modelId="{58742C56-FF51-45B0-B965-C1A25B81F73A}" type="presParOf" srcId="{00E8EBA8-E47D-42E4-862E-3518F4D1BF56}" destId="{9C61ABDC-8B89-4BEB-A018-298DAC265ADC}" srcOrd="0" destOrd="0" presId="urn:microsoft.com/office/officeart/2005/8/layout/hierarchy1"/>
    <dgm:cxn modelId="{E01298B6-911D-45B8-8DBB-63A2EEEF777E}" type="presParOf" srcId="{9C61ABDC-8B89-4BEB-A018-298DAC265ADC}" destId="{B694180E-B465-4D0E-818F-1C16583A5760}" srcOrd="0" destOrd="0" presId="urn:microsoft.com/office/officeart/2005/8/layout/hierarchy1"/>
    <dgm:cxn modelId="{1D044197-0BFC-4D45-BE47-38C277518969}" type="presParOf" srcId="{9C61ABDC-8B89-4BEB-A018-298DAC265ADC}" destId="{6372BF82-1A0D-4C85-A05C-525BAB92D233}" srcOrd="1" destOrd="0" presId="urn:microsoft.com/office/officeart/2005/8/layout/hierarchy1"/>
    <dgm:cxn modelId="{7EE571DC-36D4-4B68-8FBE-704622FFFA02}" type="presParOf" srcId="{00E8EBA8-E47D-42E4-862E-3518F4D1BF56}" destId="{40807B2C-4D79-4AEE-9C6C-E4A1C5520586}" srcOrd="1" destOrd="0" presId="urn:microsoft.com/office/officeart/2005/8/layout/hierarchy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5F4A633-A2E5-4632-ACB7-49698B21F1FA}" type="doc">
      <dgm:prSet loTypeId="urn:microsoft.com/office/officeart/2005/8/layout/vList2" loCatId="list" qsTypeId="urn:microsoft.com/office/officeart/2005/8/quickstyle/simple4" qsCatId="simple" csTypeId="urn:microsoft.com/office/officeart/2005/8/colors/colorful2" csCatId="colorful" phldr="1"/>
      <dgm:spPr/>
      <dgm:t>
        <a:bodyPr/>
        <a:lstStyle/>
        <a:p>
          <a:endParaRPr lang="en-US"/>
        </a:p>
      </dgm:t>
    </dgm:pt>
    <dgm:pt modelId="{9567E956-8928-40D2-9B7D-6E9B1DE7A0FB}">
      <dgm:prSet custT="1"/>
      <dgm:spPr/>
      <dgm:t>
        <a:bodyPr/>
        <a:lstStyle/>
        <a:p>
          <a:r>
            <a:rPr lang="en-US" sz="2400" dirty="0">
              <a:solidFill>
                <a:schemeClr val="bg1"/>
              </a:solidFill>
              <a:latin typeface="Garamond" panose="02020404030301010803" pitchFamily="18" charset="0"/>
            </a:rPr>
            <a:t>Academic tutoring</a:t>
          </a:r>
        </a:p>
      </dgm:t>
    </dgm:pt>
    <dgm:pt modelId="{39845333-1C8D-4494-A432-0FC61247CE23}" type="parTrans" cxnId="{8A656156-AFA6-4AC9-8492-C7C87219E06E}">
      <dgm:prSet/>
      <dgm:spPr/>
      <dgm:t>
        <a:bodyPr/>
        <a:lstStyle/>
        <a:p>
          <a:endParaRPr lang="en-US"/>
        </a:p>
      </dgm:t>
    </dgm:pt>
    <dgm:pt modelId="{DAD79550-D89C-4C00-BFE6-7627254108C7}" type="sibTrans" cxnId="{8A656156-AFA6-4AC9-8492-C7C87219E06E}">
      <dgm:prSet/>
      <dgm:spPr/>
      <dgm:t>
        <a:bodyPr/>
        <a:lstStyle/>
        <a:p>
          <a:endParaRPr lang="en-US"/>
        </a:p>
      </dgm:t>
    </dgm:pt>
    <dgm:pt modelId="{BC9670B5-1578-4D11-861E-71436632E26D}">
      <dgm:prSet custT="1"/>
      <dgm:spPr/>
      <dgm:t>
        <a:bodyPr/>
        <a:lstStyle/>
        <a:p>
          <a:r>
            <a:rPr lang="en-US" sz="2400" dirty="0">
              <a:solidFill>
                <a:schemeClr val="bg1"/>
              </a:solidFill>
              <a:latin typeface="Garamond" panose="02020404030301010803" pitchFamily="18" charset="0"/>
            </a:rPr>
            <a:t>Advice and assistance in secondary and postsecondary course selection</a:t>
          </a:r>
        </a:p>
      </dgm:t>
    </dgm:pt>
    <dgm:pt modelId="{0BA44585-D05A-463E-BEFE-277126CFB770}" type="parTrans" cxnId="{66C8D320-F209-4D6C-A633-8544EE617EB8}">
      <dgm:prSet/>
      <dgm:spPr/>
      <dgm:t>
        <a:bodyPr/>
        <a:lstStyle/>
        <a:p>
          <a:endParaRPr lang="en-US"/>
        </a:p>
      </dgm:t>
    </dgm:pt>
    <dgm:pt modelId="{EF2EE43E-82C9-43F3-9E8A-511B20A3F638}" type="sibTrans" cxnId="{66C8D320-F209-4D6C-A633-8544EE617EB8}">
      <dgm:prSet/>
      <dgm:spPr/>
      <dgm:t>
        <a:bodyPr/>
        <a:lstStyle/>
        <a:p>
          <a:endParaRPr lang="en-US"/>
        </a:p>
      </dgm:t>
    </dgm:pt>
    <dgm:pt modelId="{12446628-3609-48AD-8CEA-B6DE52647292}">
      <dgm:prSet custT="1"/>
      <dgm:spPr/>
      <dgm:t>
        <a:bodyPr/>
        <a:lstStyle/>
        <a:p>
          <a:r>
            <a:rPr lang="en-US" sz="2400" dirty="0">
              <a:solidFill>
                <a:schemeClr val="bg1"/>
              </a:solidFill>
              <a:latin typeface="Garamond" panose="02020404030301010803" pitchFamily="18" charset="0"/>
            </a:rPr>
            <a:t>Preparation for college entrance exams and completion of college admission applications</a:t>
          </a:r>
        </a:p>
      </dgm:t>
    </dgm:pt>
    <dgm:pt modelId="{450ADD4B-24EF-4E38-8F35-3DB69157EA27}" type="parTrans" cxnId="{99AF529E-25B3-4AA8-A2F7-D8AF3CC4DD4E}">
      <dgm:prSet/>
      <dgm:spPr/>
      <dgm:t>
        <a:bodyPr/>
        <a:lstStyle/>
        <a:p>
          <a:endParaRPr lang="en-US"/>
        </a:p>
      </dgm:t>
    </dgm:pt>
    <dgm:pt modelId="{44E83084-A67B-42AC-8AA2-E727DC4ED00F}" type="sibTrans" cxnId="{99AF529E-25B3-4AA8-A2F7-D8AF3CC4DD4E}">
      <dgm:prSet/>
      <dgm:spPr/>
      <dgm:t>
        <a:bodyPr/>
        <a:lstStyle/>
        <a:p>
          <a:endParaRPr lang="en-US"/>
        </a:p>
      </dgm:t>
    </dgm:pt>
    <dgm:pt modelId="{665BB543-C641-4532-9BFC-5D48094EFC2F}">
      <dgm:prSet custT="1"/>
      <dgm:spPr/>
      <dgm:t>
        <a:bodyPr/>
        <a:lstStyle/>
        <a:p>
          <a:endParaRPr lang="en-US" sz="2000" dirty="0">
            <a:solidFill>
              <a:schemeClr val="bg1"/>
            </a:solidFill>
            <a:latin typeface="Garamond" panose="02020404030301010803" pitchFamily="18" charset="0"/>
          </a:endParaRPr>
        </a:p>
        <a:p>
          <a:r>
            <a:rPr lang="en-US" sz="2400" dirty="0">
              <a:solidFill>
                <a:schemeClr val="bg1"/>
              </a:solidFill>
              <a:latin typeface="Garamond" panose="02020404030301010803" pitchFamily="18" charset="0"/>
            </a:rPr>
            <a:t>Information on federal student financial aid programs:  Federal Pell grant awards; Loan forgiveness; Scholarships</a:t>
          </a:r>
        </a:p>
        <a:p>
          <a:endParaRPr lang="en-US" sz="900" dirty="0"/>
        </a:p>
      </dgm:t>
    </dgm:pt>
    <dgm:pt modelId="{845BD12D-DF0D-4DA4-83B5-E0EB2512A585}" type="parTrans" cxnId="{825119DB-368C-4F38-BB4F-B398663A9C8A}">
      <dgm:prSet/>
      <dgm:spPr/>
      <dgm:t>
        <a:bodyPr/>
        <a:lstStyle/>
        <a:p>
          <a:endParaRPr lang="en-US"/>
        </a:p>
      </dgm:t>
    </dgm:pt>
    <dgm:pt modelId="{A5101C64-54F6-4769-BA54-B093B313E211}" type="sibTrans" cxnId="{825119DB-368C-4F38-BB4F-B398663A9C8A}">
      <dgm:prSet/>
      <dgm:spPr/>
      <dgm:t>
        <a:bodyPr/>
        <a:lstStyle/>
        <a:p>
          <a:endParaRPr lang="en-US"/>
        </a:p>
      </dgm:t>
    </dgm:pt>
    <dgm:pt modelId="{85D2B13E-0033-4D4B-9A95-836552C1FADD}">
      <dgm:prSet/>
      <dgm:spPr/>
      <dgm:t>
        <a:bodyPr/>
        <a:lstStyle/>
        <a:p>
          <a:endParaRPr lang="en-US" dirty="0"/>
        </a:p>
      </dgm:t>
    </dgm:pt>
    <dgm:pt modelId="{E1EB2261-4DCA-4C03-A3F6-06AEBEE3D82B}" type="parTrans" cxnId="{85F1B70E-FC70-47AA-B894-482441C24FB8}">
      <dgm:prSet/>
      <dgm:spPr/>
      <dgm:t>
        <a:bodyPr/>
        <a:lstStyle/>
        <a:p>
          <a:endParaRPr lang="en-US"/>
        </a:p>
      </dgm:t>
    </dgm:pt>
    <dgm:pt modelId="{67446233-A021-453F-9EBA-4DFE6EA538D6}" type="sibTrans" cxnId="{85F1B70E-FC70-47AA-B894-482441C24FB8}">
      <dgm:prSet/>
      <dgm:spPr/>
      <dgm:t>
        <a:bodyPr/>
        <a:lstStyle/>
        <a:p>
          <a:endParaRPr lang="en-US"/>
        </a:p>
      </dgm:t>
    </dgm:pt>
    <dgm:pt modelId="{221B2E39-CBA4-472C-927D-7FE90B9639E3}">
      <dgm:prSet custT="1"/>
      <dgm:spPr/>
      <dgm:t>
        <a:bodyPr/>
        <a:lstStyle/>
        <a:p>
          <a:r>
            <a:rPr lang="en-US" sz="2400" dirty="0">
              <a:solidFill>
                <a:schemeClr val="bg1"/>
              </a:solidFill>
              <a:latin typeface="Garamond" panose="02020404030301010803" pitchFamily="18" charset="0"/>
            </a:rPr>
            <a:t>Assistance completing financial aid applications: Free Application for Federal Student Aid (FAFSA)</a:t>
          </a:r>
        </a:p>
      </dgm:t>
    </dgm:pt>
    <dgm:pt modelId="{675CE1ED-2207-4205-A7F3-1BA27865C9F7}" type="parTrans" cxnId="{92433A49-643E-45BD-8301-B1A735338DF8}">
      <dgm:prSet/>
      <dgm:spPr/>
      <dgm:t>
        <a:bodyPr/>
        <a:lstStyle/>
        <a:p>
          <a:endParaRPr lang="en-US"/>
        </a:p>
      </dgm:t>
    </dgm:pt>
    <dgm:pt modelId="{52A19947-89B1-4D8B-86B2-555E075305F0}" type="sibTrans" cxnId="{92433A49-643E-45BD-8301-B1A735338DF8}">
      <dgm:prSet/>
      <dgm:spPr/>
      <dgm:t>
        <a:bodyPr/>
        <a:lstStyle/>
        <a:p>
          <a:endParaRPr lang="en-US"/>
        </a:p>
      </dgm:t>
    </dgm:pt>
    <dgm:pt modelId="{60C59845-5FEA-40BF-B4EC-7F7932B24895}" type="pres">
      <dgm:prSet presAssocID="{75F4A633-A2E5-4632-ACB7-49698B21F1FA}" presName="linear" presStyleCnt="0">
        <dgm:presLayoutVars>
          <dgm:animLvl val="lvl"/>
          <dgm:resizeHandles val="exact"/>
        </dgm:presLayoutVars>
      </dgm:prSet>
      <dgm:spPr/>
    </dgm:pt>
    <dgm:pt modelId="{1A957C27-FE11-444C-819B-C4E4C93E1A75}" type="pres">
      <dgm:prSet presAssocID="{9567E956-8928-40D2-9B7D-6E9B1DE7A0FB}" presName="parentText" presStyleLbl="node1" presStyleIdx="0" presStyleCnt="5" custLinFactNeighborX="-437" custLinFactNeighborY="-1056">
        <dgm:presLayoutVars>
          <dgm:chMax val="0"/>
          <dgm:bulletEnabled val="1"/>
        </dgm:presLayoutVars>
      </dgm:prSet>
      <dgm:spPr/>
    </dgm:pt>
    <dgm:pt modelId="{9474BEBA-94AF-4FF9-9CBF-F05C3171327E}" type="pres">
      <dgm:prSet presAssocID="{DAD79550-D89C-4C00-BFE6-7627254108C7}" presName="spacer" presStyleCnt="0"/>
      <dgm:spPr/>
    </dgm:pt>
    <dgm:pt modelId="{2B9DB58B-DBA0-4613-81ED-6EE13CB95BBA}" type="pres">
      <dgm:prSet presAssocID="{BC9670B5-1578-4D11-861E-71436632E26D}" presName="parentText" presStyleLbl="node1" presStyleIdx="1" presStyleCnt="5">
        <dgm:presLayoutVars>
          <dgm:chMax val="0"/>
          <dgm:bulletEnabled val="1"/>
        </dgm:presLayoutVars>
      </dgm:prSet>
      <dgm:spPr/>
    </dgm:pt>
    <dgm:pt modelId="{52D13CE5-9902-4D73-B6C3-B62CF06C8E8E}" type="pres">
      <dgm:prSet presAssocID="{EF2EE43E-82C9-43F3-9E8A-511B20A3F638}" presName="spacer" presStyleCnt="0"/>
      <dgm:spPr/>
    </dgm:pt>
    <dgm:pt modelId="{B8E29BD2-9BCA-40F9-A4E2-E2BAE0FF4B8C}" type="pres">
      <dgm:prSet presAssocID="{12446628-3609-48AD-8CEA-B6DE52647292}" presName="parentText" presStyleLbl="node1" presStyleIdx="2" presStyleCnt="5">
        <dgm:presLayoutVars>
          <dgm:chMax val="0"/>
          <dgm:bulletEnabled val="1"/>
        </dgm:presLayoutVars>
      </dgm:prSet>
      <dgm:spPr/>
    </dgm:pt>
    <dgm:pt modelId="{D3FE1D56-AF8C-429D-BA31-A693A8BFB08E}" type="pres">
      <dgm:prSet presAssocID="{44E83084-A67B-42AC-8AA2-E727DC4ED00F}" presName="spacer" presStyleCnt="0"/>
      <dgm:spPr/>
    </dgm:pt>
    <dgm:pt modelId="{177F6D0A-F4F7-412F-8C1F-E0C59DFE35FC}" type="pres">
      <dgm:prSet presAssocID="{665BB543-C641-4532-9BFC-5D48094EFC2F}" presName="parentText" presStyleLbl="node1" presStyleIdx="3" presStyleCnt="5">
        <dgm:presLayoutVars>
          <dgm:chMax val="0"/>
          <dgm:bulletEnabled val="1"/>
        </dgm:presLayoutVars>
      </dgm:prSet>
      <dgm:spPr/>
    </dgm:pt>
    <dgm:pt modelId="{00858310-D3B8-4C28-81D6-8DAFC5077A14}" type="pres">
      <dgm:prSet presAssocID="{665BB543-C641-4532-9BFC-5D48094EFC2F}" presName="childText" presStyleLbl="revTx" presStyleIdx="0" presStyleCnt="1">
        <dgm:presLayoutVars>
          <dgm:bulletEnabled val="1"/>
        </dgm:presLayoutVars>
      </dgm:prSet>
      <dgm:spPr/>
    </dgm:pt>
    <dgm:pt modelId="{5099117C-6852-44C2-BA62-65331E5C8A20}" type="pres">
      <dgm:prSet presAssocID="{221B2E39-CBA4-472C-927D-7FE90B9639E3}" presName="parentText" presStyleLbl="node1" presStyleIdx="4" presStyleCnt="5" custLinFactNeighborX="168" custLinFactNeighborY="79328">
        <dgm:presLayoutVars>
          <dgm:chMax val="0"/>
          <dgm:bulletEnabled val="1"/>
        </dgm:presLayoutVars>
      </dgm:prSet>
      <dgm:spPr/>
    </dgm:pt>
  </dgm:ptLst>
  <dgm:cxnLst>
    <dgm:cxn modelId="{85F1B70E-FC70-47AA-B894-482441C24FB8}" srcId="{665BB543-C641-4532-9BFC-5D48094EFC2F}" destId="{85D2B13E-0033-4D4B-9A95-836552C1FADD}" srcOrd="0" destOrd="0" parTransId="{E1EB2261-4DCA-4C03-A3F6-06AEBEE3D82B}" sibTransId="{67446233-A021-453F-9EBA-4DFE6EA538D6}"/>
    <dgm:cxn modelId="{66C8D320-F209-4D6C-A633-8544EE617EB8}" srcId="{75F4A633-A2E5-4632-ACB7-49698B21F1FA}" destId="{BC9670B5-1578-4D11-861E-71436632E26D}" srcOrd="1" destOrd="0" parTransId="{0BA44585-D05A-463E-BEFE-277126CFB770}" sibTransId="{EF2EE43E-82C9-43F3-9E8A-511B20A3F638}"/>
    <dgm:cxn modelId="{92433A49-643E-45BD-8301-B1A735338DF8}" srcId="{75F4A633-A2E5-4632-ACB7-49698B21F1FA}" destId="{221B2E39-CBA4-472C-927D-7FE90B9639E3}" srcOrd="4" destOrd="0" parTransId="{675CE1ED-2207-4205-A7F3-1BA27865C9F7}" sibTransId="{52A19947-89B1-4D8B-86B2-555E075305F0}"/>
    <dgm:cxn modelId="{6C37D674-1B96-499C-8A0E-9F5FB244D770}" type="presOf" srcId="{9567E956-8928-40D2-9B7D-6E9B1DE7A0FB}" destId="{1A957C27-FE11-444C-819B-C4E4C93E1A75}" srcOrd="0" destOrd="0" presId="urn:microsoft.com/office/officeart/2005/8/layout/vList2"/>
    <dgm:cxn modelId="{2D6BC055-559B-4AFC-8B05-86F0BBA1FE55}" type="presOf" srcId="{12446628-3609-48AD-8CEA-B6DE52647292}" destId="{B8E29BD2-9BCA-40F9-A4E2-E2BAE0FF4B8C}" srcOrd="0" destOrd="0" presId="urn:microsoft.com/office/officeart/2005/8/layout/vList2"/>
    <dgm:cxn modelId="{8A656156-AFA6-4AC9-8492-C7C87219E06E}" srcId="{75F4A633-A2E5-4632-ACB7-49698B21F1FA}" destId="{9567E956-8928-40D2-9B7D-6E9B1DE7A0FB}" srcOrd="0" destOrd="0" parTransId="{39845333-1C8D-4494-A432-0FC61247CE23}" sibTransId="{DAD79550-D89C-4C00-BFE6-7627254108C7}"/>
    <dgm:cxn modelId="{0AEC9683-B5AB-4F9D-A7F9-A6BB64F63FB7}" type="presOf" srcId="{665BB543-C641-4532-9BFC-5D48094EFC2F}" destId="{177F6D0A-F4F7-412F-8C1F-E0C59DFE35FC}" srcOrd="0" destOrd="0" presId="urn:microsoft.com/office/officeart/2005/8/layout/vList2"/>
    <dgm:cxn modelId="{FAA2FE8D-2463-4EC6-B632-6CA6C54ECC89}" type="presOf" srcId="{BC9670B5-1578-4D11-861E-71436632E26D}" destId="{2B9DB58B-DBA0-4613-81ED-6EE13CB95BBA}" srcOrd="0" destOrd="0" presId="urn:microsoft.com/office/officeart/2005/8/layout/vList2"/>
    <dgm:cxn modelId="{99AF529E-25B3-4AA8-A2F7-D8AF3CC4DD4E}" srcId="{75F4A633-A2E5-4632-ACB7-49698B21F1FA}" destId="{12446628-3609-48AD-8CEA-B6DE52647292}" srcOrd="2" destOrd="0" parTransId="{450ADD4B-24EF-4E38-8F35-3DB69157EA27}" sibTransId="{44E83084-A67B-42AC-8AA2-E727DC4ED00F}"/>
    <dgm:cxn modelId="{A70CB4BE-AE2D-4E0D-BE90-87B4203FB412}" type="presOf" srcId="{85D2B13E-0033-4D4B-9A95-836552C1FADD}" destId="{00858310-D3B8-4C28-81D6-8DAFC5077A14}" srcOrd="0" destOrd="0" presId="urn:microsoft.com/office/officeart/2005/8/layout/vList2"/>
    <dgm:cxn modelId="{66C952BF-3E41-4EB4-9393-EE2D7725BF05}" type="presOf" srcId="{221B2E39-CBA4-472C-927D-7FE90B9639E3}" destId="{5099117C-6852-44C2-BA62-65331E5C8A20}" srcOrd="0" destOrd="0" presId="urn:microsoft.com/office/officeart/2005/8/layout/vList2"/>
    <dgm:cxn modelId="{825119DB-368C-4F38-BB4F-B398663A9C8A}" srcId="{75F4A633-A2E5-4632-ACB7-49698B21F1FA}" destId="{665BB543-C641-4532-9BFC-5D48094EFC2F}" srcOrd="3" destOrd="0" parTransId="{845BD12D-DF0D-4DA4-83B5-E0EB2512A585}" sibTransId="{A5101C64-54F6-4769-BA54-B093B313E211}"/>
    <dgm:cxn modelId="{FA68F5EA-2F0C-4FCD-9721-66CAE9B3F399}" type="presOf" srcId="{75F4A633-A2E5-4632-ACB7-49698B21F1FA}" destId="{60C59845-5FEA-40BF-B4EC-7F7932B24895}" srcOrd="0" destOrd="0" presId="urn:microsoft.com/office/officeart/2005/8/layout/vList2"/>
    <dgm:cxn modelId="{6F46904F-30DA-4A89-B3EE-1324407E7978}" type="presParOf" srcId="{60C59845-5FEA-40BF-B4EC-7F7932B24895}" destId="{1A957C27-FE11-444C-819B-C4E4C93E1A75}" srcOrd="0" destOrd="0" presId="urn:microsoft.com/office/officeart/2005/8/layout/vList2"/>
    <dgm:cxn modelId="{BB03A2CD-0BF2-445C-A1B7-915A8D8DA4BF}" type="presParOf" srcId="{60C59845-5FEA-40BF-B4EC-7F7932B24895}" destId="{9474BEBA-94AF-4FF9-9CBF-F05C3171327E}" srcOrd="1" destOrd="0" presId="urn:microsoft.com/office/officeart/2005/8/layout/vList2"/>
    <dgm:cxn modelId="{AFC94013-691F-48CB-A60A-594EF3679678}" type="presParOf" srcId="{60C59845-5FEA-40BF-B4EC-7F7932B24895}" destId="{2B9DB58B-DBA0-4613-81ED-6EE13CB95BBA}" srcOrd="2" destOrd="0" presId="urn:microsoft.com/office/officeart/2005/8/layout/vList2"/>
    <dgm:cxn modelId="{015110C2-A159-4588-A2D4-4713AE4C30AD}" type="presParOf" srcId="{60C59845-5FEA-40BF-B4EC-7F7932B24895}" destId="{52D13CE5-9902-4D73-B6C3-B62CF06C8E8E}" srcOrd="3" destOrd="0" presId="urn:microsoft.com/office/officeart/2005/8/layout/vList2"/>
    <dgm:cxn modelId="{F394370B-B56A-47F2-9C60-1BACD8EEDC8B}" type="presParOf" srcId="{60C59845-5FEA-40BF-B4EC-7F7932B24895}" destId="{B8E29BD2-9BCA-40F9-A4E2-E2BAE0FF4B8C}" srcOrd="4" destOrd="0" presId="urn:microsoft.com/office/officeart/2005/8/layout/vList2"/>
    <dgm:cxn modelId="{A3A7E1AE-9F81-44E5-8F32-E4718B7A95B8}" type="presParOf" srcId="{60C59845-5FEA-40BF-B4EC-7F7932B24895}" destId="{D3FE1D56-AF8C-429D-BA31-A693A8BFB08E}" srcOrd="5" destOrd="0" presId="urn:microsoft.com/office/officeart/2005/8/layout/vList2"/>
    <dgm:cxn modelId="{ABC0FB40-07D8-4A13-9202-88C966D92A5D}" type="presParOf" srcId="{60C59845-5FEA-40BF-B4EC-7F7932B24895}" destId="{177F6D0A-F4F7-412F-8C1F-E0C59DFE35FC}" srcOrd="6" destOrd="0" presId="urn:microsoft.com/office/officeart/2005/8/layout/vList2"/>
    <dgm:cxn modelId="{0267E12B-A4A0-4B97-8ABA-D01B8CFA4A74}" type="presParOf" srcId="{60C59845-5FEA-40BF-B4EC-7F7932B24895}" destId="{00858310-D3B8-4C28-81D6-8DAFC5077A14}" srcOrd="7" destOrd="0" presId="urn:microsoft.com/office/officeart/2005/8/layout/vList2"/>
    <dgm:cxn modelId="{CBD1614D-9EA0-4C02-A521-564BE55D6299}" type="presParOf" srcId="{60C59845-5FEA-40BF-B4EC-7F7932B24895}" destId="{5099117C-6852-44C2-BA62-65331E5C8A20}" srcOrd="8"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C0C95A4-7C49-485E-805B-CC645E4982B0}" type="doc">
      <dgm:prSet loTypeId="urn:microsoft.com/office/officeart/2018/2/layout/IconLabelList" loCatId="icon" qsTypeId="urn:microsoft.com/office/officeart/2005/8/quickstyle/simple1" qsCatId="simple" csTypeId="urn:microsoft.com/office/officeart/2018/5/colors/Iconchunking_neutralbg_colorful1" csCatId="colorful" phldr="1"/>
      <dgm:spPr/>
      <dgm:t>
        <a:bodyPr/>
        <a:lstStyle/>
        <a:p>
          <a:endParaRPr lang="en-US"/>
        </a:p>
      </dgm:t>
    </dgm:pt>
    <dgm:pt modelId="{D772C2F7-686F-4DE3-B510-F66DCF0A81F0}">
      <dgm:prSet custT="1"/>
      <dgm:spPr/>
      <dgm:t>
        <a:bodyPr/>
        <a:lstStyle/>
        <a:p>
          <a:r>
            <a:rPr lang="en-US" sz="2000" b="1" dirty="0"/>
            <a:t>Clearly state your goals</a:t>
          </a:r>
          <a:endParaRPr lang="en-US" sz="2000" dirty="0"/>
        </a:p>
      </dgm:t>
    </dgm:pt>
    <dgm:pt modelId="{B276F458-DBD9-4645-8E39-F3C7A351D3E4}" type="parTrans" cxnId="{545C1E64-DD11-4E52-BA49-A2470FC78622}">
      <dgm:prSet/>
      <dgm:spPr/>
      <dgm:t>
        <a:bodyPr/>
        <a:lstStyle/>
        <a:p>
          <a:endParaRPr lang="en-US"/>
        </a:p>
      </dgm:t>
    </dgm:pt>
    <dgm:pt modelId="{775D0C7A-6738-4685-9849-0B85160D0CD1}" type="sibTrans" cxnId="{545C1E64-DD11-4E52-BA49-A2470FC78622}">
      <dgm:prSet/>
      <dgm:spPr/>
      <dgm:t>
        <a:bodyPr/>
        <a:lstStyle/>
        <a:p>
          <a:endParaRPr lang="en-US"/>
        </a:p>
      </dgm:t>
    </dgm:pt>
    <dgm:pt modelId="{84C2B6FE-F8D0-40C2-A7BA-13AC7644900C}">
      <dgm:prSet custT="1"/>
      <dgm:spPr/>
      <dgm:t>
        <a:bodyPr/>
        <a:lstStyle/>
        <a:p>
          <a:r>
            <a:rPr lang="en-US" sz="2000" b="1" dirty="0"/>
            <a:t>Identify the eligible target area/target schools</a:t>
          </a:r>
          <a:endParaRPr lang="en-US" sz="2000" dirty="0"/>
        </a:p>
      </dgm:t>
    </dgm:pt>
    <dgm:pt modelId="{6C0E2971-7AC7-4A54-B240-8A0336FF6BED}" type="parTrans" cxnId="{71D397C0-2868-475D-90BF-59795FD67481}">
      <dgm:prSet/>
      <dgm:spPr/>
      <dgm:t>
        <a:bodyPr/>
        <a:lstStyle/>
        <a:p>
          <a:endParaRPr lang="en-US"/>
        </a:p>
      </dgm:t>
    </dgm:pt>
    <dgm:pt modelId="{7468BEB3-0899-48D1-BE5E-D3E9FC86E48A}" type="sibTrans" cxnId="{71D397C0-2868-475D-90BF-59795FD67481}">
      <dgm:prSet/>
      <dgm:spPr/>
      <dgm:t>
        <a:bodyPr/>
        <a:lstStyle/>
        <a:p>
          <a:endParaRPr lang="en-US"/>
        </a:p>
      </dgm:t>
    </dgm:pt>
    <dgm:pt modelId="{6C0331E3-641A-4C42-821E-BD4C4CEF0322}">
      <dgm:prSet custT="1"/>
      <dgm:spPr/>
      <dgm:t>
        <a:bodyPr/>
        <a:lstStyle/>
        <a:p>
          <a:r>
            <a:rPr lang="en-US" sz="2000" b="1" dirty="0"/>
            <a:t>Determine the best program design for your project and your students</a:t>
          </a:r>
          <a:r>
            <a:rPr lang="en-US" sz="2000" dirty="0"/>
            <a:t> </a:t>
          </a:r>
        </a:p>
      </dgm:t>
    </dgm:pt>
    <dgm:pt modelId="{33A365DC-AA45-49DA-8CEA-CFCBEA87420B}" type="parTrans" cxnId="{0029C125-7393-40C2-9EE1-2FA20FDA9464}">
      <dgm:prSet/>
      <dgm:spPr/>
      <dgm:t>
        <a:bodyPr/>
        <a:lstStyle/>
        <a:p>
          <a:endParaRPr lang="en-US"/>
        </a:p>
      </dgm:t>
    </dgm:pt>
    <dgm:pt modelId="{CE1F92DD-1B5F-4EA6-B38F-F49A53A571D5}" type="sibTrans" cxnId="{0029C125-7393-40C2-9EE1-2FA20FDA9464}">
      <dgm:prSet/>
      <dgm:spPr/>
      <dgm:t>
        <a:bodyPr/>
        <a:lstStyle/>
        <a:p>
          <a:endParaRPr lang="en-US"/>
        </a:p>
      </dgm:t>
    </dgm:pt>
    <dgm:pt modelId="{966D4B7C-968D-4242-AE7C-B2E8E7EE6C2A}">
      <dgm:prSet custT="1"/>
      <dgm:spPr/>
      <dgm:t>
        <a:bodyPr/>
        <a:lstStyle/>
        <a:p>
          <a:r>
            <a:rPr lang="en-US" sz="2000" b="1" dirty="0"/>
            <a:t>Recommended limit of 65-pages</a:t>
          </a:r>
          <a:endParaRPr lang="en-US" sz="2000" dirty="0"/>
        </a:p>
      </dgm:t>
    </dgm:pt>
    <dgm:pt modelId="{7987DE7F-9D48-44DE-9554-C4B74408AF24}" type="parTrans" cxnId="{FA1B7341-0303-42B5-B22A-A6E998972590}">
      <dgm:prSet/>
      <dgm:spPr/>
      <dgm:t>
        <a:bodyPr/>
        <a:lstStyle/>
        <a:p>
          <a:endParaRPr lang="en-US"/>
        </a:p>
      </dgm:t>
    </dgm:pt>
    <dgm:pt modelId="{2EE5A3DF-EAF6-4D95-8846-9EE1335D47C0}" type="sibTrans" cxnId="{FA1B7341-0303-42B5-B22A-A6E998972590}">
      <dgm:prSet/>
      <dgm:spPr/>
      <dgm:t>
        <a:bodyPr/>
        <a:lstStyle/>
        <a:p>
          <a:endParaRPr lang="en-US"/>
        </a:p>
      </dgm:t>
    </dgm:pt>
    <dgm:pt modelId="{9B3D406E-F49F-4647-80DF-4A0A35E058BB}" type="pres">
      <dgm:prSet presAssocID="{5C0C95A4-7C49-485E-805B-CC645E4982B0}" presName="root" presStyleCnt="0">
        <dgm:presLayoutVars>
          <dgm:dir/>
          <dgm:resizeHandles val="exact"/>
        </dgm:presLayoutVars>
      </dgm:prSet>
      <dgm:spPr/>
    </dgm:pt>
    <dgm:pt modelId="{CFC54BDF-6DC8-479A-A1FD-96E7237ED467}" type="pres">
      <dgm:prSet presAssocID="{D772C2F7-686F-4DE3-B510-F66DCF0A81F0}" presName="compNode" presStyleCnt="0"/>
      <dgm:spPr/>
    </dgm:pt>
    <dgm:pt modelId="{16F961FA-A13D-4448-9B07-601E5B976F29}" type="pres">
      <dgm:prSet presAssocID="{D772C2F7-686F-4DE3-B510-F66DCF0A81F0}"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Bullseye"/>
        </a:ext>
      </dgm:extLst>
    </dgm:pt>
    <dgm:pt modelId="{E1330645-5046-4251-881F-7FCE6325EB52}" type="pres">
      <dgm:prSet presAssocID="{D772C2F7-686F-4DE3-B510-F66DCF0A81F0}" presName="spaceRect" presStyleCnt="0"/>
      <dgm:spPr/>
    </dgm:pt>
    <dgm:pt modelId="{AA76A15E-F7C9-4416-9D3F-D52D6FF63ADB}" type="pres">
      <dgm:prSet presAssocID="{D772C2F7-686F-4DE3-B510-F66DCF0A81F0}" presName="textRect" presStyleLbl="revTx" presStyleIdx="0" presStyleCnt="4">
        <dgm:presLayoutVars>
          <dgm:chMax val="1"/>
          <dgm:chPref val="1"/>
        </dgm:presLayoutVars>
      </dgm:prSet>
      <dgm:spPr/>
    </dgm:pt>
    <dgm:pt modelId="{BE3BE712-9CF2-458B-9777-27B27E00789A}" type="pres">
      <dgm:prSet presAssocID="{775D0C7A-6738-4685-9849-0B85160D0CD1}" presName="sibTrans" presStyleCnt="0"/>
      <dgm:spPr/>
    </dgm:pt>
    <dgm:pt modelId="{1BED47DA-FEE2-4482-97CB-44E008D5DAEA}" type="pres">
      <dgm:prSet presAssocID="{84C2B6FE-F8D0-40C2-A7BA-13AC7644900C}" presName="compNode" presStyleCnt="0"/>
      <dgm:spPr/>
    </dgm:pt>
    <dgm:pt modelId="{00A197DE-96D5-48B8-AD40-24B0D708E410}" type="pres">
      <dgm:prSet presAssocID="{84C2B6FE-F8D0-40C2-A7BA-13AC7644900C}"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Optical disc"/>
        </a:ext>
      </dgm:extLst>
    </dgm:pt>
    <dgm:pt modelId="{A97174F4-8FB0-45F9-8573-7335B38F880D}" type="pres">
      <dgm:prSet presAssocID="{84C2B6FE-F8D0-40C2-A7BA-13AC7644900C}" presName="spaceRect" presStyleCnt="0"/>
      <dgm:spPr/>
    </dgm:pt>
    <dgm:pt modelId="{91154E9C-620D-4643-B79B-D15A2DB69E33}" type="pres">
      <dgm:prSet presAssocID="{84C2B6FE-F8D0-40C2-A7BA-13AC7644900C}" presName="textRect" presStyleLbl="revTx" presStyleIdx="1" presStyleCnt="4">
        <dgm:presLayoutVars>
          <dgm:chMax val="1"/>
          <dgm:chPref val="1"/>
        </dgm:presLayoutVars>
      </dgm:prSet>
      <dgm:spPr/>
    </dgm:pt>
    <dgm:pt modelId="{CD3DFEEB-E4B8-4D95-B291-0F460C228BDD}" type="pres">
      <dgm:prSet presAssocID="{7468BEB3-0899-48D1-BE5E-D3E9FC86E48A}" presName="sibTrans" presStyleCnt="0"/>
      <dgm:spPr/>
    </dgm:pt>
    <dgm:pt modelId="{2DA28417-3A8D-499A-8799-398E5D8D4583}" type="pres">
      <dgm:prSet presAssocID="{6C0331E3-641A-4C42-821E-BD4C4CEF0322}" presName="compNode" presStyleCnt="0"/>
      <dgm:spPr/>
    </dgm:pt>
    <dgm:pt modelId="{08FCD91A-32DD-48D7-94A3-2AE4A3A7D489}" type="pres">
      <dgm:prSet presAssocID="{6C0331E3-641A-4C42-821E-BD4C4CEF0322}"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Head with Gears"/>
        </a:ext>
      </dgm:extLst>
    </dgm:pt>
    <dgm:pt modelId="{31D54009-30EE-4E97-AC58-A9C88C0D8833}" type="pres">
      <dgm:prSet presAssocID="{6C0331E3-641A-4C42-821E-BD4C4CEF0322}" presName="spaceRect" presStyleCnt="0"/>
      <dgm:spPr/>
    </dgm:pt>
    <dgm:pt modelId="{A6B2483C-53DB-4FAF-ACCF-018BEEDFEBB1}" type="pres">
      <dgm:prSet presAssocID="{6C0331E3-641A-4C42-821E-BD4C4CEF0322}" presName="textRect" presStyleLbl="revTx" presStyleIdx="2" presStyleCnt="4">
        <dgm:presLayoutVars>
          <dgm:chMax val="1"/>
          <dgm:chPref val="1"/>
        </dgm:presLayoutVars>
      </dgm:prSet>
      <dgm:spPr/>
    </dgm:pt>
    <dgm:pt modelId="{407465FA-C22E-4B37-9C5E-0FF4A26C8470}" type="pres">
      <dgm:prSet presAssocID="{CE1F92DD-1B5F-4EA6-B38F-F49A53A571D5}" presName="sibTrans" presStyleCnt="0"/>
      <dgm:spPr/>
    </dgm:pt>
    <dgm:pt modelId="{CE900F41-A94A-4126-BD06-7E1DBA840724}" type="pres">
      <dgm:prSet presAssocID="{966D4B7C-968D-4242-AE7C-B2E8E7EE6C2A}" presName="compNode" presStyleCnt="0"/>
      <dgm:spPr/>
    </dgm:pt>
    <dgm:pt modelId="{5EEBB75A-9157-410D-9C26-368BAB9372B4}" type="pres">
      <dgm:prSet presAssocID="{966D4B7C-968D-4242-AE7C-B2E8E7EE6C2A}"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Paper"/>
        </a:ext>
      </dgm:extLst>
    </dgm:pt>
    <dgm:pt modelId="{CB3DBDFF-7A76-4C15-ABF3-2442F18E08F6}" type="pres">
      <dgm:prSet presAssocID="{966D4B7C-968D-4242-AE7C-B2E8E7EE6C2A}" presName="spaceRect" presStyleCnt="0"/>
      <dgm:spPr/>
    </dgm:pt>
    <dgm:pt modelId="{80189E5B-1711-4877-9204-28B55175B2E2}" type="pres">
      <dgm:prSet presAssocID="{966D4B7C-968D-4242-AE7C-B2E8E7EE6C2A}" presName="textRect" presStyleLbl="revTx" presStyleIdx="3" presStyleCnt="4">
        <dgm:presLayoutVars>
          <dgm:chMax val="1"/>
          <dgm:chPref val="1"/>
        </dgm:presLayoutVars>
      </dgm:prSet>
      <dgm:spPr/>
    </dgm:pt>
  </dgm:ptLst>
  <dgm:cxnLst>
    <dgm:cxn modelId="{6ADC2907-2C38-4506-80D8-6A9FE6DD3306}" type="presOf" srcId="{6C0331E3-641A-4C42-821E-BD4C4CEF0322}" destId="{A6B2483C-53DB-4FAF-ACCF-018BEEDFEBB1}" srcOrd="0" destOrd="0" presId="urn:microsoft.com/office/officeart/2018/2/layout/IconLabelList"/>
    <dgm:cxn modelId="{0029C125-7393-40C2-9EE1-2FA20FDA9464}" srcId="{5C0C95A4-7C49-485E-805B-CC645E4982B0}" destId="{6C0331E3-641A-4C42-821E-BD4C4CEF0322}" srcOrd="2" destOrd="0" parTransId="{33A365DC-AA45-49DA-8CEA-CFCBEA87420B}" sibTransId="{CE1F92DD-1B5F-4EA6-B38F-F49A53A571D5}"/>
    <dgm:cxn modelId="{FA1B7341-0303-42B5-B22A-A6E998972590}" srcId="{5C0C95A4-7C49-485E-805B-CC645E4982B0}" destId="{966D4B7C-968D-4242-AE7C-B2E8E7EE6C2A}" srcOrd="3" destOrd="0" parTransId="{7987DE7F-9D48-44DE-9554-C4B74408AF24}" sibTransId="{2EE5A3DF-EAF6-4D95-8846-9EE1335D47C0}"/>
    <dgm:cxn modelId="{545C1E64-DD11-4E52-BA49-A2470FC78622}" srcId="{5C0C95A4-7C49-485E-805B-CC645E4982B0}" destId="{D772C2F7-686F-4DE3-B510-F66DCF0A81F0}" srcOrd="0" destOrd="0" parTransId="{B276F458-DBD9-4645-8E39-F3C7A351D3E4}" sibTransId="{775D0C7A-6738-4685-9849-0B85160D0CD1}"/>
    <dgm:cxn modelId="{C725056C-C100-476E-A335-C11EA07CB767}" type="presOf" srcId="{84C2B6FE-F8D0-40C2-A7BA-13AC7644900C}" destId="{91154E9C-620D-4643-B79B-D15A2DB69E33}" srcOrd="0" destOrd="0" presId="urn:microsoft.com/office/officeart/2018/2/layout/IconLabelList"/>
    <dgm:cxn modelId="{BBA8EA97-311F-42BE-8D8E-FE087625D930}" type="presOf" srcId="{966D4B7C-968D-4242-AE7C-B2E8E7EE6C2A}" destId="{80189E5B-1711-4877-9204-28B55175B2E2}" srcOrd="0" destOrd="0" presId="urn:microsoft.com/office/officeart/2018/2/layout/IconLabelList"/>
    <dgm:cxn modelId="{71D397C0-2868-475D-90BF-59795FD67481}" srcId="{5C0C95A4-7C49-485E-805B-CC645E4982B0}" destId="{84C2B6FE-F8D0-40C2-A7BA-13AC7644900C}" srcOrd="1" destOrd="0" parTransId="{6C0E2971-7AC7-4A54-B240-8A0336FF6BED}" sibTransId="{7468BEB3-0899-48D1-BE5E-D3E9FC86E48A}"/>
    <dgm:cxn modelId="{52CC44D2-4C34-47F0-BE4C-45B6F70FE5CF}" type="presOf" srcId="{5C0C95A4-7C49-485E-805B-CC645E4982B0}" destId="{9B3D406E-F49F-4647-80DF-4A0A35E058BB}" srcOrd="0" destOrd="0" presId="urn:microsoft.com/office/officeart/2018/2/layout/IconLabelList"/>
    <dgm:cxn modelId="{1C383CDC-94F5-425D-B60C-EB18FAEEC04D}" type="presOf" srcId="{D772C2F7-686F-4DE3-B510-F66DCF0A81F0}" destId="{AA76A15E-F7C9-4416-9D3F-D52D6FF63ADB}" srcOrd="0" destOrd="0" presId="urn:microsoft.com/office/officeart/2018/2/layout/IconLabelList"/>
    <dgm:cxn modelId="{AEFB755C-F65B-41E8-BBBD-09A3720F78AC}" type="presParOf" srcId="{9B3D406E-F49F-4647-80DF-4A0A35E058BB}" destId="{CFC54BDF-6DC8-479A-A1FD-96E7237ED467}" srcOrd="0" destOrd="0" presId="urn:microsoft.com/office/officeart/2018/2/layout/IconLabelList"/>
    <dgm:cxn modelId="{46C1AF49-C4C5-4652-B254-2106980E9534}" type="presParOf" srcId="{CFC54BDF-6DC8-479A-A1FD-96E7237ED467}" destId="{16F961FA-A13D-4448-9B07-601E5B976F29}" srcOrd="0" destOrd="0" presId="urn:microsoft.com/office/officeart/2018/2/layout/IconLabelList"/>
    <dgm:cxn modelId="{FC0503F8-E51E-462A-B4BC-41634805C8B2}" type="presParOf" srcId="{CFC54BDF-6DC8-479A-A1FD-96E7237ED467}" destId="{E1330645-5046-4251-881F-7FCE6325EB52}" srcOrd="1" destOrd="0" presId="urn:microsoft.com/office/officeart/2018/2/layout/IconLabelList"/>
    <dgm:cxn modelId="{9BFC2F31-6BF1-4479-BE58-ACCE574D9000}" type="presParOf" srcId="{CFC54BDF-6DC8-479A-A1FD-96E7237ED467}" destId="{AA76A15E-F7C9-4416-9D3F-D52D6FF63ADB}" srcOrd="2" destOrd="0" presId="urn:microsoft.com/office/officeart/2018/2/layout/IconLabelList"/>
    <dgm:cxn modelId="{866FA6B0-B5C6-48E7-A7C3-626062557296}" type="presParOf" srcId="{9B3D406E-F49F-4647-80DF-4A0A35E058BB}" destId="{BE3BE712-9CF2-458B-9777-27B27E00789A}" srcOrd="1" destOrd="0" presId="urn:microsoft.com/office/officeart/2018/2/layout/IconLabelList"/>
    <dgm:cxn modelId="{2F26AC1F-6273-4735-B8DE-D774DF20D8C4}" type="presParOf" srcId="{9B3D406E-F49F-4647-80DF-4A0A35E058BB}" destId="{1BED47DA-FEE2-4482-97CB-44E008D5DAEA}" srcOrd="2" destOrd="0" presId="urn:microsoft.com/office/officeart/2018/2/layout/IconLabelList"/>
    <dgm:cxn modelId="{67412AB2-AF97-4CFE-9447-1E4152F87ED5}" type="presParOf" srcId="{1BED47DA-FEE2-4482-97CB-44E008D5DAEA}" destId="{00A197DE-96D5-48B8-AD40-24B0D708E410}" srcOrd="0" destOrd="0" presId="urn:microsoft.com/office/officeart/2018/2/layout/IconLabelList"/>
    <dgm:cxn modelId="{06868B7F-F7B7-422A-856A-7BBCFCF41D0C}" type="presParOf" srcId="{1BED47DA-FEE2-4482-97CB-44E008D5DAEA}" destId="{A97174F4-8FB0-45F9-8573-7335B38F880D}" srcOrd="1" destOrd="0" presId="urn:microsoft.com/office/officeart/2018/2/layout/IconLabelList"/>
    <dgm:cxn modelId="{31CB3934-CED5-47BF-A45F-DFC59E847B01}" type="presParOf" srcId="{1BED47DA-FEE2-4482-97CB-44E008D5DAEA}" destId="{91154E9C-620D-4643-B79B-D15A2DB69E33}" srcOrd="2" destOrd="0" presId="urn:microsoft.com/office/officeart/2018/2/layout/IconLabelList"/>
    <dgm:cxn modelId="{CAD6435C-ABCA-4C02-8C4B-E3372A8116B5}" type="presParOf" srcId="{9B3D406E-F49F-4647-80DF-4A0A35E058BB}" destId="{CD3DFEEB-E4B8-4D95-B291-0F460C228BDD}" srcOrd="3" destOrd="0" presId="urn:microsoft.com/office/officeart/2018/2/layout/IconLabelList"/>
    <dgm:cxn modelId="{1B14B5D3-BC96-41FF-B6BC-A0C677F0F67F}" type="presParOf" srcId="{9B3D406E-F49F-4647-80DF-4A0A35E058BB}" destId="{2DA28417-3A8D-499A-8799-398E5D8D4583}" srcOrd="4" destOrd="0" presId="urn:microsoft.com/office/officeart/2018/2/layout/IconLabelList"/>
    <dgm:cxn modelId="{E14A74A4-7DD3-43EF-9391-C4259F69313C}" type="presParOf" srcId="{2DA28417-3A8D-499A-8799-398E5D8D4583}" destId="{08FCD91A-32DD-48D7-94A3-2AE4A3A7D489}" srcOrd="0" destOrd="0" presId="urn:microsoft.com/office/officeart/2018/2/layout/IconLabelList"/>
    <dgm:cxn modelId="{DC9E9927-8D4B-43DA-9584-9386826F7FD1}" type="presParOf" srcId="{2DA28417-3A8D-499A-8799-398E5D8D4583}" destId="{31D54009-30EE-4E97-AC58-A9C88C0D8833}" srcOrd="1" destOrd="0" presId="urn:microsoft.com/office/officeart/2018/2/layout/IconLabelList"/>
    <dgm:cxn modelId="{ABD47B4F-DF77-44C4-9B33-C6E2D87B0CE5}" type="presParOf" srcId="{2DA28417-3A8D-499A-8799-398E5D8D4583}" destId="{A6B2483C-53DB-4FAF-ACCF-018BEEDFEBB1}" srcOrd="2" destOrd="0" presId="urn:microsoft.com/office/officeart/2018/2/layout/IconLabelList"/>
    <dgm:cxn modelId="{9C354CC1-0753-44B8-BC65-5D6E6399336F}" type="presParOf" srcId="{9B3D406E-F49F-4647-80DF-4A0A35E058BB}" destId="{407465FA-C22E-4B37-9C5E-0FF4A26C8470}" srcOrd="5" destOrd="0" presId="urn:microsoft.com/office/officeart/2018/2/layout/IconLabelList"/>
    <dgm:cxn modelId="{9C076D3D-2389-4DFC-A7E5-1A9F2F684FF9}" type="presParOf" srcId="{9B3D406E-F49F-4647-80DF-4A0A35E058BB}" destId="{CE900F41-A94A-4126-BD06-7E1DBA840724}" srcOrd="6" destOrd="0" presId="urn:microsoft.com/office/officeart/2018/2/layout/IconLabelList"/>
    <dgm:cxn modelId="{16C1C177-54A1-4F5B-AFBB-3D04E9823624}" type="presParOf" srcId="{CE900F41-A94A-4126-BD06-7E1DBA840724}" destId="{5EEBB75A-9157-410D-9C26-368BAB9372B4}" srcOrd="0" destOrd="0" presId="urn:microsoft.com/office/officeart/2018/2/layout/IconLabelList"/>
    <dgm:cxn modelId="{B311FAED-DE81-4675-BFB3-858E43FEB07C}" type="presParOf" srcId="{CE900F41-A94A-4126-BD06-7E1DBA840724}" destId="{CB3DBDFF-7A76-4C15-ABF3-2442F18E08F6}" srcOrd="1" destOrd="0" presId="urn:microsoft.com/office/officeart/2018/2/layout/IconLabelList"/>
    <dgm:cxn modelId="{B7281960-0DE3-4604-ABD0-FFC24D3F418A}" type="presParOf" srcId="{CE900F41-A94A-4126-BD06-7E1DBA840724}" destId="{80189E5B-1711-4877-9204-28B55175B2E2}" srcOrd="2" destOrd="0" presId="urn:microsoft.com/office/officeart/2018/2/layout/Icon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EE1914A-10D0-4F79-B4B1-BCB30348F913}" type="doc">
      <dgm:prSet loTypeId="urn:microsoft.com/office/officeart/2016/7/layout/RepeatingBendingProcessNew" loCatId="process" qsTypeId="urn:microsoft.com/office/officeart/2005/8/quickstyle/simple4" qsCatId="simple" csTypeId="urn:microsoft.com/office/officeart/2005/8/colors/colorful1" csCatId="colorful" phldr="1"/>
      <dgm:spPr/>
      <dgm:t>
        <a:bodyPr/>
        <a:lstStyle/>
        <a:p>
          <a:endParaRPr lang="en-US"/>
        </a:p>
      </dgm:t>
    </dgm:pt>
    <dgm:pt modelId="{CC2A2447-E78A-4254-B389-F1BBCDC3BB60}">
      <dgm:prSet/>
      <dgm:spPr/>
      <dgm:t>
        <a:bodyPr/>
        <a:lstStyle/>
        <a:p>
          <a:r>
            <a:rPr lang="en-US" b="1" dirty="0">
              <a:solidFill>
                <a:schemeClr val="bg1"/>
              </a:solidFill>
            </a:rPr>
            <a:t>Target high school lack of resources or coursework in mathematics, science, or engineering;</a:t>
          </a:r>
        </a:p>
      </dgm:t>
    </dgm:pt>
    <dgm:pt modelId="{C52248F2-AC29-46C9-AA06-383F2EF860FC}" type="parTrans" cxnId="{EBFD3646-48A2-4A07-82FD-66B08E4D2839}">
      <dgm:prSet/>
      <dgm:spPr/>
      <dgm:t>
        <a:bodyPr/>
        <a:lstStyle/>
        <a:p>
          <a:endParaRPr lang="en-US"/>
        </a:p>
      </dgm:t>
    </dgm:pt>
    <dgm:pt modelId="{F43CB672-53E6-4687-A8F7-5D6D864DCF67}" type="sibTrans" cxnId="{EBFD3646-48A2-4A07-82FD-66B08E4D2839}">
      <dgm:prSet/>
      <dgm:spPr/>
      <dgm:t>
        <a:bodyPr/>
        <a:lstStyle/>
        <a:p>
          <a:endParaRPr lang="en-US" dirty="0"/>
        </a:p>
      </dgm:t>
    </dgm:pt>
    <dgm:pt modelId="{AA3EC59F-8A6D-45B2-974A-95F72F968D68}">
      <dgm:prSet custT="1"/>
      <dgm:spPr/>
      <dgm:t>
        <a:bodyPr/>
        <a:lstStyle/>
        <a:p>
          <a:r>
            <a:rPr lang="en-US" sz="1600" b="1" dirty="0">
              <a:solidFill>
                <a:schemeClr val="bg1"/>
              </a:solidFill>
            </a:rPr>
            <a:t>Target high school attendance data, dropout rate, college going rate, and student/counselor ratio indicate importance of additional educational opportunities;</a:t>
          </a:r>
        </a:p>
      </dgm:t>
    </dgm:pt>
    <dgm:pt modelId="{40E7E248-908A-4A81-B04D-C1E9C6313064}" type="parTrans" cxnId="{49C35329-F705-401B-AA07-46BB6CF8BFCC}">
      <dgm:prSet/>
      <dgm:spPr/>
      <dgm:t>
        <a:bodyPr/>
        <a:lstStyle/>
        <a:p>
          <a:endParaRPr lang="en-US"/>
        </a:p>
      </dgm:t>
    </dgm:pt>
    <dgm:pt modelId="{356988B1-C8F4-402D-9B72-70ECCE523D16}" type="sibTrans" cxnId="{49C35329-F705-401B-AA07-46BB6CF8BFCC}">
      <dgm:prSet/>
      <dgm:spPr/>
      <dgm:t>
        <a:bodyPr/>
        <a:lstStyle/>
        <a:p>
          <a:endParaRPr lang="en-US" dirty="0"/>
        </a:p>
      </dgm:t>
    </dgm:pt>
    <dgm:pt modelId="{577BEED6-16A1-4C29-98C2-40A1B0BCE1EF}">
      <dgm:prSet/>
      <dgm:spPr/>
      <dgm:t>
        <a:bodyPr/>
        <a:lstStyle/>
        <a:p>
          <a:r>
            <a:rPr lang="en-US" b="1" dirty="0">
              <a:solidFill>
                <a:schemeClr val="bg1"/>
              </a:solidFill>
            </a:rPr>
            <a:t>Target area students demonstrate interest and capacity to pursue academic programs and careers in math and science ;</a:t>
          </a:r>
        </a:p>
      </dgm:t>
    </dgm:pt>
    <dgm:pt modelId="{B3C5A05C-4318-479A-9FFB-5E12E821AEF5}" type="parTrans" cxnId="{62FA49D8-5A04-4C09-9F5D-A9A7F8EB87AF}">
      <dgm:prSet/>
      <dgm:spPr/>
      <dgm:t>
        <a:bodyPr/>
        <a:lstStyle/>
        <a:p>
          <a:endParaRPr lang="en-US"/>
        </a:p>
      </dgm:t>
    </dgm:pt>
    <dgm:pt modelId="{2E216B19-E477-4AF1-9FAD-1BB23F98A59E}" type="sibTrans" cxnId="{62FA49D8-5A04-4C09-9F5D-A9A7F8EB87AF}">
      <dgm:prSet/>
      <dgm:spPr/>
      <dgm:t>
        <a:bodyPr/>
        <a:lstStyle/>
        <a:p>
          <a:endParaRPr lang="en-US"/>
        </a:p>
      </dgm:t>
    </dgm:pt>
    <dgm:pt modelId="{C4A8DE61-9C2B-4DA9-AA20-AD98984F2622}">
      <dgm:prSet custT="1"/>
      <dgm:spPr/>
      <dgm:t>
        <a:bodyPr/>
        <a:lstStyle/>
        <a:p>
          <a:r>
            <a:rPr lang="en-US" sz="1600" b="1" dirty="0">
              <a:solidFill>
                <a:schemeClr val="bg1"/>
              </a:solidFill>
            </a:rPr>
            <a:t>Academic achievement  in math and science are low</a:t>
          </a:r>
          <a:r>
            <a:rPr lang="en-US" sz="1400" dirty="0">
              <a:solidFill>
                <a:schemeClr val="bg1"/>
              </a:solidFill>
            </a:rPr>
            <a:t>;</a:t>
          </a:r>
        </a:p>
      </dgm:t>
    </dgm:pt>
    <dgm:pt modelId="{20545C44-C424-4BFB-B3D0-16492165FB3C}" type="sibTrans" cxnId="{89CE89B3-B259-4BCF-9C65-46CD6E72CF3C}">
      <dgm:prSet/>
      <dgm:spPr/>
      <dgm:t>
        <a:bodyPr/>
        <a:lstStyle/>
        <a:p>
          <a:endParaRPr lang="en-US" dirty="0"/>
        </a:p>
      </dgm:t>
    </dgm:pt>
    <dgm:pt modelId="{B9C3B495-B7DB-42B1-BBA1-DFD71D4CE4DD}" type="parTrans" cxnId="{89CE89B3-B259-4BCF-9C65-46CD6E72CF3C}">
      <dgm:prSet/>
      <dgm:spPr/>
      <dgm:t>
        <a:bodyPr/>
        <a:lstStyle/>
        <a:p>
          <a:endParaRPr lang="en-US"/>
        </a:p>
      </dgm:t>
    </dgm:pt>
    <dgm:pt modelId="{A79BCE38-DF21-4163-B39E-8AAC38992B2F}" type="pres">
      <dgm:prSet presAssocID="{2EE1914A-10D0-4F79-B4B1-BCB30348F913}" presName="Name0" presStyleCnt="0">
        <dgm:presLayoutVars>
          <dgm:dir/>
          <dgm:resizeHandles val="exact"/>
        </dgm:presLayoutVars>
      </dgm:prSet>
      <dgm:spPr/>
    </dgm:pt>
    <dgm:pt modelId="{334C6C51-4BD4-4AA5-8404-4829B693B173}" type="pres">
      <dgm:prSet presAssocID="{C4A8DE61-9C2B-4DA9-AA20-AD98984F2622}" presName="node" presStyleLbl="node1" presStyleIdx="0" presStyleCnt="4" custLinFactNeighborX="-51" custLinFactNeighborY="3516">
        <dgm:presLayoutVars>
          <dgm:bulletEnabled val="1"/>
        </dgm:presLayoutVars>
      </dgm:prSet>
      <dgm:spPr/>
    </dgm:pt>
    <dgm:pt modelId="{F9837B0A-8B07-4C14-9114-EB969659EF31}" type="pres">
      <dgm:prSet presAssocID="{20545C44-C424-4BFB-B3D0-16492165FB3C}" presName="sibTrans" presStyleLbl="sibTrans1D1" presStyleIdx="0" presStyleCnt="3"/>
      <dgm:spPr/>
    </dgm:pt>
    <dgm:pt modelId="{73AB86B4-2244-4098-B049-7E337F506371}" type="pres">
      <dgm:prSet presAssocID="{20545C44-C424-4BFB-B3D0-16492165FB3C}" presName="connectorText" presStyleLbl="sibTrans1D1" presStyleIdx="0" presStyleCnt="3"/>
      <dgm:spPr/>
    </dgm:pt>
    <dgm:pt modelId="{0E1C7C91-5571-46DA-BEE1-E25C52F25E2B}" type="pres">
      <dgm:prSet presAssocID="{CC2A2447-E78A-4254-B389-F1BBCDC3BB60}" presName="node" presStyleLbl="node1" presStyleIdx="1" presStyleCnt="4">
        <dgm:presLayoutVars>
          <dgm:bulletEnabled val="1"/>
        </dgm:presLayoutVars>
      </dgm:prSet>
      <dgm:spPr/>
    </dgm:pt>
    <dgm:pt modelId="{5DD3BD08-7622-4F9E-A675-CBE2F9DD99EE}" type="pres">
      <dgm:prSet presAssocID="{F43CB672-53E6-4687-A8F7-5D6D864DCF67}" presName="sibTrans" presStyleLbl="sibTrans1D1" presStyleIdx="1" presStyleCnt="3"/>
      <dgm:spPr/>
    </dgm:pt>
    <dgm:pt modelId="{BAE83D35-7395-4E9A-A853-8CD4D4C14350}" type="pres">
      <dgm:prSet presAssocID="{F43CB672-53E6-4687-A8F7-5D6D864DCF67}" presName="connectorText" presStyleLbl="sibTrans1D1" presStyleIdx="1" presStyleCnt="3"/>
      <dgm:spPr/>
    </dgm:pt>
    <dgm:pt modelId="{846F1C8F-496F-461E-926C-B33F2456B935}" type="pres">
      <dgm:prSet presAssocID="{AA3EC59F-8A6D-45B2-974A-95F72F968D68}" presName="node" presStyleLbl="node1" presStyleIdx="2" presStyleCnt="4">
        <dgm:presLayoutVars>
          <dgm:bulletEnabled val="1"/>
        </dgm:presLayoutVars>
      </dgm:prSet>
      <dgm:spPr/>
    </dgm:pt>
    <dgm:pt modelId="{29757FF1-E0F1-4EED-B699-724AAC04823F}" type="pres">
      <dgm:prSet presAssocID="{356988B1-C8F4-402D-9B72-70ECCE523D16}" presName="sibTrans" presStyleLbl="sibTrans1D1" presStyleIdx="2" presStyleCnt="3"/>
      <dgm:spPr/>
    </dgm:pt>
    <dgm:pt modelId="{D57C7EA9-EDEF-491A-A93D-DC92DD864A67}" type="pres">
      <dgm:prSet presAssocID="{356988B1-C8F4-402D-9B72-70ECCE523D16}" presName="connectorText" presStyleLbl="sibTrans1D1" presStyleIdx="2" presStyleCnt="3"/>
      <dgm:spPr/>
    </dgm:pt>
    <dgm:pt modelId="{2A307208-EDC9-4885-B416-B8E708BD06EC}" type="pres">
      <dgm:prSet presAssocID="{577BEED6-16A1-4C29-98C2-40A1B0BCE1EF}" presName="node" presStyleLbl="node1" presStyleIdx="3" presStyleCnt="4">
        <dgm:presLayoutVars>
          <dgm:bulletEnabled val="1"/>
        </dgm:presLayoutVars>
      </dgm:prSet>
      <dgm:spPr/>
    </dgm:pt>
  </dgm:ptLst>
  <dgm:cxnLst>
    <dgm:cxn modelId="{56D2E801-4220-45F1-8E70-9EC05E87A721}" type="presOf" srcId="{20545C44-C424-4BFB-B3D0-16492165FB3C}" destId="{73AB86B4-2244-4098-B049-7E337F506371}" srcOrd="1" destOrd="0" presId="urn:microsoft.com/office/officeart/2016/7/layout/RepeatingBendingProcessNew"/>
    <dgm:cxn modelId="{9D963D09-BAAD-44F3-B29E-80B31C8BAD19}" type="presOf" srcId="{20545C44-C424-4BFB-B3D0-16492165FB3C}" destId="{F9837B0A-8B07-4C14-9114-EB969659EF31}" srcOrd="0" destOrd="0" presId="urn:microsoft.com/office/officeart/2016/7/layout/RepeatingBendingProcessNew"/>
    <dgm:cxn modelId="{49C35329-F705-401B-AA07-46BB6CF8BFCC}" srcId="{2EE1914A-10D0-4F79-B4B1-BCB30348F913}" destId="{AA3EC59F-8A6D-45B2-974A-95F72F968D68}" srcOrd="2" destOrd="0" parTransId="{40E7E248-908A-4A81-B04D-C1E9C6313064}" sibTransId="{356988B1-C8F4-402D-9B72-70ECCE523D16}"/>
    <dgm:cxn modelId="{0C2A8929-D89B-404C-A5BA-E04B1F319541}" type="presOf" srcId="{356988B1-C8F4-402D-9B72-70ECCE523D16}" destId="{D57C7EA9-EDEF-491A-A93D-DC92DD864A67}" srcOrd="1" destOrd="0" presId="urn:microsoft.com/office/officeart/2016/7/layout/RepeatingBendingProcessNew"/>
    <dgm:cxn modelId="{C0D6EE30-311E-4E8C-8BF1-A86FB197F229}" type="presOf" srcId="{C4A8DE61-9C2B-4DA9-AA20-AD98984F2622}" destId="{334C6C51-4BD4-4AA5-8404-4829B693B173}" srcOrd="0" destOrd="0" presId="urn:microsoft.com/office/officeart/2016/7/layout/RepeatingBendingProcessNew"/>
    <dgm:cxn modelId="{EBFD3646-48A2-4A07-82FD-66B08E4D2839}" srcId="{2EE1914A-10D0-4F79-B4B1-BCB30348F913}" destId="{CC2A2447-E78A-4254-B389-F1BBCDC3BB60}" srcOrd="1" destOrd="0" parTransId="{C52248F2-AC29-46C9-AA06-383F2EF860FC}" sibTransId="{F43CB672-53E6-4687-A8F7-5D6D864DCF67}"/>
    <dgm:cxn modelId="{D974404F-FB7B-41CF-859C-981DEA1C8169}" type="presOf" srcId="{CC2A2447-E78A-4254-B389-F1BBCDC3BB60}" destId="{0E1C7C91-5571-46DA-BEE1-E25C52F25E2B}" srcOrd="0" destOrd="0" presId="urn:microsoft.com/office/officeart/2016/7/layout/RepeatingBendingProcessNew"/>
    <dgm:cxn modelId="{5F002582-A49B-43A7-A974-F315A035ED4D}" type="presOf" srcId="{2EE1914A-10D0-4F79-B4B1-BCB30348F913}" destId="{A79BCE38-DF21-4163-B39E-8AAC38992B2F}" srcOrd="0" destOrd="0" presId="urn:microsoft.com/office/officeart/2016/7/layout/RepeatingBendingProcessNew"/>
    <dgm:cxn modelId="{F435A896-1870-4752-9BB6-37DA5E50B4DC}" type="presOf" srcId="{577BEED6-16A1-4C29-98C2-40A1B0BCE1EF}" destId="{2A307208-EDC9-4885-B416-B8E708BD06EC}" srcOrd="0" destOrd="0" presId="urn:microsoft.com/office/officeart/2016/7/layout/RepeatingBendingProcessNew"/>
    <dgm:cxn modelId="{89CE89B3-B259-4BCF-9C65-46CD6E72CF3C}" srcId="{2EE1914A-10D0-4F79-B4B1-BCB30348F913}" destId="{C4A8DE61-9C2B-4DA9-AA20-AD98984F2622}" srcOrd="0" destOrd="0" parTransId="{B9C3B495-B7DB-42B1-BBA1-DFD71D4CE4DD}" sibTransId="{20545C44-C424-4BFB-B3D0-16492165FB3C}"/>
    <dgm:cxn modelId="{62FA49D8-5A04-4C09-9F5D-A9A7F8EB87AF}" srcId="{2EE1914A-10D0-4F79-B4B1-BCB30348F913}" destId="{577BEED6-16A1-4C29-98C2-40A1B0BCE1EF}" srcOrd="3" destOrd="0" parTransId="{B3C5A05C-4318-479A-9FFB-5E12E821AEF5}" sibTransId="{2E216B19-E477-4AF1-9FAD-1BB23F98A59E}"/>
    <dgm:cxn modelId="{5B9809DE-DE42-4D71-BB7F-2EB98BE1F885}" type="presOf" srcId="{AA3EC59F-8A6D-45B2-974A-95F72F968D68}" destId="{846F1C8F-496F-461E-926C-B33F2456B935}" srcOrd="0" destOrd="0" presId="urn:microsoft.com/office/officeart/2016/7/layout/RepeatingBendingProcessNew"/>
    <dgm:cxn modelId="{A47D63E1-D69B-4081-A064-0B5BC4D8B757}" type="presOf" srcId="{F43CB672-53E6-4687-A8F7-5D6D864DCF67}" destId="{BAE83D35-7395-4E9A-A853-8CD4D4C14350}" srcOrd="1" destOrd="0" presId="urn:microsoft.com/office/officeart/2016/7/layout/RepeatingBendingProcessNew"/>
    <dgm:cxn modelId="{4FA32EE4-CD37-4D1A-8326-1C67B5DCA7AB}" type="presOf" srcId="{F43CB672-53E6-4687-A8F7-5D6D864DCF67}" destId="{5DD3BD08-7622-4F9E-A675-CBE2F9DD99EE}" srcOrd="0" destOrd="0" presId="urn:microsoft.com/office/officeart/2016/7/layout/RepeatingBendingProcessNew"/>
    <dgm:cxn modelId="{1CDFACF9-4A65-4F27-8133-7D086786845C}" type="presOf" srcId="{356988B1-C8F4-402D-9B72-70ECCE523D16}" destId="{29757FF1-E0F1-4EED-B699-724AAC04823F}" srcOrd="0" destOrd="0" presId="urn:microsoft.com/office/officeart/2016/7/layout/RepeatingBendingProcessNew"/>
    <dgm:cxn modelId="{35403919-E262-44DE-8670-D38813C173C5}" type="presParOf" srcId="{A79BCE38-DF21-4163-B39E-8AAC38992B2F}" destId="{334C6C51-4BD4-4AA5-8404-4829B693B173}" srcOrd="0" destOrd="0" presId="urn:microsoft.com/office/officeart/2016/7/layout/RepeatingBendingProcessNew"/>
    <dgm:cxn modelId="{7DDFD95F-ED9B-426B-BAA7-0824353FD77A}" type="presParOf" srcId="{A79BCE38-DF21-4163-B39E-8AAC38992B2F}" destId="{F9837B0A-8B07-4C14-9114-EB969659EF31}" srcOrd="1" destOrd="0" presId="urn:microsoft.com/office/officeart/2016/7/layout/RepeatingBendingProcessNew"/>
    <dgm:cxn modelId="{4E5EE9E3-4376-4826-9704-9E840896FB93}" type="presParOf" srcId="{F9837B0A-8B07-4C14-9114-EB969659EF31}" destId="{73AB86B4-2244-4098-B049-7E337F506371}" srcOrd="0" destOrd="0" presId="urn:microsoft.com/office/officeart/2016/7/layout/RepeatingBendingProcessNew"/>
    <dgm:cxn modelId="{0A75A546-E374-4AE8-A2C3-130FCB3F992B}" type="presParOf" srcId="{A79BCE38-DF21-4163-B39E-8AAC38992B2F}" destId="{0E1C7C91-5571-46DA-BEE1-E25C52F25E2B}" srcOrd="2" destOrd="0" presId="urn:microsoft.com/office/officeart/2016/7/layout/RepeatingBendingProcessNew"/>
    <dgm:cxn modelId="{5622A718-B186-4ED4-8D2D-5C871D47E88B}" type="presParOf" srcId="{A79BCE38-DF21-4163-B39E-8AAC38992B2F}" destId="{5DD3BD08-7622-4F9E-A675-CBE2F9DD99EE}" srcOrd="3" destOrd="0" presId="urn:microsoft.com/office/officeart/2016/7/layout/RepeatingBendingProcessNew"/>
    <dgm:cxn modelId="{5D340D5F-8420-4ABF-9A6D-B7AEF5207213}" type="presParOf" srcId="{5DD3BD08-7622-4F9E-A675-CBE2F9DD99EE}" destId="{BAE83D35-7395-4E9A-A853-8CD4D4C14350}" srcOrd="0" destOrd="0" presId="urn:microsoft.com/office/officeart/2016/7/layout/RepeatingBendingProcessNew"/>
    <dgm:cxn modelId="{4F7A0C0A-25C7-416B-8D87-E87C78656B5F}" type="presParOf" srcId="{A79BCE38-DF21-4163-B39E-8AAC38992B2F}" destId="{846F1C8F-496F-461E-926C-B33F2456B935}" srcOrd="4" destOrd="0" presId="urn:microsoft.com/office/officeart/2016/7/layout/RepeatingBendingProcessNew"/>
    <dgm:cxn modelId="{C2594B84-D21D-49D4-864B-B25655DA8709}" type="presParOf" srcId="{A79BCE38-DF21-4163-B39E-8AAC38992B2F}" destId="{29757FF1-E0F1-4EED-B699-724AAC04823F}" srcOrd="5" destOrd="0" presId="urn:microsoft.com/office/officeart/2016/7/layout/RepeatingBendingProcessNew"/>
    <dgm:cxn modelId="{74BAB22D-36C5-46D7-A720-8B13C22DE92F}" type="presParOf" srcId="{29757FF1-E0F1-4EED-B699-724AAC04823F}" destId="{D57C7EA9-EDEF-491A-A93D-DC92DD864A67}" srcOrd="0" destOrd="0" presId="urn:microsoft.com/office/officeart/2016/7/layout/RepeatingBendingProcessNew"/>
    <dgm:cxn modelId="{4C0E454E-70B0-498F-9C02-389FB8D3DCC6}" type="presParOf" srcId="{A79BCE38-DF21-4163-B39E-8AAC38992B2F}" destId="{2A307208-EDC9-4885-B416-B8E708BD06EC}" srcOrd="6" destOrd="0" presId="urn:microsoft.com/office/officeart/2016/7/layout/RepeatingBendingProcessNew"/>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03B66E83-5FE9-43A3-AF8A-8DC99CA72478}" type="doc">
      <dgm:prSet loTypeId="urn:microsoft.com/office/officeart/2018/2/layout/IconLabelList" loCatId="icon" qsTypeId="urn:microsoft.com/office/officeart/2005/8/quickstyle/simple1" qsCatId="simple" csTypeId="urn:microsoft.com/office/officeart/2018/5/colors/Iconchunking_neutralbg_colorful1" csCatId="colorful" phldr="1"/>
      <dgm:spPr/>
      <dgm:t>
        <a:bodyPr/>
        <a:lstStyle/>
        <a:p>
          <a:endParaRPr lang="en-US"/>
        </a:p>
      </dgm:t>
    </dgm:pt>
    <dgm:pt modelId="{590109D8-2725-46DC-A18A-FAF570C84DCD}">
      <dgm:prSet custT="1"/>
      <dgm:spPr/>
      <dgm:t>
        <a:bodyPr/>
        <a:lstStyle/>
        <a:p>
          <a:r>
            <a:rPr lang="en-US" sz="2400" dirty="0">
              <a:latin typeface="Garamond" panose="02020404030301010803" pitchFamily="18" charset="0"/>
            </a:rPr>
            <a:t>The budget for the project is adequate to support planned project services and activities; and </a:t>
          </a:r>
          <a:br>
            <a:rPr lang="en-US" sz="1300" dirty="0"/>
          </a:br>
          <a:endParaRPr lang="en-US" sz="1300" dirty="0"/>
        </a:p>
      </dgm:t>
    </dgm:pt>
    <dgm:pt modelId="{31B6623E-5ECF-4FFF-B840-84A71483CD16}" type="parTrans" cxnId="{C5584318-A91E-453F-B503-80654D3E35A9}">
      <dgm:prSet/>
      <dgm:spPr/>
      <dgm:t>
        <a:bodyPr/>
        <a:lstStyle/>
        <a:p>
          <a:endParaRPr lang="en-US"/>
        </a:p>
      </dgm:t>
    </dgm:pt>
    <dgm:pt modelId="{0DF6F768-DC0D-4F95-BDF6-C09378138590}" type="sibTrans" cxnId="{C5584318-A91E-453F-B503-80654D3E35A9}">
      <dgm:prSet/>
      <dgm:spPr/>
      <dgm:t>
        <a:bodyPr/>
        <a:lstStyle/>
        <a:p>
          <a:endParaRPr lang="en-US"/>
        </a:p>
      </dgm:t>
    </dgm:pt>
    <dgm:pt modelId="{F91C7707-92ED-48BF-92A6-6C83986C05F4}">
      <dgm:prSet custT="1"/>
      <dgm:spPr/>
      <dgm:t>
        <a:bodyPr/>
        <a:lstStyle/>
        <a:p>
          <a:r>
            <a:rPr lang="en-US" sz="2400" dirty="0">
              <a:latin typeface="Garamond" panose="02020404030301010803" pitchFamily="18" charset="0"/>
            </a:rPr>
            <a:t>Costs are reasonable in relation to the objectives and scope of the project.</a:t>
          </a:r>
        </a:p>
      </dgm:t>
    </dgm:pt>
    <dgm:pt modelId="{86BFC61C-7161-4F48-B87F-1CAF898C5906}" type="parTrans" cxnId="{9041BB64-FEFA-407D-988D-596BE31DC785}">
      <dgm:prSet/>
      <dgm:spPr/>
      <dgm:t>
        <a:bodyPr/>
        <a:lstStyle/>
        <a:p>
          <a:endParaRPr lang="en-US"/>
        </a:p>
      </dgm:t>
    </dgm:pt>
    <dgm:pt modelId="{B085537C-13B0-4B67-A6BE-A75BB3F3A9E3}" type="sibTrans" cxnId="{9041BB64-FEFA-407D-988D-596BE31DC785}">
      <dgm:prSet/>
      <dgm:spPr/>
      <dgm:t>
        <a:bodyPr/>
        <a:lstStyle/>
        <a:p>
          <a:endParaRPr lang="en-US"/>
        </a:p>
      </dgm:t>
    </dgm:pt>
    <dgm:pt modelId="{210C8F47-5B89-451D-883C-E884828ED327}" type="pres">
      <dgm:prSet presAssocID="{03B66E83-5FE9-43A3-AF8A-8DC99CA72478}" presName="root" presStyleCnt="0">
        <dgm:presLayoutVars>
          <dgm:dir/>
          <dgm:resizeHandles val="exact"/>
        </dgm:presLayoutVars>
      </dgm:prSet>
      <dgm:spPr/>
    </dgm:pt>
    <dgm:pt modelId="{9EAB34E4-69F0-4C04-83DF-F4219A34808E}" type="pres">
      <dgm:prSet presAssocID="{590109D8-2725-46DC-A18A-FAF570C84DCD}" presName="compNode" presStyleCnt="0"/>
      <dgm:spPr/>
    </dgm:pt>
    <dgm:pt modelId="{7B7DB43F-9DA2-4B02-AED5-255DC227B1B9}" type="pres">
      <dgm:prSet presAssocID="{590109D8-2725-46DC-A18A-FAF570C84DCD}" presName="iconRect" presStyleLbl="node1" presStyleIdx="0" presStyleCnt="2" custLinFactNeighborX="-54181" custLinFactNeighborY="-3063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Money"/>
        </a:ext>
      </dgm:extLst>
    </dgm:pt>
    <dgm:pt modelId="{7E1D9888-6182-4A75-A2F1-B93E02A9E620}" type="pres">
      <dgm:prSet presAssocID="{590109D8-2725-46DC-A18A-FAF570C84DCD}" presName="spaceRect" presStyleCnt="0"/>
      <dgm:spPr/>
    </dgm:pt>
    <dgm:pt modelId="{E5516250-EB89-49CA-9336-EBBC9B00B7A3}" type="pres">
      <dgm:prSet presAssocID="{590109D8-2725-46DC-A18A-FAF570C84DCD}" presName="textRect" presStyleLbl="revTx" presStyleIdx="0" presStyleCnt="2" custScaleX="176253" custLinFactNeighborX="-60860" custLinFactNeighborY="-3911">
        <dgm:presLayoutVars>
          <dgm:chMax val="1"/>
          <dgm:chPref val="1"/>
        </dgm:presLayoutVars>
      </dgm:prSet>
      <dgm:spPr/>
    </dgm:pt>
    <dgm:pt modelId="{DF5AAA2C-48FE-4C70-A99D-418059410CFC}" type="pres">
      <dgm:prSet presAssocID="{0DF6F768-DC0D-4F95-BDF6-C09378138590}" presName="sibTrans" presStyleCnt="0"/>
      <dgm:spPr/>
    </dgm:pt>
    <dgm:pt modelId="{663EA6E3-5069-4A81-B4E1-806E2243A7B2}" type="pres">
      <dgm:prSet presAssocID="{F91C7707-92ED-48BF-92A6-6C83986C05F4}" presName="compNode" presStyleCnt="0"/>
      <dgm:spPr/>
    </dgm:pt>
    <dgm:pt modelId="{37D38488-6627-443B-BA5F-2873B5DBBDFA}" type="pres">
      <dgm:prSet presAssocID="{F91C7707-92ED-48BF-92A6-6C83986C05F4}" presName="iconRect" presStyleLbl="node1" presStyleIdx="1" presStyleCnt="2" custScaleX="143060" custScaleY="135298" custLinFactNeighborX="8437" custLinFactNeighborY="-18128"/>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Handshake"/>
        </a:ext>
      </dgm:extLst>
    </dgm:pt>
    <dgm:pt modelId="{38EC2E59-0745-41D0-B9C6-8854DCCA1403}" type="pres">
      <dgm:prSet presAssocID="{F91C7707-92ED-48BF-92A6-6C83986C05F4}" presName="spaceRect" presStyleCnt="0"/>
      <dgm:spPr/>
    </dgm:pt>
    <dgm:pt modelId="{96AA9BDA-54A3-46CD-A9DF-309A6BFA5CBE}" type="pres">
      <dgm:prSet presAssocID="{F91C7707-92ED-48BF-92A6-6C83986C05F4}" presName="textRect" presStyleLbl="revTx" presStyleIdx="1" presStyleCnt="2" custScaleX="181345" custLinFactNeighborX="1250" custLinFactNeighborY="7035">
        <dgm:presLayoutVars>
          <dgm:chMax val="1"/>
          <dgm:chPref val="1"/>
        </dgm:presLayoutVars>
      </dgm:prSet>
      <dgm:spPr/>
    </dgm:pt>
  </dgm:ptLst>
  <dgm:cxnLst>
    <dgm:cxn modelId="{C5584318-A91E-453F-B503-80654D3E35A9}" srcId="{03B66E83-5FE9-43A3-AF8A-8DC99CA72478}" destId="{590109D8-2725-46DC-A18A-FAF570C84DCD}" srcOrd="0" destOrd="0" parTransId="{31B6623E-5ECF-4FFF-B840-84A71483CD16}" sibTransId="{0DF6F768-DC0D-4F95-BDF6-C09378138590}"/>
    <dgm:cxn modelId="{9041BB64-FEFA-407D-988D-596BE31DC785}" srcId="{03B66E83-5FE9-43A3-AF8A-8DC99CA72478}" destId="{F91C7707-92ED-48BF-92A6-6C83986C05F4}" srcOrd="1" destOrd="0" parTransId="{86BFC61C-7161-4F48-B87F-1CAF898C5906}" sibTransId="{B085537C-13B0-4B67-A6BE-A75BB3F3A9E3}"/>
    <dgm:cxn modelId="{6FB46395-0D41-45B2-9891-45333F4F9FE8}" type="presOf" srcId="{03B66E83-5FE9-43A3-AF8A-8DC99CA72478}" destId="{210C8F47-5B89-451D-883C-E884828ED327}" srcOrd="0" destOrd="0" presId="urn:microsoft.com/office/officeart/2018/2/layout/IconLabelList"/>
    <dgm:cxn modelId="{B3C8FFE2-3EB0-4B58-B693-9A46F90D397A}" type="presOf" srcId="{F91C7707-92ED-48BF-92A6-6C83986C05F4}" destId="{96AA9BDA-54A3-46CD-A9DF-309A6BFA5CBE}" srcOrd="0" destOrd="0" presId="urn:microsoft.com/office/officeart/2018/2/layout/IconLabelList"/>
    <dgm:cxn modelId="{F4C123EB-DB8C-43AD-B74D-FD7F1CE2E8A4}" type="presOf" srcId="{590109D8-2725-46DC-A18A-FAF570C84DCD}" destId="{E5516250-EB89-49CA-9336-EBBC9B00B7A3}" srcOrd="0" destOrd="0" presId="urn:microsoft.com/office/officeart/2018/2/layout/IconLabelList"/>
    <dgm:cxn modelId="{62C5A934-2852-43EA-9558-6847B1A6446B}" type="presParOf" srcId="{210C8F47-5B89-451D-883C-E884828ED327}" destId="{9EAB34E4-69F0-4C04-83DF-F4219A34808E}" srcOrd="0" destOrd="0" presId="urn:microsoft.com/office/officeart/2018/2/layout/IconLabelList"/>
    <dgm:cxn modelId="{50C19E6F-4CD8-4347-BA82-9BF9D992228F}" type="presParOf" srcId="{9EAB34E4-69F0-4C04-83DF-F4219A34808E}" destId="{7B7DB43F-9DA2-4B02-AED5-255DC227B1B9}" srcOrd="0" destOrd="0" presId="urn:microsoft.com/office/officeart/2018/2/layout/IconLabelList"/>
    <dgm:cxn modelId="{508C29FA-E95D-4A95-9B80-1F168596F1C1}" type="presParOf" srcId="{9EAB34E4-69F0-4C04-83DF-F4219A34808E}" destId="{7E1D9888-6182-4A75-A2F1-B93E02A9E620}" srcOrd="1" destOrd="0" presId="urn:microsoft.com/office/officeart/2018/2/layout/IconLabelList"/>
    <dgm:cxn modelId="{DC1D71B1-6B4D-4C33-9818-479DA120DA99}" type="presParOf" srcId="{9EAB34E4-69F0-4C04-83DF-F4219A34808E}" destId="{E5516250-EB89-49CA-9336-EBBC9B00B7A3}" srcOrd="2" destOrd="0" presId="urn:microsoft.com/office/officeart/2018/2/layout/IconLabelList"/>
    <dgm:cxn modelId="{20D87E6D-2B6E-4C91-A262-21186CF97BC2}" type="presParOf" srcId="{210C8F47-5B89-451D-883C-E884828ED327}" destId="{DF5AAA2C-48FE-4C70-A99D-418059410CFC}" srcOrd="1" destOrd="0" presId="urn:microsoft.com/office/officeart/2018/2/layout/IconLabelList"/>
    <dgm:cxn modelId="{300A7275-2042-41F0-A08A-1AAB19B19D0C}" type="presParOf" srcId="{210C8F47-5B89-451D-883C-E884828ED327}" destId="{663EA6E3-5069-4A81-B4E1-806E2243A7B2}" srcOrd="2" destOrd="0" presId="urn:microsoft.com/office/officeart/2018/2/layout/IconLabelList"/>
    <dgm:cxn modelId="{6BC65926-DB74-4E9C-88BD-BD91F23238A8}" type="presParOf" srcId="{663EA6E3-5069-4A81-B4E1-806E2243A7B2}" destId="{37D38488-6627-443B-BA5F-2873B5DBBDFA}" srcOrd="0" destOrd="0" presId="urn:microsoft.com/office/officeart/2018/2/layout/IconLabelList"/>
    <dgm:cxn modelId="{90D48F60-84F9-43D2-AA4E-1BA4F394BAF5}" type="presParOf" srcId="{663EA6E3-5069-4A81-B4E1-806E2243A7B2}" destId="{38EC2E59-0745-41D0-B9C6-8854DCCA1403}" srcOrd="1" destOrd="0" presId="urn:microsoft.com/office/officeart/2018/2/layout/IconLabelList"/>
    <dgm:cxn modelId="{5ADAB348-C5E8-46AB-816A-AA49557E54B1}" type="presParOf" srcId="{663EA6E3-5069-4A81-B4E1-806E2243A7B2}" destId="{96AA9BDA-54A3-46CD-A9DF-309A6BFA5CBE}" srcOrd="2" destOrd="0" presId="urn:microsoft.com/office/officeart/2018/2/layout/IconLabel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27EC97F7-2E65-40F6-9E44-6DE9B4F8D7B2}" type="doc">
      <dgm:prSet loTypeId="urn:microsoft.com/office/officeart/2018/2/layout/IconCircleList" loCatId="icon" qsTypeId="urn:microsoft.com/office/officeart/2005/8/quickstyle/simple1" qsCatId="simple" csTypeId="urn:microsoft.com/office/officeart/2018/5/colors/Iconchunking_neutralicon_colorful1" csCatId="colorful" phldr="1"/>
      <dgm:spPr/>
      <dgm:t>
        <a:bodyPr/>
        <a:lstStyle/>
        <a:p>
          <a:endParaRPr lang="en-US"/>
        </a:p>
      </dgm:t>
    </dgm:pt>
    <dgm:pt modelId="{EC838FD1-324A-46F5-8410-4D8999F3721E}">
      <dgm:prSet custT="1"/>
      <dgm:spPr/>
      <dgm:t>
        <a:bodyPr/>
        <a:lstStyle/>
        <a:p>
          <a:r>
            <a:rPr lang="en-US" sz="1800" dirty="0"/>
            <a:t>In-service staff training</a:t>
          </a:r>
        </a:p>
      </dgm:t>
      <dgm:extLst>
        <a:ext uri="{E40237B7-FDA0-4F09-8148-C483321AD2D9}">
          <dgm14:cNvPr xmlns:dgm14="http://schemas.microsoft.com/office/drawing/2010/diagram" id="0" name="" descr="In-service staff training&#10;"/>
        </a:ext>
      </dgm:extLst>
    </dgm:pt>
    <dgm:pt modelId="{84DE9A01-A5AF-40A1-85FD-CBA4B64BA95A}" type="parTrans" cxnId="{FBB159F1-CF63-4AC8-8927-C89A1B5C373E}">
      <dgm:prSet/>
      <dgm:spPr/>
      <dgm:t>
        <a:bodyPr/>
        <a:lstStyle/>
        <a:p>
          <a:endParaRPr lang="en-US"/>
        </a:p>
      </dgm:t>
    </dgm:pt>
    <dgm:pt modelId="{355DB7AF-C3E7-4890-944D-AAF1B49A4F92}" type="sibTrans" cxnId="{FBB159F1-CF63-4AC8-8927-C89A1B5C373E}">
      <dgm:prSet/>
      <dgm:spPr/>
      <dgm:t>
        <a:bodyPr/>
        <a:lstStyle/>
        <a:p>
          <a:endParaRPr lang="en-US"/>
        </a:p>
      </dgm:t>
    </dgm:pt>
    <dgm:pt modelId="{995F583A-5C62-414A-A83E-2BB58FDD172A}">
      <dgm:prSet custT="1"/>
      <dgm:spPr/>
      <dgm:t>
        <a:bodyPr/>
        <a:lstStyle/>
        <a:p>
          <a:r>
            <a:rPr lang="en-US" sz="1800" dirty="0"/>
            <a:t>Rental of space (if not available at host institution)</a:t>
          </a:r>
        </a:p>
      </dgm:t>
      <dgm:extLst>
        <a:ext uri="{E40237B7-FDA0-4F09-8148-C483321AD2D9}">
          <dgm14:cNvPr xmlns:dgm14="http://schemas.microsoft.com/office/drawing/2010/diagram" id="0" name="" descr="Box lists allowable costs that the UBMS  program may incur.&#10;"/>
        </a:ext>
      </dgm:extLst>
    </dgm:pt>
    <dgm:pt modelId="{21D7E313-DCD8-4841-A5BB-52EAC7C06F6F}" type="parTrans" cxnId="{4C6D4FAE-13BB-482E-B229-7CBC9FD49417}">
      <dgm:prSet/>
      <dgm:spPr/>
      <dgm:t>
        <a:bodyPr/>
        <a:lstStyle/>
        <a:p>
          <a:endParaRPr lang="en-US"/>
        </a:p>
      </dgm:t>
    </dgm:pt>
    <dgm:pt modelId="{4B956359-5B6E-4AC2-9E50-7C5639E4CACB}" type="sibTrans" cxnId="{4C6D4FAE-13BB-482E-B229-7CBC9FD49417}">
      <dgm:prSet/>
      <dgm:spPr/>
      <dgm:t>
        <a:bodyPr/>
        <a:lstStyle/>
        <a:p>
          <a:endParaRPr lang="en-US"/>
        </a:p>
      </dgm:t>
    </dgm:pt>
    <dgm:pt modelId="{9CC02599-1D16-4413-8936-24398DA3F172}">
      <dgm:prSet custT="1"/>
      <dgm:spPr/>
      <dgm:t>
        <a:bodyPr/>
        <a:lstStyle/>
        <a:p>
          <a:r>
            <a:rPr lang="en-US" sz="1800" dirty="0"/>
            <a:t>Participant room and board</a:t>
          </a:r>
        </a:p>
      </dgm:t>
    </dgm:pt>
    <dgm:pt modelId="{9DAC8280-7B39-425C-AE0E-D7346E74A544}" type="parTrans" cxnId="{C0959591-F3DD-44DC-A1AD-835B7AD6BA7C}">
      <dgm:prSet/>
      <dgm:spPr/>
      <dgm:t>
        <a:bodyPr/>
        <a:lstStyle/>
        <a:p>
          <a:endParaRPr lang="en-US"/>
        </a:p>
      </dgm:t>
    </dgm:pt>
    <dgm:pt modelId="{C93032C5-5D35-4C82-B4A2-428B6822CC9B}" type="sibTrans" cxnId="{C0959591-F3DD-44DC-A1AD-835B7AD6BA7C}">
      <dgm:prSet/>
      <dgm:spPr/>
      <dgm:t>
        <a:bodyPr/>
        <a:lstStyle/>
        <a:p>
          <a:endParaRPr lang="en-US"/>
        </a:p>
      </dgm:t>
    </dgm:pt>
    <dgm:pt modelId="{2F488069-1FA1-44AD-8721-B006E3391788}">
      <dgm:prSet custT="1"/>
      <dgm:spPr/>
      <dgm:t>
        <a:bodyPr/>
        <a:lstStyle/>
        <a:p>
          <a:r>
            <a:rPr lang="en-US" sz="1800" dirty="0"/>
            <a:t>Room and board for staff providing supervision</a:t>
          </a:r>
        </a:p>
      </dgm:t>
    </dgm:pt>
    <dgm:pt modelId="{6E85C354-BF13-4825-BB96-19F7F3EA2491}" type="parTrans" cxnId="{A98023D5-FE6D-4E30-92BF-CB127FEA240E}">
      <dgm:prSet/>
      <dgm:spPr/>
      <dgm:t>
        <a:bodyPr/>
        <a:lstStyle/>
        <a:p>
          <a:endParaRPr lang="en-US"/>
        </a:p>
      </dgm:t>
    </dgm:pt>
    <dgm:pt modelId="{46CECF30-8C8D-47EE-8BD9-74447087F88A}" type="sibTrans" cxnId="{A98023D5-FE6D-4E30-92BF-CB127FEA240E}">
      <dgm:prSet/>
      <dgm:spPr/>
      <dgm:t>
        <a:bodyPr/>
        <a:lstStyle/>
        <a:p>
          <a:endParaRPr lang="en-US"/>
        </a:p>
      </dgm:t>
    </dgm:pt>
    <dgm:pt modelId="{E681AFEF-9BA2-4537-8271-002087D3D8C1}">
      <dgm:prSet custT="1"/>
      <dgm:spPr/>
      <dgm:t>
        <a:bodyPr/>
        <a:lstStyle/>
        <a:p>
          <a:r>
            <a:rPr lang="en-US" sz="1800" dirty="0"/>
            <a:t>Educational pamphlets and material</a:t>
          </a:r>
        </a:p>
      </dgm:t>
    </dgm:pt>
    <dgm:pt modelId="{FEFFF67D-8C26-414B-8C55-830ED1639559}" type="parTrans" cxnId="{4C75AAC4-FCF6-4B00-9E27-17BF566A0BEB}">
      <dgm:prSet/>
      <dgm:spPr/>
      <dgm:t>
        <a:bodyPr/>
        <a:lstStyle/>
        <a:p>
          <a:endParaRPr lang="en-US"/>
        </a:p>
      </dgm:t>
    </dgm:pt>
    <dgm:pt modelId="{A1F2A692-DE61-42FF-8F2D-3A4B55807270}" type="sibTrans" cxnId="{4C75AAC4-FCF6-4B00-9E27-17BF566A0BEB}">
      <dgm:prSet/>
      <dgm:spPr/>
      <dgm:t>
        <a:bodyPr/>
        <a:lstStyle/>
        <a:p>
          <a:endParaRPr lang="en-US"/>
        </a:p>
      </dgm:t>
    </dgm:pt>
    <dgm:pt modelId="{E158ABC3-2779-4369-9C94-A34C313FF262}">
      <dgm:prSet custT="1"/>
      <dgm:spPr/>
      <dgm:t>
        <a:bodyPr/>
        <a:lstStyle/>
        <a:p>
          <a:r>
            <a:rPr lang="en-US" sz="1800" dirty="0"/>
            <a:t>Student activity fees</a:t>
          </a:r>
        </a:p>
      </dgm:t>
    </dgm:pt>
    <dgm:pt modelId="{CA94C953-3292-4A23-9B98-01447E42A457}" type="parTrans" cxnId="{B5BD0520-007C-4B74-9E8E-A808A925671B}">
      <dgm:prSet/>
      <dgm:spPr/>
      <dgm:t>
        <a:bodyPr/>
        <a:lstStyle/>
        <a:p>
          <a:endParaRPr lang="en-US"/>
        </a:p>
      </dgm:t>
    </dgm:pt>
    <dgm:pt modelId="{C5A019E6-5E41-42D8-901A-15A52ED6323B}" type="sibTrans" cxnId="{B5BD0520-007C-4B74-9E8E-A808A925671B}">
      <dgm:prSet/>
      <dgm:spPr/>
      <dgm:t>
        <a:bodyPr/>
        <a:lstStyle/>
        <a:p>
          <a:endParaRPr lang="en-US"/>
        </a:p>
      </dgm:t>
    </dgm:pt>
    <dgm:pt modelId="{C9EF7D07-29C0-4460-BF71-440940CDFF77}">
      <dgm:prSet custT="1"/>
      <dgm:spPr/>
      <dgm:t>
        <a:bodyPr/>
        <a:lstStyle/>
        <a:p>
          <a:r>
            <a:rPr lang="en-US" sz="1800" dirty="0"/>
            <a:t>Admissions fees, transportation, t-shirts and other costs</a:t>
          </a:r>
        </a:p>
      </dgm:t>
    </dgm:pt>
    <dgm:pt modelId="{A1243152-7607-4F83-9C72-A76DF96BB2A9}" type="parTrans" cxnId="{D67A5B78-AB7D-4AF8-919F-0F7EA090FEDE}">
      <dgm:prSet/>
      <dgm:spPr/>
      <dgm:t>
        <a:bodyPr/>
        <a:lstStyle/>
        <a:p>
          <a:endParaRPr lang="en-US"/>
        </a:p>
      </dgm:t>
    </dgm:pt>
    <dgm:pt modelId="{C39E36D3-BEDD-4C95-8D0D-A2265365AA1A}" type="sibTrans" cxnId="{D67A5B78-AB7D-4AF8-919F-0F7EA090FEDE}">
      <dgm:prSet/>
      <dgm:spPr/>
      <dgm:t>
        <a:bodyPr/>
        <a:lstStyle/>
        <a:p>
          <a:endParaRPr lang="en-US"/>
        </a:p>
      </dgm:t>
    </dgm:pt>
    <dgm:pt modelId="{A9B7D505-95ED-4838-A40E-2B9EC689944D}">
      <dgm:prSet custT="1"/>
      <dgm:spPr/>
      <dgm:t>
        <a:bodyPr/>
        <a:lstStyle/>
        <a:p>
          <a:r>
            <a:rPr lang="en-US" sz="1800" dirty="0"/>
            <a:t>One banquet or ceremony</a:t>
          </a:r>
        </a:p>
      </dgm:t>
    </dgm:pt>
    <dgm:pt modelId="{3FA297BB-C171-468F-99B0-67C1477E9BD7}" type="parTrans" cxnId="{1AFFD8DA-6947-4087-BC2B-B12C06BD1D9F}">
      <dgm:prSet/>
      <dgm:spPr/>
      <dgm:t>
        <a:bodyPr/>
        <a:lstStyle/>
        <a:p>
          <a:endParaRPr lang="en-US"/>
        </a:p>
      </dgm:t>
    </dgm:pt>
    <dgm:pt modelId="{4E185D75-915F-454A-9EA3-B01D429D9516}" type="sibTrans" cxnId="{1AFFD8DA-6947-4087-BC2B-B12C06BD1D9F}">
      <dgm:prSet/>
      <dgm:spPr/>
      <dgm:t>
        <a:bodyPr/>
        <a:lstStyle/>
        <a:p>
          <a:endParaRPr lang="en-US"/>
        </a:p>
      </dgm:t>
    </dgm:pt>
    <dgm:pt modelId="{7A8950FE-8BB1-4032-B523-3970BC379F25}" type="pres">
      <dgm:prSet presAssocID="{27EC97F7-2E65-40F6-9E44-6DE9B4F8D7B2}" presName="root" presStyleCnt="0">
        <dgm:presLayoutVars>
          <dgm:dir/>
          <dgm:resizeHandles val="exact"/>
        </dgm:presLayoutVars>
      </dgm:prSet>
      <dgm:spPr/>
    </dgm:pt>
    <dgm:pt modelId="{B1638977-5FD3-49A4-9570-9737D738A075}" type="pres">
      <dgm:prSet presAssocID="{27EC97F7-2E65-40F6-9E44-6DE9B4F8D7B2}" presName="container" presStyleCnt="0">
        <dgm:presLayoutVars>
          <dgm:dir/>
          <dgm:resizeHandles val="exact"/>
        </dgm:presLayoutVars>
      </dgm:prSet>
      <dgm:spPr/>
    </dgm:pt>
    <dgm:pt modelId="{AFE9E99C-10B7-4194-A523-9AA382C3CE94}" type="pres">
      <dgm:prSet presAssocID="{EC838FD1-324A-46F5-8410-4D8999F3721E}" presName="compNode" presStyleCnt="0"/>
      <dgm:spPr/>
    </dgm:pt>
    <dgm:pt modelId="{6760651F-7F12-4EDD-88E0-30B936A024D0}" type="pres">
      <dgm:prSet presAssocID="{EC838FD1-324A-46F5-8410-4D8999F3721E}" presName="iconBgRect" presStyleLbl="bgShp" presStyleIdx="0" presStyleCnt="8"/>
      <dgm:spPr/>
    </dgm:pt>
    <dgm:pt modelId="{1B1211B4-27EC-42BB-9F7B-FD5F580AD241}" type="pres">
      <dgm:prSet presAssocID="{EC838FD1-324A-46F5-8410-4D8999F3721E}" presName="iconRect" presStyleLbl="node1" presStyleIdx="0" presStyleCnt="8"/>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Office Worker"/>
        </a:ext>
      </dgm:extLst>
    </dgm:pt>
    <dgm:pt modelId="{6E15A8A7-611B-4B18-AC90-F6607D5DEFE3}" type="pres">
      <dgm:prSet presAssocID="{EC838FD1-324A-46F5-8410-4D8999F3721E}" presName="spaceRect" presStyleCnt="0"/>
      <dgm:spPr/>
    </dgm:pt>
    <dgm:pt modelId="{D36B6DB0-A5A7-4585-AC9B-09E0F6BE84B1}" type="pres">
      <dgm:prSet presAssocID="{EC838FD1-324A-46F5-8410-4D8999F3721E}" presName="textRect" presStyleLbl="revTx" presStyleIdx="0" presStyleCnt="8" custLinFactNeighborX="-1222" custLinFactNeighborY="-10079">
        <dgm:presLayoutVars>
          <dgm:chMax val="1"/>
          <dgm:chPref val="1"/>
        </dgm:presLayoutVars>
      </dgm:prSet>
      <dgm:spPr/>
    </dgm:pt>
    <dgm:pt modelId="{78953D9D-F72E-4DB8-9EBD-5698D66E1270}" type="pres">
      <dgm:prSet presAssocID="{355DB7AF-C3E7-4890-944D-AAF1B49A4F92}" presName="sibTrans" presStyleLbl="sibTrans2D1" presStyleIdx="0" presStyleCnt="0"/>
      <dgm:spPr/>
    </dgm:pt>
    <dgm:pt modelId="{DBBE84E3-43AA-4EFB-BA20-AED271450739}" type="pres">
      <dgm:prSet presAssocID="{995F583A-5C62-414A-A83E-2BB58FDD172A}" presName="compNode" presStyleCnt="0"/>
      <dgm:spPr/>
    </dgm:pt>
    <dgm:pt modelId="{F8D0ED96-1B00-468B-BB4D-EB9444E81B6E}" type="pres">
      <dgm:prSet presAssocID="{995F583A-5C62-414A-A83E-2BB58FDD172A}" presName="iconBgRect" presStyleLbl="bgShp" presStyleIdx="1" presStyleCnt="8"/>
      <dgm:spPr/>
    </dgm:pt>
    <dgm:pt modelId="{E243CD5F-3773-47FD-A70A-D2B2E4FC7384}" type="pres">
      <dgm:prSet presAssocID="{995F583A-5C62-414A-A83E-2BB58FDD172A}" presName="iconRect" presStyleLbl="node1" presStyleIdx="1" presStyleCnt="8"/>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Bank"/>
        </a:ext>
      </dgm:extLst>
    </dgm:pt>
    <dgm:pt modelId="{3211E494-3350-44C1-A15E-52741D2EF2FA}" type="pres">
      <dgm:prSet presAssocID="{995F583A-5C62-414A-A83E-2BB58FDD172A}" presName="spaceRect" presStyleCnt="0"/>
      <dgm:spPr/>
    </dgm:pt>
    <dgm:pt modelId="{13D709F8-3CFB-4DA9-90B0-3645F3070778}" type="pres">
      <dgm:prSet presAssocID="{995F583A-5C62-414A-A83E-2BB58FDD172A}" presName="textRect" presStyleLbl="revTx" presStyleIdx="1" presStyleCnt="8">
        <dgm:presLayoutVars>
          <dgm:chMax val="1"/>
          <dgm:chPref val="1"/>
        </dgm:presLayoutVars>
      </dgm:prSet>
      <dgm:spPr/>
    </dgm:pt>
    <dgm:pt modelId="{A25C01BA-5CCC-46C1-BF1B-B2017AD8907E}" type="pres">
      <dgm:prSet presAssocID="{4B956359-5B6E-4AC2-9E50-7C5639E4CACB}" presName="sibTrans" presStyleLbl="sibTrans2D1" presStyleIdx="0" presStyleCnt="0"/>
      <dgm:spPr/>
    </dgm:pt>
    <dgm:pt modelId="{A725D883-CC6F-4C96-8993-D1D55F842BFD}" type="pres">
      <dgm:prSet presAssocID="{9CC02599-1D16-4413-8936-24398DA3F172}" presName="compNode" presStyleCnt="0"/>
      <dgm:spPr/>
    </dgm:pt>
    <dgm:pt modelId="{C0C1FFC1-B23B-402F-9070-750811D4FFE9}" type="pres">
      <dgm:prSet presAssocID="{9CC02599-1D16-4413-8936-24398DA3F172}" presName="iconBgRect" presStyleLbl="bgShp" presStyleIdx="2" presStyleCnt="8"/>
      <dgm:spPr/>
    </dgm:pt>
    <dgm:pt modelId="{86F6697F-5085-4505-AFFC-094CE2C2CD6E}" type="pres">
      <dgm:prSet presAssocID="{9CC02599-1D16-4413-8936-24398DA3F172}" presName="iconRect" presStyleLbl="node1" presStyleIdx="2" presStyleCnt="8"/>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Meeting"/>
        </a:ext>
      </dgm:extLst>
    </dgm:pt>
    <dgm:pt modelId="{EE4C3111-3913-442D-A70E-AC0753F0FEBA}" type="pres">
      <dgm:prSet presAssocID="{9CC02599-1D16-4413-8936-24398DA3F172}" presName="spaceRect" presStyleCnt="0"/>
      <dgm:spPr/>
    </dgm:pt>
    <dgm:pt modelId="{9BC434E0-C3EC-4CE0-9150-0F888C673DFB}" type="pres">
      <dgm:prSet presAssocID="{9CC02599-1D16-4413-8936-24398DA3F172}" presName="textRect" presStyleLbl="revTx" presStyleIdx="2" presStyleCnt="8" custLinFactNeighborX="4230" custLinFactNeighborY="-21599">
        <dgm:presLayoutVars>
          <dgm:chMax val="1"/>
          <dgm:chPref val="1"/>
        </dgm:presLayoutVars>
      </dgm:prSet>
      <dgm:spPr/>
    </dgm:pt>
    <dgm:pt modelId="{0673679D-9E1E-4918-AD92-959A666DCFFD}" type="pres">
      <dgm:prSet presAssocID="{C93032C5-5D35-4C82-B4A2-428B6822CC9B}" presName="sibTrans" presStyleLbl="sibTrans2D1" presStyleIdx="0" presStyleCnt="0"/>
      <dgm:spPr/>
    </dgm:pt>
    <dgm:pt modelId="{06BF42A5-B623-4C62-A777-5227D22B8DAE}" type="pres">
      <dgm:prSet presAssocID="{2F488069-1FA1-44AD-8721-B006E3391788}" presName="compNode" presStyleCnt="0"/>
      <dgm:spPr/>
    </dgm:pt>
    <dgm:pt modelId="{2ABA5E61-1F27-4283-B080-8165B9870829}" type="pres">
      <dgm:prSet presAssocID="{2F488069-1FA1-44AD-8721-B006E3391788}" presName="iconBgRect" presStyleLbl="bgShp" presStyleIdx="3" presStyleCnt="8"/>
      <dgm:spPr/>
    </dgm:pt>
    <dgm:pt modelId="{88332BCE-DD09-4BDD-820E-2514DC756C51}" type="pres">
      <dgm:prSet presAssocID="{2F488069-1FA1-44AD-8721-B006E3391788}" presName="iconRect" presStyleLbl="node1" presStyleIdx="3" presStyleCnt="8"/>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Users"/>
        </a:ext>
      </dgm:extLst>
    </dgm:pt>
    <dgm:pt modelId="{85948805-928B-4DA5-9267-C9738849CA35}" type="pres">
      <dgm:prSet presAssocID="{2F488069-1FA1-44AD-8721-B006E3391788}" presName="spaceRect" presStyleCnt="0"/>
      <dgm:spPr/>
    </dgm:pt>
    <dgm:pt modelId="{EAFA5F9E-3EB1-42EF-BEAA-B9D0E37AFEE7}" type="pres">
      <dgm:prSet presAssocID="{2F488069-1FA1-44AD-8721-B006E3391788}" presName="textRect" presStyleLbl="revTx" presStyleIdx="3" presStyleCnt="8">
        <dgm:presLayoutVars>
          <dgm:chMax val="1"/>
          <dgm:chPref val="1"/>
        </dgm:presLayoutVars>
      </dgm:prSet>
      <dgm:spPr/>
    </dgm:pt>
    <dgm:pt modelId="{66FCC226-966D-462A-8B7D-6754CE87F675}" type="pres">
      <dgm:prSet presAssocID="{46CECF30-8C8D-47EE-8BD9-74447087F88A}" presName="sibTrans" presStyleLbl="sibTrans2D1" presStyleIdx="0" presStyleCnt="0"/>
      <dgm:spPr/>
    </dgm:pt>
    <dgm:pt modelId="{1DD3E217-B205-47E8-8D50-E02DDB2CF496}" type="pres">
      <dgm:prSet presAssocID="{E681AFEF-9BA2-4537-8271-002087D3D8C1}" presName="compNode" presStyleCnt="0"/>
      <dgm:spPr/>
    </dgm:pt>
    <dgm:pt modelId="{AA68BBA4-8AA1-4D4B-A0FB-08F39F905EF9}" type="pres">
      <dgm:prSet presAssocID="{E681AFEF-9BA2-4537-8271-002087D3D8C1}" presName="iconBgRect" presStyleLbl="bgShp" presStyleIdx="4" presStyleCnt="8"/>
      <dgm:spPr/>
    </dgm:pt>
    <dgm:pt modelId="{75685034-9DA1-4BD8-834A-4DABE7284B25}" type="pres">
      <dgm:prSet presAssocID="{E681AFEF-9BA2-4537-8271-002087D3D8C1}" presName="iconRect" presStyleLbl="node1" presStyleIdx="4" presStyleCnt="8"/>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Books"/>
        </a:ext>
      </dgm:extLst>
    </dgm:pt>
    <dgm:pt modelId="{2A656402-6496-48FC-A1E3-BBA0DA8E30A4}" type="pres">
      <dgm:prSet presAssocID="{E681AFEF-9BA2-4537-8271-002087D3D8C1}" presName="spaceRect" presStyleCnt="0"/>
      <dgm:spPr/>
    </dgm:pt>
    <dgm:pt modelId="{7A7DF1AE-CAC6-4DB1-8411-38851BCADF40}" type="pres">
      <dgm:prSet presAssocID="{E681AFEF-9BA2-4537-8271-002087D3D8C1}" presName="textRect" presStyleLbl="revTx" presStyleIdx="4" presStyleCnt="8">
        <dgm:presLayoutVars>
          <dgm:chMax val="1"/>
          <dgm:chPref val="1"/>
        </dgm:presLayoutVars>
      </dgm:prSet>
      <dgm:spPr/>
    </dgm:pt>
    <dgm:pt modelId="{49D15E12-A92E-4E31-87A4-50860F5CA5FE}" type="pres">
      <dgm:prSet presAssocID="{A1F2A692-DE61-42FF-8F2D-3A4B55807270}" presName="sibTrans" presStyleLbl="sibTrans2D1" presStyleIdx="0" presStyleCnt="0"/>
      <dgm:spPr/>
    </dgm:pt>
    <dgm:pt modelId="{D12D2DB6-2B98-4511-BC99-026D48FAC034}" type="pres">
      <dgm:prSet presAssocID="{E158ABC3-2779-4369-9C94-A34C313FF262}" presName="compNode" presStyleCnt="0"/>
      <dgm:spPr/>
    </dgm:pt>
    <dgm:pt modelId="{A4D09EF2-2C4D-4FC2-AD6F-285EB7F6C244}" type="pres">
      <dgm:prSet presAssocID="{E158ABC3-2779-4369-9C94-A34C313FF262}" presName="iconBgRect" presStyleLbl="bgShp" presStyleIdx="5" presStyleCnt="8"/>
      <dgm:spPr/>
    </dgm:pt>
    <dgm:pt modelId="{1F7E430A-6B65-4D66-AD19-788B18FDCA86}" type="pres">
      <dgm:prSet presAssocID="{E158ABC3-2779-4369-9C94-A34C313FF262}" presName="iconRect" presStyleLbl="node1" presStyleIdx="5" presStyleCnt="8"/>
      <dgm:spPr>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a:noFill/>
        </a:ln>
      </dgm:spPr>
      <dgm:extLst>
        <a:ext uri="{E40237B7-FDA0-4F09-8148-C483321AD2D9}">
          <dgm14:cNvPr xmlns:dgm14="http://schemas.microsoft.com/office/drawing/2010/diagram" id="0" name="" descr="Money"/>
        </a:ext>
      </dgm:extLst>
    </dgm:pt>
    <dgm:pt modelId="{42B7A926-2371-444E-A0B3-13238968C5A3}" type="pres">
      <dgm:prSet presAssocID="{E158ABC3-2779-4369-9C94-A34C313FF262}" presName="spaceRect" presStyleCnt="0"/>
      <dgm:spPr/>
    </dgm:pt>
    <dgm:pt modelId="{FDD9D837-DF51-412B-8175-02A86BC10099}" type="pres">
      <dgm:prSet presAssocID="{E158ABC3-2779-4369-9C94-A34C313FF262}" presName="textRect" presStyleLbl="revTx" presStyleIdx="5" presStyleCnt="8">
        <dgm:presLayoutVars>
          <dgm:chMax val="1"/>
          <dgm:chPref val="1"/>
        </dgm:presLayoutVars>
      </dgm:prSet>
      <dgm:spPr/>
    </dgm:pt>
    <dgm:pt modelId="{8C6D7033-0CF2-45B4-BC1D-5ECE9763A62D}" type="pres">
      <dgm:prSet presAssocID="{C5A019E6-5E41-42D8-901A-15A52ED6323B}" presName="sibTrans" presStyleLbl="sibTrans2D1" presStyleIdx="0" presStyleCnt="0"/>
      <dgm:spPr/>
    </dgm:pt>
    <dgm:pt modelId="{6A7C8955-FACF-4328-B416-440D0B4EB7F4}" type="pres">
      <dgm:prSet presAssocID="{C9EF7D07-29C0-4460-BF71-440940CDFF77}" presName="compNode" presStyleCnt="0"/>
      <dgm:spPr/>
    </dgm:pt>
    <dgm:pt modelId="{0E09B770-41E1-4AE7-874D-00EA29A75511}" type="pres">
      <dgm:prSet presAssocID="{C9EF7D07-29C0-4460-BF71-440940CDFF77}" presName="iconBgRect" presStyleLbl="bgShp" presStyleIdx="6" presStyleCnt="8"/>
      <dgm:spPr/>
    </dgm:pt>
    <dgm:pt modelId="{4CD60079-DD64-40A7-8214-76D2FDA9587E}" type="pres">
      <dgm:prSet presAssocID="{C9EF7D07-29C0-4460-BF71-440940CDFF77}" presName="iconRect" presStyleLbl="node1" presStyleIdx="6" presStyleCnt="8"/>
      <dgm:spPr>
        <a:blipFill>
          <a:blip xmlns:r="http://schemas.openxmlformats.org/officeDocument/2006/relationships"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a:blipFill>
        <a:ln>
          <a:noFill/>
        </a:ln>
      </dgm:spPr>
      <dgm:extLst>
        <a:ext uri="{E40237B7-FDA0-4F09-8148-C483321AD2D9}">
          <dgm14:cNvPr xmlns:dgm14="http://schemas.microsoft.com/office/drawing/2010/diagram" id="0" name="" descr="Coins"/>
        </a:ext>
      </dgm:extLst>
    </dgm:pt>
    <dgm:pt modelId="{B625F011-D457-4AC9-B9B1-7FFC87BC3F21}" type="pres">
      <dgm:prSet presAssocID="{C9EF7D07-29C0-4460-BF71-440940CDFF77}" presName="spaceRect" presStyleCnt="0"/>
      <dgm:spPr/>
    </dgm:pt>
    <dgm:pt modelId="{D3C70163-95C3-4D72-BA78-8DA56DBCD7C3}" type="pres">
      <dgm:prSet presAssocID="{C9EF7D07-29C0-4460-BF71-440940CDFF77}" presName="textRect" presStyleLbl="revTx" presStyleIdx="6" presStyleCnt="8" custScaleY="127959">
        <dgm:presLayoutVars>
          <dgm:chMax val="1"/>
          <dgm:chPref val="1"/>
        </dgm:presLayoutVars>
      </dgm:prSet>
      <dgm:spPr/>
    </dgm:pt>
    <dgm:pt modelId="{20A5ED34-EF9D-48A8-BF9E-BCA8957F50EF}" type="pres">
      <dgm:prSet presAssocID="{C39E36D3-BEDD-4C95-8D0D-A2265365AA1A}" presName="sibTrans" presStyleLbl="sibTrans2D1" presStyleIdx="0" presStyleCnt="0"/>
      <dgm:spPr/>
    </dgm:pt>
    <dgm:pt modelId="{616A5C2C-3882-4580-88F3-A72217ABCB01}" type="pres">
      <dgm:prSet presAssocID="{A9B7D505-95ED-4838-A40E-2B9EC689944D}" presName="compNode" presStyleCnt="0"/>
      <dgm:spPr/>
    </dgm:pt>
    <dgm:pt modelId="{1578B6F9-F3D3-4D97-89AA-1C3FC9100773}" type="pres">
      <dgm:prSet presAssocID="{A9B7D505-95ED-4838-A40E-2B9EC689944D}" presName="iconBgRect" presStyleLbl="bgShp" presStyleIdx="7" presStyleCnt="8"/>
      <dgm:spPr/>
    </dgm:pt>
    <dgm:pt modelId="{D9AC3402-F437-4C62-9041-69F5754244E9}" type="pres">
      <dgm:prSet presAssocID="{A9B7D505-95ED-4838-A40E-2B9EC689944D}" presName="iconRect" presStyleLbl="node1" presStyleIdx="7" presStyleCnt="8"/>
      <dgm:spPr>
        <a:blipFill>
          <a:blip xmlns:r="http://schemas.openxmlformats.org/officeDocument/2006/relationships"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a:blipFill>
        <a:ln>
          <a:noFill/>
        </a:ln>
      </dgm:spPr>
      <dgm:extLst>
        <a:ext uri="{E40237B7-FDA0-4F09-8148-C483321AD2D9}">
          <dgm14:cNvPr xmlns:dgm14="http://schemas.microsoft.com/office/drawing/2010/diagram" id="0" name="" descr="Fork and knife"/>
        </a:ext>
      </dgm:extLst>
    </dgm:pt>
    <dgm:pt modelId="{E4DE99E0-4221-4C5F-A8A3-067304B04580}" type="pres">
      <dgm:prSet presAssocID="{A9B7D505-95ED-4838-A40E-2B9EC689944D}" presName="spaceRect" presStyleCnt="0"/>
      <dgm:spPr/>
    </dgm:pt>
    <dgm:pt modelId="{F20ED1B8-863D-46DA-8472-B3DFE7366EFB}" type="pres">
      <dgm:prSet presAssocID="{A9B7D505-95ED-4838-A40E-2B9EC689944D}" presName="textRect" presStyleLbl="revTx" presStyleIdx="7" presStyleCnt="8">
        <dgm:presLayoutVars>
          <dgm:chMax val="1"/>
          <dgm:chPref val="1"/>
        </dgm:presLayoutVars>
      </dgm:prSet>
      <dgm:spPr/>
    </dgm:pt>
  </dgm:ptLst>
  <dgm:cxnLst>
    <dgm:cxn modelId="{2D469306-8EEB-4481-ADEF-9214CDC50A60}" type="presOf" srcId="{E681AFEF-9BA2-4537-8271-002087D3D8C1}" destId="{7A7DF1AE-CAC6-4DB1-8411-38851BCADF40}" srcOrd="0" destOrd="0" presId="urn:microsoft.com/office/officeart/2018/2/layout/IconCircleList"/>
    <dgm:cxn modelId="{905E1E1E-4282-4D8B-8830-9E85CC9D0BA3}" type="presOf" srcId="{A1F2A692-DE61-42FF-8F2D-3A4B55807270}" destId="{49D15E12-A92E-4E31-87A4-50860F5CA5FE}" srcOrd="0" destOrd="0" presId="urn:microsoft.com/office/officeart/2018/2/layout/IconCircleList"/>
    <dgm:cxn modelId="{B5BD0520-007C-4B74-9E8E-A808A925671B}" srcId="{27EC97F7-2E65-40F6-9E44-6DE9B4F8D7B2}" destId="{E158ABC3-2779-4369-9C94-A34C313FF262}" srcOrd="5" destOrd="0" parTransId="{CA94C953-3292-4A23-9B98-01447E42A457}" sibTransId="{C5A019E6-5E41-42D8-901A-15A52ED6323B}"/>
    <dgm:cxn modelId="{6BA83C20-F01C-4AC3-AAD4-DCC27B24EF41}" type="presOf" srcId="{4B956359-5B6E-4AC2-9E50-7C5639E4CACB}" destId="{A25C01BA-5CCC-46C1-BF1B-B2017AD8907E}" srcOrd="0" destOrd="0" presId="urn:microsoft.com/office/officeart/2018/2/layout/IconCircleList"/>
    <dgm:cxn modelId="{39AC312C-9328-4F6F-9A02-4C47295D9DEC}" type="presOf" srcId="{995F583A-5C62-414A-A83E-2BB58FDD172A}" destId="{13D709F8-3CFB-4DA9-90B0-3645F3070778}" srcOrd="0" destOrd="0" presId="urn:microsoft.com/office/officeart/2018/2/layout/IconCircleList"/>
    <dgm:cxn modelId="{F646BC30-2CDC-4C61-BCCD-F137257B80CA}" type="presOf" srcId="{9CC02599-1D16-4413-8936-24398DA3F172}" destId="{9BC434E0-C3EC-4CE0-9150-0F888C673DFB}" srcOrd="0" destOrd="0" presId="urn:microsoft.com/office/officeart/2018/2/layout/IconCircleList"/>
    <dgm:cxn modelId="{F6A9AB3F-573B-451F-88F6-4210DC3AA6CC}" type="presOf" srcId="{27EC97F7-2E65-40F6-9E44-6DE9B4F8D7B2}" destId="{7A8950FE-8BB1-4032-B523-3970BC379F25}" srcOrd="0" destOrd="0" presId="urn:microsoft.com/office/officeart/2018/2/layout/IconCircleList"/>
    <dgm:cxn modelId="{B6855761-E3BB-46EA-88D0-65629CFA21F0}" type="presOf" srcId="{355DB7AF-C3E7-4890-944D-AAF1B49A4F92}" destId="{78953D9D-F72E-4DB8-9EBD-5698D66E1270}" srcOrd="0" destOrd="0" presId="urn:microsoft.com/office/officeart/2018/2/layout/IconCircleList"/>
    <dgm:cxn modelId="{43FFFF46-3F80-4CB0-AED5-D29485C97159}" type="presOf" srcId="{C93032C5-5D35-4C82-B4A2-428B6822CC9B}" destId="{0673679D-9E1E-4918-AD92-959A666DCFFD}" srcOrd="0" destOrd="0" presId="urn:microsoft.com/office/officeart/2018/2/layout/IconCircleList"/>
    <dgm:cxn modelId="{C7B9B470-6756-4345-A17B-53FAFAF3E3AD}" type="presOf" srcId="{E158ABC3-2779-4369-9C94-A34C313FF262}" destId="{FDD9D837-DF51-412B-8175-02A86BC10099}" srcOrd="0" destOrd="0" presId="urn:microsoft.com/office/officeart/2018/2/layout/IconCircleList"/>
    <dgm:cxn modelId="{DFEDCB50-A107-4BCC-9C1C-BD8109A6C7AE}" type="presOf" srcId="{2F488069-1FA1-44AD-8721-B006E3391788}" destId="{EAFA5F9E-3EB1-42EF-BEAA-B9D0E37AFEE7}" srcOrd="0" destOrd="0" presId="urn:microsoft.com/office/officeart/2018/2/layout/IconCircleList"/>
    <dgm:cxn modelId="{D67A5B78-AB7D-4AF8-919F-0F7EA090FEDE}" srcId="{27EC97F7-2E65-40F6-9E44-6DE9B4F8D7B2}" destId="{C9EF7D07-29C0-4460-BF71-440940CDFF77}" srcOrd="6" destOrd="0" parTransId="{A1243152-7607-4F83-9C72-A76DF96BB2A9}" sibTransId="{C39E36D3-BEDD-4C95-8D0D-A2265365AA1A}"/>
    <dgm:cxn modelId="{9653E087-2147-494C-9687-C310B1687D06}" type="presOf" srcId="{C5A019E6-5E41-42D8-901A-15A52ED6323B}" destId="{8C6D7033-0CF2-45B4-BC1D-5ECE9763A62D}" srcOrd="0" destOrd="0" presId="urn:microsoft.com/office/officeart/2018/2/layout/IconCircleList"/>
    <dgm:cxn modelId="{B353F98D-62F4-45DA-807A-43E5879025E1}" type="presOf" srcId="{C9EF7D07-29C0-4460-BF71-440940CDFF77}" destId="{D3C70163-95C3-4D72-BA78-8DA56DBCD7C3}" srcOrd="0" destOrd="0" presId="urn:microsoft.com/office/officeart/2018/2/layout/IconCircleList"/>
    <dgm:cxn modelId="{C0959591-F3DD-44DC-A1AD-835B7AD6BA7C}" srcId="{27EC97F7-2E65-40F6-9E44-6DE9B4F8D7B2}" destId="{9CC02599-1D16-4413-8936-24398DA3F172}" srcOrd="2" destOrd="0" parTransId="{9DAC8280-7B39-425C-AE0E-D7346E74A544}" sibTransId="{C93032C5-5D35-4C82-B4A2-428B6822CC9B}"/>
    <dgm:cxn modelId="{763D9893-BBB8-45EE-9641-956F1C921395}" type="presOf" srcId="{46CECF30-8C8D-47EE-8BD9-74447087F88A}" destId="{66FCC226-966D-462A-8B7D-6754CE87F675}" srcOrd="0" destOrd="0" presId="urn:microsoft.com/office/officeart/2018/2/layout/IconCircleList"/>
    <dgm:cxn modelId="{D285CEA1-EE84-457B-9909-85520C42CBF5}" type="presOf" srcId="{A9B7D505-95ED-4838-A40E-2B9EC689944D}" destId="{F20ED1B8-863D-46DA-8472-B3DFE7366EFB}" srcOrd="0" destOrd="0" presId="urn:microsoft.com/office/officeart/2018/2/layout/IconCircleList"/>
    <dgm:cxn modelId="{4C6D4FAE-13BB-482E-B229-7CBC9FD49417}" srcId="{27EC97F7-2E65-40F6-9E44-6DE9B4F8D7B2}" destId="{995F583A-5C62-414A-A83E-2BB58FDD172A}" srcOrd="1" destOrd="0" parTransId="{21D7E313-DCD8-4841-A5BB-52EAC7C06F6F}" sibTransId="{4B956359-5B6E-4AC2-9E50-7C5639E4CACB}"/>
    <dgm:cxn modelId="{4C75AAC4-FCF6-4B00-9E27-17BF566A0BEB}" srcId="{27EC97F7-2E65-40F6-9E44-6DE9B4F8D7B2}" destId="{E681AFEF-9BA2-4537-8271-002087D3D8C1}" srcOrd="4" destOrd="0" parTransId="{FEFFF67D-8C26-414B-8C55-830ED1639559}" sibTransId="{A1F2A692-DE61-42FF-8F2D-3A4B55807270}"/>
    <dgm:cxn modelId="{04FD1AC7-054E-41F1-A01B-78D04506D1E1}" type="presOf" srcId="{EC838FD1-324A-46F5-8410-4D8999F3721E}" destId="{D36B6DB0-A5A7-4585-AC9B-09E0F6BE84B1}" srcOrd="0" destOrd="0" presId="urn:microsoft.com/office/officeart/2018/2/layout/IconCircleList"/>
    <dgm:cxn modelId="{A98023D5-FE6D-4E30-92BF-CB127FEA240E}" srcId="{27EC97F7-2E65-40F6-9E44-6DE9B4F8D7B2}" destId="{2F488069-1FA1-44AD-8721-B006E3391788}" srcOrd="3" destOrd="0" parTransId="{6E85C354-BF13-4825-BB96-19F7F3EA2491}" sibTransId="{46CECF30-8C8D-47EE-8BD9-74447087F88A}"/>
    <dgm:cxn modelId="{1AFFD8DA-6947-4087-BC2B-B12C06BD1D9F}" srcId="{27EC97F7-2E65-40F6-9E44-6DE9B4F8D7B2}" destId="{A9B7D505-95ED-4838-A40E-2B9EC689944D}" srcOrd="7" destOrd="0" parTransId="{3FA297BB-C171-468F-99B0-67C1477E9BD7}" sibTransId="{4E185D75-915F-454A-9EA3-B01D429D9516}"/>
    <dgm:cxn modelId="{9CBC3AF0-E628-4CCE-B234-91C8D2186655}" type="presOf" srcId="{C39E36D3-BEDD-4C95-8D0D-A2265365AA1A}" destId="{20A5ED34-EF9D-48A8-BF9E-BCA8957F50EF}" srcOrd="0" destOrd="0" presId="urn:microsoft.com/office/officeart/2018/2/layout/IconCircleList"/>
    <dgm:cxn modelId="{FBB159F1-CF63-4AC8-8927-C89A1B5C373E}" srcId="{27EC97F7-2E65-40F6-9E44-6DE9B4F8D7B2}" destId="{EC838FD1-324A-46F5-8410-4D8999F3721E}" srcOrd="0" destOrd="0" parTransId="{84DE9A01-A5AF-40A1-85FD-CBA4B64BA95A}" sibTransId="{355DB7AF-C3E7-4890-944D-AAF1B49A4F92}"/>
    <dgm:cxn modelId="{25B3A325-7D28-43F7-AE60-1E09AAD5C81B}" type="presParOf" srcId="{7A8950FE-8BB1-4032-B523-3970BC379F25}" destId="{B1638977-5FD3-49A4-9570-9737D738A075}" srcOrd="0" destOrd="0" presId="urn:microsoft.com/office/officeart/2018/2/layout/IconCircleList"/>
    <dgm:cxn modelId="{465FE32E-E7B9-42C3-9C5C-B79A536456D2}" type="presParOf" srcId="{B1638977-5FD3-49A4-9570-9737D738A075}" destId="{AFE9E99C-10B7-4194-A523-9AA382C3CE94}" srcOrd="0" destOrd="0" presId="urn:microsoft.com/office/officeart/2018/2/layout/IconCircleList"/>
    <dgm:cxn modelId="{52D77A16-8A51-4130-B679-B128704B19DC}" type="presParOf" srcId="{AFE9E99C-10B7-4194-A523-9AA382C3CE94}" destId="{6760651F-7F12-4EDD-88E0-30B936A024D0}" srcOrd="0" destOrd="0" presId="urn:microsoft.com/office/officeart/2018/2/layout/IconCircleList"/>
    <dgm:cxn modelId="{36F3CDAA-7A0D-41EE-AB77-4EE04F5E0F09}" type="presParOf" srcId="{AFE9E99C-10B7-4194-A523-9AA382C3CE94}" destId="{1B1211B4-27EC-42BB-9F7B-FD5F580AD241}" srcOrd="1" destOrd="0" presId="urn:microsoft.com/office/officeart/2018/2/layout/IconCircleList"/>
    <dgm:cxn modelId="{00D348AA-99E3-415A-BC24-202E2EE4AC93}" type="presParOf" srcId="{AFE9E99C-10B7-4194-A523-9AA382C3CE94}" destId="{6E15A8A7-611B-4B18-AC90-F6607D5DEFE3}" srcOrd="2" destOrd="0" presId="urn:microsoft.com/office/officeart/2018/2/layout/IconCircleList"/>
    <dgm:cxn modelId="{E26AA133-1E57-4E97-9C57-343ABEB5B3FF}" type="presParOf" srcId="{AFE9E99C-10B7-4194-A523-9AA382C3CE94}" destId="{D36B6DB0-A5A7-4585-AC9B-09E0F6BE84B1}" srcOrd="3" destOrd="0" presId="urn:microsoft.com/office/officeart/2018/2/layout/IconCircleList"/>
    <dgm:cxn modelId="{ACA0DFC3-E065-466B-AB55-A773BD47AB5F}" type="presParOf" srcId="{B1638977-5FD3-49A4-9570-9737D738A075}" destId="{78953D9D-F72E-4DB8-9EBD-5698D66E1270}" srcOrd="1" destOrd="0" presId="urn:microsoft.com/office/officeart/2018/2/layout/IconCircleList"/>
    <dgm:cxn modelId="{FB34B2D0-ACAE-46A4-AE02-6E5FEDD1356A}" type="presParOf" srcId="{B1638977-5FD3-49A4-9570-9737D738A075}" destId="{DBBE84E3-43AA-4EFB-BA20-AED271450739}" srcOrd="2" destOrd="0" presId="urn:microsoft.com/office/officeart/2018/2/layout/IconCircleList"/>
    <dgm:cxn modelId="{722BA594-BE29-4C5E-98E7-3D695E9C45FC}" type="presParOf" srcId="{DBBE84E3-43AA-4EFB-BA20-AED271450739}" destId="{F8D0ED96-1B00-468B-BB4D-EB9444E81B6E}" srcOrd="0" destOrd="0" presId="urn:microsoft.com/office/officeart/2018/2/layout/IconCircleList"/>
    <dgm:cxn modelId="{6703BCF8-6E3B-49C4-9D8E-74DB1D135B6C}" type="presParOf" srcId="{DBBE84E3-43AA-4EFB-BA20-AED271450739}" destId="{E243CD5F-3773-47FD-A70A-D2B2E4FC7384}" srcOrd="1" destOrd="0" presId="urn:microsoft.com/office/officeart/2018/2/layout/IconCircleList"/>
    <dgm:cxn modelId="{AA67C021-8B7F-4CC8-BEB9-36AA68083FFF}" type="presParOf" srcId="{DBBE84E3-43AA-4EFB-BA20-AED271450739}" destId="{3211E494-3350-44C1-A15E-52741D2EF2FA}" srcOrd="2" destOrd="0" presId="urn:microsoft.com/office/officeart/2018/2/layout/IconCircleList"/>
    <dgm:cxn modelId="{E21ECABE-2E17-4AA9-A680-04B1C9B63D87}" type="presParOf" srcId="{DBBE84E3-43AA-4EFB-BA20-AED271450739}" destId="{13D709F8-3CFB-4DA9-90B0-3645F3070778}" srcOrd="3" destOrd="0" presId="urn:microsoft.com/office/officeart/2018/2/layout/IconCircleList"/>
    <dgm:cxn modelId="{809E33B9-5BF4-45D7-9328-19789056F5A1}" type="presParOf" srcId="{B1638977-5FD3-49A4-9570-9737D738A075}" destId="{A25C01BA-5CCC-46C1-BF1B-B2017AD8907E}" srcOrd="3" destOrd="0" presId="urn:microsoft.com/office/officeart/2018/2/layout/IconCircleList"/>
    <dgm:cxn modelId="{F5CF1C5B-AF4F-4354-8A7F-17CDC14BD2F3}" type="presParOf" srcId="{B1638977-5FD3-49A4-9570-9737D738A075}" destId="{A725D883-CC6F-4C96-8993-D1D55F842BFD}" srcOrd="4" destOrd="0" presId="urn:microsoft.com/office/officeart/2018/2/layout/IconCircleList"/>
    <dgm:cxn modelId="{918E8DBF-79FE-48EF-AEA4-E2ED6BCF9116}" type="presParOf" srcId="{A725D883-CC6F-4C96-8993-D1D55F842BFD}" destId="{C0C1FFC1-B23B-402F-9070-750811D4FFE9}" srcOrd="0" destOrd="0" presId="urn:microsoft.com/office/officeart/2018/2/layout/IconCircleList"/>
    <dgm:cxn modelId="{B97BCBDC-9900-4439-96B5-64CE2C2D3D5B}" type="presParOf" srcId="{A725D883-CC6F-4C96-8993-D1D55F842BFD}" destId="{86F6697F-5085-4505-AFFC-094CE2C2CD6E}" srcOrd="1" destOrd="0" presId="urn:microsoft.com/office/officeart/2018/2/layout/IconCircleList"/>
    <dgm:cxn modelId="{64EC1F8A-9DBB-4845-A287-F0641DB966F5}" type="presParOf" srcId="{A725D883-CC6F-4C96-8993-D1D55F842BFD}" destId="{EE4C3111-3913-442D-A70E-AC0753F0FEBA}" srcOrd="2" destOrd="0" presId="urn:microsoft.com/office/officeart/2018/2/layout/IconCircleList"/>
    <dgm:cxn modelId="{97E1F0E7-6ADF-4FAE-8EEC-B8A31B5B6E6A}" type="presParOf" srcId="{A725D883-CC6F-4C96-8993-D1D55F842BFD}" destId="{9BC434E0-C3EC-4CE0-9150-0F888C673DFB}" srcOrd="3" destOrd="0" presId="urn:microsoft.com/office/officeart/2018/2/layout/IconCircleList"/>
    <dgm:cxn modelId="{5C51B341-06F0-4F63-8C11-EF49F78410C2}" type="presParOf" srcId="{B1638977-5FD3-49A4-9570-9737D738A075}" destId="{0673679D-9E1E-4918-AD92-959A666DCFFD}" srcOrd="5" destOrd="0" presId="urn:microsoft.com/office/officeart/2018/2/layout/IconCircleList"/>
    <dgm:cxn modelId="{363C3420-48EF-4996-ABEF-DD789D35835E}" type="presParOf" srcId="{B1638977-5FD3-49A4-9570-9737D738A075}" destId="{06BF42A5-B623-4C62-A777-5227D22B8DAE}" srcOrd="6" destOrd="0" presId="urn:microsoft.com/office/officeart/2018/2/layout/IconCircleList"/>
    <dgm:cxn modelId="{938C2875-799D-4F33-AF83-719AA5F82653}" type="presParOf" srcId="{06BF42A5-B623-4C62-A777-5227D22B8DAE}" destId="{2ABA5E61-1F27-4283-B080-8165B9870829}" srcOrd="0" destOrd="0" presId="urn:microsoft.com/office/officeart/2018/2/layout/IconCircleList"/>
    <dgm:cxn modelId="{3F0B934C-D7BB-437C-B760-2DB009DF3EFC}" type="presParOf" srcId="{06BF42A5-B623-4C62-A777-5227D22B8DAE}" destId="{88332BCE-DD09-4BDD-820E-2514DC756C51}" srcOrd="1" destOrd="0" presId="urn:microsoft.com/office/officeart/2018/2/layout/IconCircleList"/>
    <dgm:cxn modelId="{27642888-3CB4-4DA4-B763-D0F04323A656}" type="presParOf" srcId="{06BF42A5-B623-4C62-A777-5227D22B8DAE}" destId="{85948805-928B-4DA5-9267-C9738849CA35}" srcOrd="2" destOrd="0" presId="urn:microsoft.com/office/officeart/2018/2/layout/IconCircleList"/>
    <dgm:cxn modelId="{1685AC3C-423E-4C52-8B8C-44EFC2BF5AE5}" type="presParOf" srcId="{06BF42A5-B623-4C62-A777-5227D22B8DAE}" destId="{EAFA5F9E-3EB1-42EF-BEAA-B9D0E37AFEE7}" srcOrd="3" destOrd="0" presId="urn:microsoft.com/office/officeart/2018/2/layout/IconCircleList"/>
    <dgm:cxn modelId="{93447392-CADF-451B-B59E-B0677D753A26}" type="presParOf" srcId="{B1638977-5FD3-49A4-9570-9737D738A075}" destId="{66FCC226-966D-462A-8B7D-6754CE87F675}" srcOrd="7" destOrd="0" presId="urn:microsoft.com/office/officeart/2018/2/layout/IconCircleList"/>
    <dgm:cxn modelId="{E2439D35-448A-41B4-AD88-3D620F98F19F}" type="presParOf" srcId="{B1638977-5FD3-49A4-9570-9737D738A075}" destId="{1DD3E217-B205-47E8-8D50-E02DDB2CF496}" srcOrd="8" destOrd="0" presId="urn:microsoft.com/office/officeart/2018/2/layout/IconCircleList"/>
    <dgm:cxn modelId="{9537A37F-0466-467E-9AEA-DDC12E32D509}" type="presParOf" srcId="{1DD3E217-B205-47E8-8D50-E02DDB2CF496}" destId="{AA68BBA4-8AA1-4D4B-A0FB-08F39F905EF9}" srcOrd="0" destOrd="0" presId="urn:microsoft.com/office/officeart/2018/2/layout/IconCircleList"/>
    <dgm:cxn modelId="{C040C578-BEBE-4EBD-8A9A-351A56B54ACE}" type="presParOf" srcId="{1DD3E217-B205-47E8-8D50-E02DDB2CF496}" destId="{75685034-9DA1-4BD8-834A-4DABE7284B25}" srcOrd="1" destOrd="0" presId="urn:microsoft.com/office/officeart/2018/2/layout/IconCircleList"/>
    <dgm:cxn modelId="{89814AB6-A905-4B75-937C-4C6D95AC08D2}" type="presParOf" srcId="{1DD3E217-B205-47E8-8D50-E02DDB2CF496}" destId="{2A656402-6496-48FC-A1E3-BBA0DA8E30A4}" srcOrd="2" destOrd="0" presId="urn:microsoft.com/office/officeart/2018/2/layout/IconCircleList"/>
    <dgm:cxn modelId="{F9E6234F-2ABB-41A0-B511-EE672BF8BFFF}" type="presParOf" srcId="{1DD3E217-B205-47E8-8D50-E02DDB2CF496}" destId="{7A7DF1AE-CAC6-4DB1-8411-38851BCADF40}" srcOrd="3" destOrd="0" presId="urn:microsoft.com/office/officeart/2018/2/layout/IconCircleList"/>
    <dgm:cxn modelId="{A5214798-E9EF-4790-AFEE-5A93E18DA2CC}" type="presParOf" srcId="{B1638977-5FD3-49A4-9570-9737D738A075}" destId="{49D15E12-A92E-4E31-87A4-50860F5CA5FE}" srcOrd="9" destOrd="0" presId="urn:microsoft.com/office/officeart/2018/2/layout/IconCircleList"/>
    <dgm:cxn modelId="{06F02295-E4A8-4CCB-B411-69F5E14D9935}" type="presParOf" srcId="{B1638977-5FD3-49A4-9570-9737D738A075}" destId="{D12D2DB6-2B98-4511-BC99-026D48FAC034}" srcOrd="10" destOrd="0" presId="urn:microsoft.com/office/officeart/2018/2/layout/IconCircleList"/>
    <dgm:cxn modelId="{4417332E-4591-44D2-B540-C2C8674F6CB2}" type="presParOf" srcId="{D12D2DB6-2B98-4511-BC99-026D48FAC034}" destId="{A4D09EF2-2C4D-4FC2-AD6F-285EB7F6C244}" srcOrd="0" destOrd="0" presId="urn:microsoft.com/office/officeart/2018/2/layout/IconCircleList"/>
    <dgm:cxn modelId="{EFE5FF60-AA0E-46AF-AD14-DD0AA011B450}" type="presParOf" srcId="{D12D2DB6-2B98-4511-BC99-026D48FAC034}" destId="{1F7E430A-6B65-4D66-AD19-788B18FDCA86}" srcOrd="1" destOrd="0" presId="urn:microsoft.com/office/officeart/2018/2/layout/IconCircleList"/>
    <dgm:cxn modelId="{0D543B6F-0D20-4F60-B705-690E79AB17A1}" type="presParOf" srcId="{D12D2DB6-2B98-4511-BC99-026D48FAC034}" destId="{42B7A926-2371-444E-A0B3-13238968C5A3}" srcOrd="2" destOrd="0" presId="urn:microsoft.com/office/officeart/2018/2/layout/IconCircleList"/>
    <dgm:cxn modelId="{D6B93095-F292-4928-83EC-7FE40E8E08F0}" type="presParOf" srcId="{D12D2DB6-2B98-4511-BC99-026D48FAC034}" destId="{FDD9D837-DF51-412B-8175-02A86BC10099}" srcOrd="3" destOrd="0" presId="urn:microsoft.com/office/officeart/2018/2/layout/IconCircleList"/>
    <dgm:cxn modelId="{1FE8F88E-C888-4148-8685-88D75A761C72}" type="presParOf" srcId="{B1638977-5FD3-49A4-9570-9737D738A075}" destId="{8C6D7033-0CF2-45B4-BC1D-5ECE9763A62D}" srcOrd="11" destOrd="0" presId="urn:microsoft.com/office/officeart/2018/2/layout/IconCircleList"/>
    <dgm:cxn modelId="{7C35C0D3-5E90-4047-818A-9E0B910028E9}" type="presParOf" srcId="{B1638977-5FD3-49A4-9570-9737D738A075}" destId="{6A7C8955-FACF-4328-B416-440D0B4EB7F4}" srcOrd="12" destOrd="0" presId="urn:microsoft.com/office/officeart/2018/2/layout/IconCircleList"/>
    <dgm:cxn modelId="{7F8AD0C4-92B3-4E6F-88A2-3E6037EC2C94}" type="presParOf" srcId="{6A7C8955-FACF-4328-B416-440D0B4EB7F4}" destId="{0E09B770-41E1-4AE7-874D-00EA29A75511}" srcOrd="0" destOrd="0" presId="urn:microsoft.com/office/officeart/2018/2/layout/IconCircleList"/>
    <dgm:cxn modelId="{EDB340DC-C194-465F-9CB9-FC8027CF187C}" type="presParOf" srcId="{6A7C8955-FACF-4328-B416-440D0B4EB7F4}" destId="{4CD60079-DD64-40A7-8214-76D2FDA9587E}" srcOrd="1" destOrd="0" presId="urn:microsoft.com/office/officeart/2018/2/layout/IconCircleList"/>
    <dgm:cxn modelId="{3D46D4DC-C89D-434B-97D8-0CCBDEBD31B9}" type="presParOf" srcId="{6A7C8955-FACF-4328-B416-440D0B4EB7F4}" destId="{B625F011-D457-4AC9-B9B1-7FFC87BC3F21}" srcOrd="2" destOrd="0" presId="urn:microsoft.com/office/officeart/2018/2/layout/IconCircleList"/>
    <dgm:cxn modelId="{74A04B77-924C-49E5-9AFE-ED7542F2F37D}" type="presParOf" srcId="{6A7C8955-FACF-4328-B416-440D0B4EB7F4}" destId="{D3C70163-95C3-4D72-BA78-8DA56DBCD7C3}" srcOrd="3" destOrd="0" presId="urn:microsoft.com/office/officeart/2018/2/layout/IconCircleList"/>
    <dgm:cxn modelId="{C23E2E50-F1DC-4803-80C9-3E65D581D5EF}" type="presParOf" srcId="{B1638977-5FD3-49A4-9570-9737D738A075}" destId="{20A5ED34-EF9D-48A8-BF9E-BCA8957F50EF}" srcOrd="13" destOrd="0" presId="urn:microsoft.com/office/officeart/2018/2/layout/IconCircleList"/>
    <dgm:cxn modelId="{15889682-3AC8-40A8-8E72-3224D8A4A1F1}" type="presParOf" srcId="{B1638977-5FD3-49A4-9570-9737D738A075}" destId="{616A5C2C-3882-4580-88F3-A72217ABCB01}" srcOrd="14" destOrd="0" presId="urn:microsoft.com/office/officeart/2018/2/layout/IconCircleList"/>
    <dgm:cxn modelId="{60D7F809-371E-4E14-BBA4-C4A460C93B83}" type="presParOf" srcId="{616A5C2C-3882-4580-88F3-A72217ABCB01}" destId="{1578B6F9-F3D3-4D97-89AA-1C3FC9100773}" srcOrd="0" destOrd="0" presId="urn:microsoft.com/office/officeart/2018/2/layout/IconCircleList"/>
    <dgm:cxn modelId="{6F913493-746B-4D5E-A16C-0EDC318B2BAA}" type="presParOf" srcId="{616A5C2C-3882-4580-88F3-A72217ABCB01}" destId="{D9AC3402-F437-4C62-9041-69F5754244E9}" srcOrd="1" destOrd="0" presId="urn:microsoft.com/office/officeart/2018/2/layout/IconCircleList"/>
    <dgm:cxn modelId="{A00E673D-B1A8-4CBB-A573-980833D87552}" type="presParOf" srcId="{616A5C2C-3882-4580-88F3-A72217ABCB01}" destId="{E4DE99E0-4221-4C5F-A8A3-067304B04580}" srcOrd="2" destOrd="0" presId="urn:microsoft.com/office/officeart/2018/2/layout/IconCircleList"/>
    <dgm:cxn modelId="{7B9A6F6A-31E0-4E3D-8273-5D8DE441749E}" type="presParOf" srcId="{616A5C2C-3882-4580-88F3-A72217ABCB01}" destId="{F20ED1B8-863D-46DA-8472-B3DFE7366EFB}" srcOrd="3" destOrd="0" presId="urn:microsoft.com/office/officeart/2018/2/layout/IconCircle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D12307AD-D373-4306-B7A0-C8E0C052F84C}" type="doc">
      <dgm:prSet loTypeId="urn:microsoft.com/office/officeart/2018/2/layout/IconVerticalSolidList" loCatId="icon" qsTypeId="urn:microsoft.com/office/officeart/2005/8/quickstyle/simple1" qsCatId="simple" csTypeId="urn:microsoft.com/office/officeart/2018/5/colors/Iconchunking_neutralbg_colorful1" csCatId="colorful" phldr="1"/>
      <dgm:spPr/>
      <dgm:t>
        <a:bodyPr/>
        <a:lstStyle/>
        <a:p>
          <a:endParaRPr lang="en-US"/>
        </a:p>
      </dgm:t>
    </dgm:pt>
    <dgm:pt modelId="{73A15BBD-24C1-433E-8D3D-62EDCBA219BF}">
      <dgm:prSet custT="1"/>
      <dgm:spPr/>
      <dgm:t>
        <a:bodyPr/>
        <a:lstStyle/>
        <a:p>
          <a:r>
            <a:rPr lang="en-US" sz="1800" dirty="0"/>
            <a:t>Research not directly related to the evaluation or improvement of the project.</a:t>
          </a:r>
        </a:p>
      </dgm:t>
    </dgm:pt>
    <dgm:pt modelId="{F85F6F16-E8C8-4FF8-9A66-DA7475553603}" type="parTrans" cxnId="{27E8E001-8FD7-4D92-9E29-06CB564C73E8}">
      <dgm:prSet/>
      <dgm:spPr/>
      <dgm:t>
        <a:bodyPr/>
        <a:lstStyle/>
        <a:p>
          <a:endParaRPr lang="en-US"/>
        </a:p>
      </dgm:t>
    </dgm:pt>
    <dgm:pt modelId="{CDE5910D-7DB2-4C5B-B3A7-B04E7A748D4E}" type="sibTrans" cxnId="{27E8E001-8FD7-4D92-9E29-06CB564C73E8}">
      <dgm:prSet/>
      <dgm:spPr/>
      <dgm:t>
        <a:bodyPr/>
        <a:lstStyle/>
        <a:p>
          <a:endParaRPr lang="en-US"/>
        </a:p>
      </dgm:t>
    </dgm:pt>
    <dgm:pt modelId="{73D86F12-055C-48B1-9757-18C00BE265C4}">
      <dgm:prSet custT="1"/>
      <dgm:spPr/>
      <dgm:t>
        <a:bodyPr/>
        <a:lstStyle/>
        <a:p>
          <a:r>
            <a:rPr lang="en-US" sz="1800" dirty="0"/>
            <a:t>Meals for staff except as provided in 645.40(d).</a:t>
          </a:r>
        </a:p>
      </dgm:t>
    </dgm:pt>
    <dgm:pt modelId="{62FB23C0-91C3-482C-9055-DFC63F742ACF}" type="parTrans" cxnId="{D87D11FE-1C39-46ED-B9D3-DD8CE2E967B6}">
      <dgm:prSet/>
      <dgm:spPr/>
      <dgm:t>
        <a:bodyPr/>
        <a:lstStyle/>
        <a:p>
          <a:endParaRPr lang="en-US"/>
        </a:p>
      </dgm:t>
    </dgm:pt>
    <dgm:pt modelId="{6EEEA1FD-7273-416C-9C7B-2EE7438DBAB1}" type="sibTrans" cxnId="{D87D11FE-1C39-46ED-B9D3-DD8CE2E967B6}">
      <dgm:prSet/>
      <dgm:spPr/>
      <dgm:t>
        <a:bodyPr/>
        <a:lstStyle/>
        <a:p>
          <a:endParaRPr lang="en-US"/>
        </a:p>
      </dgm:t>
    </dgm:pt>
    <dgm:pt modelId="{F34AAB88-680E-431F-B673-AF58D92CBF00}">
      <dgm:prSet custT="1"/>
      <dgm:spPr/>
      <dgm:t>
        <a:bodyPr/>
        <a:lstStyle/>
        <a:p>
          <a:r>
            <a:rPr lang="en-US" sz="1800" dirty="0"/>
            <a:t>Room and board for administrative and instructional staff who do not have responsibility for dormitory supervision of participants.</a:t>
          </a:r>
        </a:p>
      </dgm:t>
    </dgm:pt>
    <dgm:pt modelId="{C3E2A52F-D812-472C-8C07-453A731B906E}" type="parTrans" cxnId="{EF8E8CA3-DE7E-4D08-B1E9-455CB7164DAC}">
      <dgm:prSet/>
      <dgm:spPr/>
      <dgm:t>
        <a:bodyPr/>
        <a:lstStyle/>
        <a:p>
          <a:endParaRPr lang="en-US"/>
        </a:p>
      </dgm:t>
    </dgm:pt>
    <dgm:pt modelId="{D0B305AD-0847-4F44-B804-0D8B982597EB}" type="sibTrans" cxnId="{EF8E8CA3-DE7E-4D08-B1E9-455CB7164DAC}">
      <dgm:prSet/>
      <dgm:spPr/>
      <dgm:t>
        <a:bodyPr/>
        <a:lstStyle/>
        <a:p>
          <a:endParaRPr lang="en-US"/>
        </a:p>
      </dgm:t>
    </dgm:pt>
    <dgm:pt modelId="{682B8D44-DC68-423F-9C7B-58D4912C77DC}">
      <dgm:prSet custT="1"/>
      <dgm:spPr/>
      <dgm:t>
        <a:bodyPr/>
        <a:lstStyle/>
        <a:p>
          <a:r>
            <a:rPr lang="en-US" sz="1800" baseline="0" dirty="0"/>
            <a:t>Construction, renovation or remodeling of any facilities.</a:t>
          </a:r>
        </a:p>
      </dgm:t>
    </dgm:pt>
    <dgm:pt modelId="{5F9F89A7-E1B6-4A12-9C78-13223751C34F}" type="parTrans" cxnId="{CB696C71-D112-45FC-8337-0CE7FB380C14}">
      <dgm:prSet/>
      <dgm:spPr/>
      <dgm:t>
        <a:bodyPr/>
        <a:lstStyle/>
        <a:p>
          <a:endParaRPr lang="en-US"/>
        </a:p>
      </dgm:t>
    </dgm:pt>
    <dgm:pt modelId="{22FF80B7-FDF3-4306-B5D2-7126159F8E55}" type="sibTrans" cxnId="{CB696C71-D112-45FC-8337-0CE7FB380C14}">
      <dgm:prSet/>
      <dgm:spPr/>
      <dgm:t>
        <a:bodyPr/>
        <a:lstStyle/>
        <a:p>
          <a:endParaRPr lang="en-US"/>
        </a:p>
      </dgm:t>
    </dgm:pt>
    <dgm:pt modelId="{E848B851-8008-4F02-BF21-DF69C4EB5AF8}">
      <dgm:prSet custT="1"/>
      <dgm:spPr/>
      <dgm:t>
        <a:bodyPr/>
        <a:lstStyle/>
        <a:p>
          <a:r>
            <a:rPr lang="en-US" sz="1800" dirty="0"/>
            <a:t>Tuition, stipends, or any other form of student financial aid for project staff beyond that provided to employees of the grantees as part of its regular fringe benefit package.</a:t>
          </a:r>
        </a:p>
      </dgm:t>
    </dgm:pt>
    <dgm:pt modelId="{1DA68789-C83A-4892-923A-1063C8173E5B}" type="parTrans" cxnId="{E6935F8E-AC67-4754-8A44-6167576165F1}">
      <dgm:prSet/>
      <dgm:spPr/>
      <dgm:t>
        <a:bodyPr/>
        <a:lstStyle/>
        <a:p>
          <a:endParaRPr lang="en-US"/>
        </a:p>
      </dgm:t>
    </dgm:pt>
    <dgm:pt modelId="{2B0DE1C4-1174-413B-B486-1BDCD1DD93A3}" type="sibTrans" cxnId="{E6935F8E-AC67-4754-8A44-6167576165F1}">
      <dgm:prSet/>
      <dgm:spPr/>
      <dgm:t>
        <a:bodyPr/>
        <a:lstStyle/>
        <a:p>
          <a:endParaRPr lang="en-US"/>
        </a:p>
      </dgm:t>
    </dgm:pt>
    <dgm:pt modelId="{86A635A5-AFB6-42F1-A060-32FA19FD66D1}" type="pres">
      <dgm:prSet presAssocID="{D12307AD-D373-4306-B7A0-C8E0C052F84C}" presName="root" presStyleCnt="0">
        <dgm:presLayoutVars>
          <dgm:dir/>
          <dgm:resizeHandles val="exact"/>
        </dgm:presLayoutVars>
      </dgm:prSet>
      <dgm:spPr/>
    </dgm:pt>
    <dgm:pt modelId="{0C6FAE34-D82D-4DC9-A406-8F73E9D8EEB3}" type="pres">
      <dgm:prSet presAssocID="{73A15BBD-24C1-433E-8D3D-62EDCBA219BF}" presName="compNode" presStyleCnt="0"/>
      <dgm:spPr/>
    </dgm:pt>
    <dgm:pt modelId="{76EB322A-7526-4F1C-B760-94866B95CD85}" type="pres">
      <dgm:prSet presAssocID="{73A15BBD-24C1-433E-8D3D-62EDCBA219BF}" presName="bgRect" presStyleLbl="bgShp" presStyleIdx="0" presStyleCnt="5"/>
      <dgm:spPr/>
    </dgm:pt>
    <dgm:pt modelId="{23FE2ACF-0AAB-4A80-BBCB-A72B3B93D71C}" type="pres">
      <dgm:prSet presAssocID="{73A15BBD-24C1-433E-8D3D-62EDCBA219BF}" presName="iconRect" presStyleLbl="node1" presStyleIdx="0" presStyleCnt="5"/>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Light Bulb and Gear"/>
        </a:ext>
      </dgm:extLst>
    </dgm:pt>
    <dgm:pt modelId="{71EE57EC-434A-42A4-8AF0-EB45E9683073}" type="pres">
      <dgm:prSet presAssocID="{73A15BBD-24C1-433E-8D3D-62EDCBA219BF}" presName="spaceRect" presStyleCnt="0"/>
      <dgm:spPr/>
    </dgm:pt>
    <dgm:pt modelId="{B57D2434-D82C-4A9B-9727-34BC7A0CE00F}" type="pres">
      <dgm:prSet presAssocID="{73A15BBD-24C1-433E-8D3D-62EDCBA219BF}" presName="parTx" presStyleLbl="revTx" presStyleIdx="0" presStyleCnt="5">
        <dgm:presLayoutVars>
          <dgm:chMax val="0"/>
          <dgm:chPref val="0"/>
        </dgm:presLayoutVars>
      </dgm:prSet>
      <dgm:spPr/>
    </dgm:pt>
    <dgm:pt modelId="{3578ED7F-45E3-4697-A4B8-C7BD05BCFAE8}" type="pres">
      <dgm:prSet presAssocID="{CDE5910D-7DB2-4C5B-B3A7-B04E7A748D4E}" presName="sibTrans" presStyleCnt="0"/>
      <dgm:spPr/>
    </dgm:pt>
    <dgm:pt modelId="{B9F78C59-84FF-4B77-8C27-18F939D4F44A}" type="pres">
      <dgm:prSet presAssocID="{73D86F12-055C-48B1-9757-18C00BE265C4}" presName="compNode" presStyleCnt="0"/>
      <dgm:spPr/>
    </dgm:pt>
    <dgm:pt modelId="{0E0DAA25-05D9-4B77-A870-30E109909FEA}" type="pres">
      <dgm:prSet presAssocID="{73D86F12-055C-48B1-9757-18C00BE265C4}" presName="bgRect" presStyleLbl="bgShp" presStyleIdx="1" presStyleCnt="5"/>
      <dgm:spPr/>
    </dgm:pt>
    <dgm:pt modelId="{FB6DAC03-8922-4348-9AC1-31A801EC3BBD}" type="pres">
      <dgm:prSet presAssocID="{73D86F12-055C-48B1-9757-18C00BE265C4}" presName="iconRect" presStyleLbl="node1" presStyleIdx="1" presStyleCnt="5"/>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Chef"/>
        </a:ext>
      </dgm:extLst>
    </dgm:pt>
    <dgm:pt modelId="{2157A216-67F3-467E-B0C1-7FA86CEF62AB}" type="pres">
      <dgm:prSet presAssocID="{73D86F12-055C-48B1-9757-18C00BE265C4}" presName="spaceRect" presStyleCnt="0"/>
      <dgm:spPr/>
    </dgm:pt>
    <dgm:pt modelId="{23273C66-7D9F-444E-BC96-91ABB76B1C2A}" type="pres">
      <dgm:prSet presAssocID="{73D86F12-055C-48B1-9757-18C00BE265C4}" presName="parTx" presStyleLbl="revTx" presStyleIdx="1" presStyleCnt="5">
        <dgm:presLayoutVars>
          <dgm:chMax val="0"/>
          <dgm:chPref val="0"/>
        </dgm:presLayoutVars>
      </dgm:prSet>
      <dgm:spPr/>
    </dgm:pt>
    <dgm:pt modelId="{254DF508-A250-484F-98E2-9202AD3A3784}" type="pres">
      <dgm:prSet presAssocID="{6EEEA1FD-7273-416C-9C7B-2EE7438DBAB1}" presName="sibTrans" presStyleCnt="0"/>
      <dgm:spPr/>
    </dgm:pt>
    <dgm:pt modelId="{3FA5EF62-28FF-4BF1-85DC-F02950845FE5}" type="pres">
      <dgm:prSet presAssocID="{F34AAB88-680E-431F-B673-AF58D92CBF00}" presName="compNode" presStyleCnt="0"/>
      <dgm:spPr/>
    </dgm:pt>
    <dgm:pt modelId="{6987F63E-ACE2-4E51-B8B2-83DDF4731AD4}" type="pres">
      <dgm:prSet presAssocID="{F34AAB88-680E-431F-B673-AF58D92CBF00}" presName="bgRect" presStyleLbl="bgShp" presStyleIdx="2" presStyleCnt="5"/>
      <dgm:spPr/>
    </dgm:pt>
    <dgm:pt modelId="{170B2A53-C24A-411E-9458-929C04806AF6}" type="pres">
      <dgm:prSet presAssocID="{F34AAB88-680E-431F-B673-AF58D92CBF00}" presName="iconRect" presStyleLbl="node1" presStyleIdx="2" presStyleCnt="5"/>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Classroom"/>
        </a:ext>
      </dgm:extLst>
    </dgm:pt>
    <dgm:pt modelId="{3319FBF7-D4A7-4011-B890-461B2C7F4793}" type="pres">
      <dgm:prSet presAssocID="{F34AAB88-680E-431F-B673-AF58D92CBF00}" presName="spaceRect" presStyleCnt="0"/>
      <dgm:spPr/>
    </dgm:pt>
    <dgm:pt modelId="{C4995613-E48F-4F68-AB3C-666266C7223B}" type="pres">
      <dgm:prSet presAssocID="{F34AAB88-680E-431F-B673-AF58D92CBF00}" presName="parTx" presStyleLbl="revTx" presStyleIdx="2" presStyleCnt="5">
        <dgm:presLayoutVars>
          <dgm:chMax val="0"/>
          <dgm:chPref val="0"/>
        </dgm:presLayoutVars>
      </dgm:prSet>
      <dgm:spPr/>
    </dgm:pt>
    <dgm:pt modelId="{7163D6D1-9737-44A2-A51C-16460EF565F5}" type="pres">
      <dgm:prSet presAssocID="{D0B305AD-0847-4F44-B804-0D8B982597EB}" presName="sibTrans" presStyleCnt="0"/>
      <dgm:spPr/>
    </dgm:pt>
    <dgm:pt modelId="{810778CC-3DA2-46A7-9BCA-4DFD6142B8D5}" type="pres">
      <dgm:prSet presAssocID="{682B8D44-DC68-423F-9C7B-58D4912C77DC}" presName="compNode" presStyleCnt="0"/>
      <dgm:spPr/>
    </dgm:pt>
    <dgm:pt modelId="{2EB2595D-712F-4C9A-AA7A-6EEB6CCA6FF2}" type="pres">
      <dgm:prSet presAssocID="{682B8D44-DC68-423F-9C7B-58D4912C77DC}" presName="bgRect" presStyleLbl="bgShp" presStyleIdx="3" presStyleCnt="5"/>
      <dgm:spPr/>
    </dgm:pt>
    <dgm:pt modelId="{9B6752CE-B72C-44D5-BBE2-F5D558F28B0C}" type="pres">
      <dgm:prSet presAssocID="{682B8D44-DC68-423F-9C7B-58D4912C77DC}" presName="iconRect" presStyleLbl="node1" presStyleIdx="3" presStyleCnt="5"/>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Bulldozer"/>
        </a:ext>
      </dgm:extLst>
    </dgm:pt>
    <dgm:pt modelId="{53DC3395-F3CB-4239-8AED-30D38FFADC0B}" type="pres">
      <dgm:prSet presAssocID="{682B8D44-DC68-423F-9C7B-58D4912C77DC}" presName="spaceRect" presStyleCnt="0"/>
      <dgm:spPr/>
    </dgm:pt>
    <dgm:pt modelId="{DEB2A641-2C66-4501-B8B1-96372056EFFF}" type="pres">
      <dgm:prSet presAssocID="{682B8D44-DC68-423F-9C7B-58D4912C77DC}" presName="parTx" presStyleLbl="revTx" presStyleIdx="3" presStyleCnt="5">
        <dgm:presLayoutVars>
          <dgm:chMax val="0"/>
          <dgm:chPref val="0"/>
        </dgm:presLayoutVars>
      </dgm:prSet>
      <dgm:spPr/>
    </dgm:pt>
    <dgm:pt modelId="{74A6FB2D-2707-4B04-A04C-BABEEDA5B46B}" type="pres">
      <dgm:prSet presAssocID="{22FF80B7-FDF3-4306-B5D2-7126159F8E55}" presName="sibTrans" presStyleCnt="0"/>
      <dgm:spPr/>
    </dgm:pt>
    <dgm:pt modelId="{35F4D302-E912-4C09-A6FB-DD1FE3B213A8}" type="pres">
      <dgm:prSet presAssocID="{E848B851-8008-4F02-BF21-DF69C4EB5AF8}" presName="compNode" presStyleCnt="0"/>
      <dgm:spPr/>
    </dgm:pt>
    <dgm:pt modelId="{E69BC203-06AF-4C8A-8F75-170E552C5537}" type="pres">
      <dgm:prSet presAssocID="{E848B851-8008-4F02-BF21-DF69C4EB5AF8}" presName="bgRect" presStyleLbl="bgShp" presStyleIdx="4" presStyleCnt="5" custScaleY="188713"/>
      <dgm:spPr/>
    </dgm:pt>
    <dgm:pt modelId="{538BADB3-3058-47F7-A3AC-DF5881FA6C71}" type="pres">
      <dgm:prSet presAssocID="{E848B851-8008-4F02-BF21-DF69C4EB5AF8}" presName="iconRect" presStyleLbl="node1" presStyleIdx="4" presStyleCnt="5"/>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Money"/>
        </a:ext>
      </dgm:extLst>
    </dgm:pt>
    <dgm:pt modelId="{19708512-8B13-48E6-8768-8EA00E41DC7F}" type="pres">
      <dgm:prSet presAssocID="{E848B851-8008-4F02-BF21-DF69C4EB5AF8}" presName="spaceRect" presStyleCnt="0"/>
      <dgm:spPr/>
    </dgm:pt>
    <dgm:pt modelId="{84C8FD11-64C0-4E32-A1F4-62060AA4BC5A}" type="pres">
      <dgm:prSet presAssocID="{E848B851-8008-4F02-BF21-DF69C4EB5AF8}" presName="parTx" presStyleLbl="revTx" presStyleIdx="4" presStyleCnt="5">
        <dgm:presLayoutVars>
          <dgm:chMax val="0"/>
          <dgm:chPref val="0"/>
        </dgm:presLayoutVars>
      </dgm:prSet>
      <dgm:spPr/>
    </dgm:pt>
  </dgm:ptLst>
  <dgm:cxnLst>
    <dgm:cxn modelId="{27E8E001-8FD7-4D92-9E29-06CB564C73E8}" srcId="{D12307AD-D373-4306-B7A0-C8E0C052F84C}" destId="{73A15BBD-24C1-433E-8D3D-62EDCBA219BF}" srcOrd="0" destOrd="0" parTransId="{F85F6F16-E8C8-4FF8-9A66-DA7475553603}" sibTransId="{CDE5910D-7DB2-4C5B-B3A7-B04E7A748D4E}"/>
    <dgm:cxn modelId="{6A94C805-C4F3-48A5-9119-0815638E16E2}" type="presOf" srcId="{73A15BBD-24C1-433E-8D3D-62EDCBA219BF}" destId="{B57D2434-D82C-4A9B-9727-34BC7A0CE00F}" srcOrd="0" destOrd="0" presId="urn:microsoft.com/office/officeart/2018/2/layout/IconVerticalSolidList"/>
    <dgm:cxn modelId="{288E8649-1E1F-46E0-B899-8E718CE8F27C}" type="presOf" srcId="{73D86F12-055C-48B1-9757-18C00BE265C4}" destId="{23273C66-7D9F-444E-BC96-91ABB76B1C2A}" srcOrd="0" destOrd="0" presId="urn:microsoft.com/office/officeart/2018/2/layout/IconVerticalSolidList"/>
    <dgm:cxn modelId="{D4279269-1DC6-4EC4-9F47-2693D02249C0}" type="presOf" srcId="{D12307AD-D373-4306-B7A0-C8E0C052F84C}" destId="{86A635A5-AFB6-42F1-A060-32FA19FD66D1}" srcOrd="0" destOrd="0" presId="urn:microsoft.com/office/officeart/2018/2/layout/IconVerticalSolidList"/>
    <dgm:cxn modelId="{CA9DC94A-C909-4C15-ACF4-353B95FDB2C6}" type="presOf" srcId="{682B8D44-DC68-423F-9C7B-58D4912C77DC}" destId="{DEB2A641-2C66-4501-B8B1-96372056EFFF}" srcOrd="0" destOrd="0" presId="urn:microsoft.com/office/officeart/2018/2/layout/IconVerticalSolidList"/>
    <dgm:cxn modelId="{CB696C71-D112-45FC-8337-0CE7FB380C14}" srcId="{D12307AD-D373-4306-B7A0-C8E0C052F84C}" destId="{682B8D44-DC68-423F-9C7B-58D4912C77DC}" srcOrd="3" destOrd="0" parTransId="{5F9F89A7-E1B6-4A12-9C78-13223751C34F}" sibTransId="{22FF80B7-FDF3-4306-B5D2-7126159F8E55}"/>
    <dgm:cxn modelId="{AE38EF53-CF51-4B8F-AC31-E3DCDDA9E8C7}" type="presOf" srcId="{F34AAB88-680E-431F-B673-AF58D92CBF00}" destId="{C4995613-E48F-4F68-AB3C-666266C7223B}" srcOrd="0" destOrd="0" presId="urn:microsoft.com/office/officeart/2018/2/layout/IconVerticalSolidList"/>
    <dgm:cxn modelId="{A659F78A-95AC-43D8-9B38-5070A5607276}" type="presOf" srcId="{E848B851-8008-4F02-BF21-DF69C4EB5AF8}" destId="{84C8FD11-64C0-4E32-A1F4-62060AA4BC5A}" srcOrd="0" destOrd="0" presId="urn:microsoft.com/office/officeart/2018/2/layout/IconVerticalSolidList"/>
    <dgm:cxn modelId="{E6935F8E-AC67-4754-8A44-6167576165F1}" srcId="{D12307AD-D373-4306-B7A0-C8E0C052F84C}" destId="{E848B851-8008-4F02-BF21-DF69C4EB5AF8}" srcOrd="4" destOrd="0" parTransId="{1DA68789-C83A-4892-923A-1063C8173E5B}" sibTransId="{2B0DE1C4-1174-413B-B486-1BDCD1DD93A3}"/>
    <dgm:cxn modelId="{EF8E8CA3-DE7E-4D08-B1E9-455CB7164DAC}" srcId="{D12307AD-D373-4306-B7A0-C8E0C052F84C}" destId="{F34AAB88-680E-431F-B673-AF58D92CBF00}" srcOrd="2" destOrd="0" parTransId="{C3E2A52F-D812-472C-8C07-453A731B906E}" sibTransId="{D0B305AD-0847-4F44-B804-0D8B982597EB}"/>
    <dgm:cxn modelId="{D87D11FE-1C39-46ED-B9D3-DD8CE2E967B6}" srcId="{D12307AD-D373-4306-B7A0-C8E0C052F84C}" destId="{73D86F12-055C-48B1-9757-18C00BE265C4}" srcOrd="1" destOrd="0" parTransId="{62FB23C0-91C3-482C-9055-DFC63F742ACF}" sibTransId="{6EEEA1FD-7273-416C-9C7B-2EE7438DBAB1}"/>
    <dgm:cxn modelId="{31DE4A94-464B-4D11-93AE-D18833A7A5C3}" type="presParOf" srcId="{86A635A5-AFB6-42F1-A060-32FA19FD66D1}" destId="{0C6FAE34-D82D-4DC9-A406-8F73E9D8EEB3}" srcOrd="0" destOrd="0" presId="urn:microsoft.com/office/officeart/2018/2/layout/IconVerticalSolidList"/>
    <dgm:cxn modelId="{BD9ACA01-B056-49AA-89D4-5DE16F1B1639}" type="presParOf" srcId="{0C6FAE34-D82D-4DC9-A406-8F73E9D8EEB3}" destId="{76EB322A-7526-4F1C-B760-94866B95CD85}" srcOrd="0" destOrd="0" presId="urn:microsoft.com/office/officeart/2018/2/layout/IconVerticalSolidList"/>
    <dgm:cxn modelId="{063954B4-A8C3-4BE2-8ED2-49888CF088F2}" type="presParOf" srcId="{0C6FAE34-D82D-4DC9-A406-8F73E9D8EEB3}" destId="{23FE2ACF-0AAB-4A80-BBCB-A72B3B93D71C}" srcOrd="1" destOrd="0" presId="urn:microsoft.com/office/officeart/2018/2/layout/IconVerticalSolidList"/>
    <dgm:cxn modelId="{5923353A-DB46-47F0-B0FC-723BF468020A}" type="presParOf" srcId="{0C6FAE34-D82D-4DC9-A406-8F73E9D8EEB3}" destId="{71EE57EC-434A-42A4-8AF0-EB45E9683073}" srcOrd="2" destOrd="0" presId="urn:microsoft.com/office/officeart/2018/2/layout/IconVerticalSolidList"/>
    <dgm:cxn modelId="{F782F5B0-B377-437A-8C6A-7958A7F3E67E}" type="presParOf" srcId="{0C6FAE34-D82D-4DC9-A406-8F73E9D8EEB3}" destId="{B57D2434-D82C-4A9B-9727-34BC7A0CE00F}" srcOrd="3" destOrd="0" presId="urn:microsoft.com/office/officeart/2018/2/layout/IconVerticalSolidList"/>
    <dgm:cxn modelId="{D228922D-5299-4B4F-9260-4AB5D418AA45}" type="presParOf" srcId="{86A635A5-AFB6-42F1-A060-32FA19FD66D1}" destId="{3578ED7F-45E3-4697-A4B8-C7BD05BCFAE8}" srcOrd="1" destOrd="0" presId="urn:microsoft.com/office/officeart/2018/2/layout/IconVerticalSolidList"/>
    <dgm:cxn modelId="{D69FFA06-7D74-4370-B0CC-223A382B6887}" type="presParOf" srcId="{86A635A5-AFB6-42F1-A060-32FA19FD66D1}" destId="{B9F78C59-84FF-4B77-8C27-18F939D4F44A}" srcOrd="2" destOrd="0" presId="urn:microsoft.com/office/officeart/2018/2/layout/IconVerticalSolidList"/>
    <dgm:cxn modelId="{EFA818CD-E3DB-4B46-A5EE-35BC583CFAC8}" type="presParOf" srcId="{B9F78C59-84FF-4B77-8C27-18F939D4F44A}" destId="{0E0DAA25-05D9-4B77-A870-30E109909FEA}" srcOrd="0" destOrd="0" presId="urn:microsoft.com/office/officeart/2018/2/layout/IconVerticalSolidList"/>
    <dgm:cxn modelId="{3F4FB92D-8CED-4A50-95B1-289E9DD8F655}" type="presParOf" srcId="{B9F78C59-84FF-4B77-8C27-18F939D4F44A}" destId="{FB6DAC03-8922-4348-9AC1-31A801EC3BBD}" srcOrd="1" destOrd="0" presId="urn:microsoft.com/office/officeart/2018/2/layout/IconVerticalSolidList"/>
    <dgm:cxn modelId="{A4E37AF2-ECB9-4E54-8514-89E41D865BA0}" type="presParOf" srcId="{B9F78C59-84FF-4B77-8C27-18F939D4F44A}" destId="{2157A216-67F3-467E-B0C1-7FA86CEF62AB}" srcOrd="2" destOrd="0" presId="urn:microsoft.com/office/officeart/2018/2/layout/IconVerticalSolidList"/>
    <dgm:cxn modelId="{AA37EE3A-6BD3-4681-9DF1-4C3322191AEC}" type="presParOf" srcId="{B9F78C59-84FF-4B77-8C27-18F939D4F44A}" destId="{23273C66-7D9F-444E-BC96-91ABB76B1C2A}" srcOrd="3" destOrd="0" presId="urn:microsoft.com/office/officeart/2018/2/layout/IconVerticalSolidList"/>
    <dgm:cxn modelId="{D34C6ADD-31BA-408E-BC22-046B854DF012}" type="presParOf" srcId="{86A635A5-AFB6-42F1-A060-32FA19FD66D1}" destId="{254DF508-A250-484F-98E2-9202AD3A3784}" srcOrd="3" destOrd="0" presId="urn:microsoft.com/office/officeart/2018/2/layout/IconVerticalSolidList"/>
    <dgm:cxn modelId="{15AC48BB-DD1C-41E0-B8A5-BF21394C1C22}" type="presParOf" srcId="{86A635A5-AFB6-42F1-A060-32FA19FD66D1}" destId="{3FA5EF62-28FF-4BF1-85DC-F02950845FE5}" srcOrd="4" destOrd="0" presId="urn:microsoft.com/office/officeart/2018/2/layout/IconVerticalSolidList"/>
    <dgm:cxn modelId="{C06D2441-C8E0-4484-BCC1-895554EA042F}" type="presParOf" srcId="{3FA5EF62-28FF-4BF1-85DC-F02950845FE5}" destId="{6987F63E-ACE2-4E51-B8B2-83DDF4731AD4}" srcOrd="0" destOrd="0" presId="urn:microsoft.com/office/officeart/2018/2/layout/IconVerticalSolidList"/>
    <dgm:cxn modelId="{F8681847-CE5F-48AB-A7E4-1557AD3A10C4}" type="presParOf" srcId="{3FA5EF62-28FF-4BF1-85DC-F02950845FE5}" destId="{170B2A53-C24A-411E-9458-929C04806AF6}" srcOrd="1" destOrd="0" presId="urn:microsoft.com/office/officeart/2018/2/layout/IconVerticalSolidList"/>
    <dgm:cxn modelId="{4A9CCF84-73FA-4607-901C-AA9F0E9BCE38}" type="presParOf" srcId="{3FA5EF62-28FF-4BF1-85DC-F02950845FE5}" destId="{3319FBF7-D4A7-4011-B890-461B2C7F4793}" srcOrd="2" destOrd="0" presId="urn:microsoft.com/office/officeart/2018/2/layout/IconVerticalSolidList"/>
    <dgm:cxn modelId="{EAEE1F2E-9BEE-4F75-ABC3-DA15E9F04518}" type="presParOf" srcId="{3FA5EF62-28FF-4BF1-85DC-F02950845FE5}" destId="{C4995613-E48F-4F68-AB3C-666266C7223B}" srcOrd="3" destOrd="0" presId="urn:microsoft.com/office/officeart/2018/2/layout/IconVerticalSolidList"/>
    <dgm:cxn modelId="{BAAEDD92-8E91-4BAF-AF96-281B91C2A96A}" type="presParOf" srcId="{86A635A5-AFB6-42F1-A060-32FA19FD66D1}" destId="{7163D6D1-9737-44A2-A51C-16460EF565F5}" srcOrd="5" destOrd="0" presId="urn:microsoft.com/office/officeart/2018/2/layout/IconVerticalSolidList"/>
    <dgm:cxn modelId="{DD06531F-61CF-44C0-97AD-0BB61E0E62BD}" type="presParOf" srcId="{86A635A5-AFB6-42F1-A060-32FA19FD66D1}" destId="{810778CC-3DA2-46A7-9BCA-4DFD6142B8D5}" srcOrd="6" destOrd="0" presId="urn:microsoft.com/office/officeart/2018/2/layout/IconVerticalSolidList"/>
    <dgm:cxn modelId="{CD78466E-6B7C-4EFF-99D6-95A805E0E38B}" type="presParOf" srcId="{810778CC-3DA2-46A7-9BCA-4DFD6142B8D5}" destId="{2EB2595D-712F-4C9A-AA7A-6EEB6CCA6FF2}" srcOrd="0" destOrd="0" presId="urn:microsoft.com/office/officeart/2018/2/layout/IconVerticalSolidList"/>
    <dgm:cxn modelId="{36EDC1AE-66FB-4D52-8FFC-4258D3EF2293}" type="presParOf" srcId="{810778CC-3DA2-46A7-9BCA-4DFD6142B8D5}" destId="{9B6752CE-B72C-44D5-BBE2-F5D558F28B0C}" srcOrd="1" destOrd="0" presId="urn:microsoft.com/office/officeart/2018/2/layout/IconVerticalSolidList"/>
    <dgm:cxn modelId="{D5DA8BD7-21CA-4961-8534-D5FDC7258C92}" type="presParOf" srcId="{810778CC-3DA2-46A7-9BCA-4DFD6142B8D5}" destId="{53DC3395-F3CB-4239-8AED-30D38FFADC0B}" srcOrd="2" destOrd="0" presId="urn:microsoft.com/office/officeart/2018/2/layout/IconVerticalSolidList"/>
    <dgm:cxn modelId="{1500245D-DD4F-476F-9725-D319B82160BB}" type="presParOf" srcId="{810778CC-3DA2-46A7-9BCA-4DFD6142B8D5}" destId="{DEB2A641-2C66-4501-B8B1-96372056EFFF}" srcOrd="3" destOrd="0" presId="urn:microsoft.com/office/officeart/2018/2/layout/IconVerticalSolidList"/>
    <dgm:cxn modelId="{4E9F3962-C5F4-45FC-8CB5-01173974F414}" type="presParOf" srcId="{86A635A5-AFB6-42F1-A060-32FA19FD66D1}" destId="{74A6FB2D-2707-4B04-A04C-BABEEDA5B46B}" srcOrd="7" destOrd="0" presId="urn:microsoft.com/office/officeart/2018/2/layout/IconVerticalSolidList"/>
    <dgm:cxn modelId="{55E18848-51B6-4FBD-BC59-1BD3424D5C45}" type="presParOf" srcId="{86A635A5-AFB6-42F1-A060-32FA19FD66D1}" destId="{35F4D302-E912-4C09-A6FB-DD1FE3B213A8}" srcOrd="8" destOrd="0" presId="urn:microsoft.com/office/officeart/2018/2/layout/IconVerticalSolidList"/>
    <dgm:cxn modelId="{E0598FBA-34C3-4CCB-9E57-0C598FDF1CF1}" type="presParOf" srcId="{35F4D302-E912-4C09-A6FB-DD1FE3B213A8}" destId="{E69BC203-06AF-4C8A-8F75-170E552C5537}" srcOrd="0" destOrd="0" presId="urn:microsoft.com/office/officeart/2018/2/layout/IconVerticalSolidList"/>
    <dgm:cxn modelId="{B96B4DCC-B6D9-4D37-A15D-52A4585219E5}" type="presParOf" srcId="{35F4D302-E912-4C09-A6FB-DD1FE3B213A8}" destId="{538BADB3-3058-47F7-A3AC-DF5881FA6C71}" srcOrd="1" destOrd="0" presId="urn:microsoft.com/office/officeart/2018/2/layout/IconVerticalSolidList"/>
    <dgm:cxn modelId="{6EACA3C2-4853-4960-9E89-A3EDB71B55FB}" type="presParOf" srcId="{35F4D302-E912-4C09-A6FB-DD1FE3B213A8}" destId="{19708512-8B13-48E6-8768-8EA00E41DC7F}" srcOrd="2" destOrd="0" presId="urn:microsoft.com/office/officeart/2018/2/layout/IconVerticalSolidList"/>
    <dgm:cxn modelId="{EB70D768-300D-4239-8E2B-4C0A2913FEDF}" type="presParOf" srcId="{35F4D302-E912-4C09-A6FB-DD1FE3B213A8}" destId="{84C8FD11-64C0-4E32-A1F4-62060AA4BC5A}"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8FE8639F-BD93-4AFD-9B87-41018D241F7E}" type="doc">
      <dgm:prSet loTypeId="urn:microsoft.com/office/officeart/2016/7/layout/RepeatingBendingProcessNew" loCatId="process" qsTypeId="urn:microsoft.com/office/officeart/2005/8/quickstyle/simple4" qsCatId="simple" csTypeId="urn:microsoft.com/office/officeart/2005/8/colors/colorful1" csCatId="colorful" phldr="1"/>
      <dgm:spPr/>
      <dgm:t>
        <a:bodyPr/>
        <a:lstStyle/>
        <a:p>
          <a:endParaRPr lang="en-US"/>
        </a:p>
      </dgm:t>
    </dgm:pt>
    <dgm:pt modelId="{624248EC-6573-4A8D-8768-75AC013EA6C4}">
      <dgm:prSet custT="1"/>
      <dgm:spPr/>
      <dgm:t>
        <a:bodyPr/>
        <a:lstStyle/>
        <a:p>
          <a:r>
            <a:rPr lang="en-US" sz="2000" dirty="0">
              <a:solidFill>
                <a:srgbClr val="002060"/>
              </a:solidFill>
            </a:rPr>
            <a:t>Each applicant must fill out a separate profile form.</a:t>
          </a:r>
        </a:p>
      </dgm:t>
    </dgm:pt>
    <dgm:pt modelId="{80B397E5-033C-42CA-92AE-936274A25206}" type="parTrans" cxnId="{391A8C07-4842-4245-9553-BE262693A0D5}">
      <dgm:prSet/>
      <dgm:spPr/>
      <dgm:t>
        <a:bodyPr/>
        <a:lstStyle/>
        <a:p>
          <a:endParaRPr lang="en-US"/>
        </a:p>
      </dgm:t>
    </dgm:pt>
    <dgm:pt modelId="{CE2E972D-24C8-429E-BC3B-7BC4E4A71248}" type="sibTrans" cxnId="{391A8C07-4842-4245-9553-BE262693A0D5}">
      <dgm:prSet/>
      <dgm:spPr/>
      <dgm:t>
        <a:bodyPr/>
        <a:lstStyle/>
        <a:p>
          <a:endParaRPr lang="en-US" dirty="0"/>
        </a:p>
      </dgm:t>
    </dgm:pt>
    <dgm:pt modelId="{F07A8BF6-B493-4FD6-966C-FD3463AAA216}">
      <dgm:prSet custT="1"/>
      <dgm:spPr/>
      <dgm:t>
        <a:bodyPr/>
        <a:lstStyle/>
        <a:p>
          <a:r>
            <a:rPr lang="en-US" sz="1800" dirty="0">
              <a:solidFill>
                <a:srgbClr val="002060"/>
              </a:solidFill>
            </a:rPr>
            <a:t>Current Grantees. If submitting multiple applications, indicate if this application should be designated for PE points</a:t>
          </a:r>
        </a:p>
      </dgm:t>
    </dgm:pt>
    <dgm:pt modelId="{AF3C4A92-BF9D-4817-9700-7DA02BAE4625}" type="parTrans" cxnId="{1B453D72-80FD-455A-957F-9C74AF8F3561}">
      <dgm:prSet/>
      <dgm:spPr/>
      <dgm:t>
        <a:bodyPr/>
        <a:lstStyle/>
        <a:p>
          <a:endParaRPr lang="en-US"/>
        </a:p>
      </dgm:t>
    </dgm:pt>
    <dgm:pt modelId="{194BEA29-2EA7-44BA-B1B9-CFBCA8671FD4}" type="sibTrans" cxnId="{1B453D72-80FD-455A-957F-9C74AF8F3561}">
      <dgm:prSet/>
      <dgm:spPr/>
      <dgm:t>
        <a:bodyPr/>
        <a:lstStyle/>
        <a:p>
          <a:endParaRPr lang="en-US" dirty="0"/>
        </a:p>
      </dgm:t>
    </dgm:pt>
    <dgm:pt modelId="{D7A9F328-A68A-4B89-BFF2-4444882AC5E2}">
      <dgm:prSet/>
      <dgm:spPr/>
      <dgm:t>
        <a:bodyPr/>
        <a:lstStyle/>
        <a:p>
          <a:r>
            <a:rPr lang="en-US" dirty="0"/>
            <a:t>List all target schools to be served.</a:t>
          </a:r>
        </a:p>
      </dgm:t>
    </dgm:pt>
    <dgm:pt modelId="{4AEDB9E2-2503-40F0-9ABD-CD5AF4B49F7F}" type="parTrans" cxnId="{2184B585-5BC8-472F-9164-6213AB14BC34}">
      <dgm:prSet/>
      <dgm:spPr/>
      <dgm:t>
        <a:bodyPr/>
        <a:lstStyle/>
        <a:p>
          <a:endParaRPr lang="en-US"/>
        </a:p>
      </dgm:t>
    </dgm:pt>
    <dgm:pt modelId="{FC9EE7F4-CAF6-451E-87E1-2019CFBBB128}" type="sibTrans" cxnId="{2184B585-5BC8-472F-9164-6213AB14BC34}">
      <dgm:prSet/>
      <dgm:spPr/>
      <dgm:t>
        <a:bodyPr/>
        <a:lstStyle/>
        <a:p>
          <a:endParaRPr lang="en-US" dirty="0"/>
        </a:p>
      </dgm:t>
    </dgm:pt>
    <dgm:pt modelId="{9323FB0A-8109-43C7-A7AE-2E5A9361FD9A}">
      <dgm:prSet custT="1"/>
      <dgm:spPr/>
      <dgm:t>
        <a:bodyPr/>
        <a:lstStyle/>
        <a:p>
          <a:r>
            <a:rPr lang="en-US" sz="1800" dirty="0">
              <a:solidFill>
                <a:srgbClr val="002060"/>
              </a:solidFill>
            </a:rPr>
            <a:t>Provide total number of participants to be served at each target school.</a:t>
          </a:r>
        </a:p>
      </dgm:t>
    </dgm:pt>
    <dgm:pt modelId="{75C072DF-0C91-4E45-AFC6-74CAEB4BB770}" type="parTrans" cxnId="{D073946F-C841-40C0-8D95-DC79C6FA15C6}">
      <dgm:prSet/>
      <dgm:spPr/>
      <dgm:t>
        <a:bodyPr/>
        <a:lstStyle/>
        <a:p>
          <a:endParaRPr lang="en-US"/>
        </a:p>
      </dgm:t>
    </dgm:pt>
    <dgm:pt modelId="{6108AB59-FD6A-4A83-BD7A-CA359235D43C}" type="sibTrans" cxnId="{D073946F-C841-40C0-8D95-DC79C6FA15C6}">
      <dgm:prSet/>
      <dgm:spPr/>
      <dgm:t>
        <a:bodyPr/>
        <a:lstStyle/>
        <a:p>
          <a:endParaRPr lang="en-US" dirty="0"/>
        </a:p>
      </dgm:t>
    </dgm:pt>
    <dgm:pt modelId="{D10AFFE6-E45F-42CD-87F1-0D8634EFE5D5}">
      <dgm:prSet custT="1"/>
      <dgm:spPr/>
      <dgm:t>
        <a:bodyPr/>
        <a:lstStyle/>
        <a:p>
          <a:r>
            <a:rPr lang="en-US" sz="1800" dirty="0">
              <a:solidFill>
                <a:srgbClr val="002060"/>
              </a:solidFill>
            </a:rPr>
            <a:t>Mark whether addressing the Competitive Preference Priorities and/or Invitational Priority.</a:t>
          </a:r>
        </a:p>
      </dgm:t>
    </dgm:pt>
    <dgm:pt modelId="{C846B21D-754E-430C-9E50-9C10DC6ECC7B}" type="parTrans" cxnId="{ACDE6663-277F-4D25-9F9A-3109D5D82722}">
      <dgm:prSet/>
      <dgm:spPr/>
      <dgm:t>
        <a:bodyPr/>
        <a:lstStyle/>
        <a:p>
          <a:endParaRPr lang="en-US"/>
        </a:p>
      </dgm:t>
    </dgm:pt>
    <dgm:pt modelId="{892D19C5-AEDF-4C94-93FC-72CADAB5C2E2}" type="sibTrans" cxnId="{ACDE6663-277F-4D25-9F9A-3109D5D82722}">
      <dgm:prSet/>
      <dgm:spPr/>
      <dgm:t>
        <a:bodyPr/>
        <a:lstStyle/>
        <a:p>
          <a:endParaRPr lang="en-US" dirty="0"/>
        </a:p>
      </dgm:t>
    </dgm:pt>
    <dgm:pt modelId="{73E3DA25-2A46-4FAA-B896-8A6D949387E6}">
      <dgm:prSet custT="1"/>
      <dgm:spPr/>
      <dgm:t>
        <a:bodyPr/>
        <a:lstStyle/>
        <a:p>
          <a:r>
            <a:rPr lang="en-US" sz="1600" b="1" dirty="0">
              <a:solidFill>
                <a:srgbClr val="002060"/>
              </a:solidFill>
            </a:rPr>
            <a:t>Fill in all Standardized Objective percentages.</a:t>
          </a:r>
        </a:p>
      </dgm:t>
    </dgm:pt>
    <dgm:pt modelId="{302BED79-01EA-4FBD-B510-A3B5026EB841}" type="parTrans" cxnId="{BA1845F5-90E2-40F2-85AA-33B09C4EC0B7}">
      <dgm:prSet/>
      <dgm:spPr/>
      <dgm:t>
        <a:bodyPr/>
        <a:lstStyle/>
        <a:p>
          <a:endParaRPr lang="en-US"/>
        </a:p>
      </dgm:t>
    </dgm:pt>
    <dgm:pt modelId="{89A019D5-7BDB-4978-B212-26B9E0FF6E58}" type="sibTrans" cxnId="{BA1845F5-90E2-40F2-85AA-33B09C4EC0B7}">
      <dgm:prSet/>
      <dgm:spPr/>
      <dgm:t>
        <a:bodyPr/>
        <a:lstStyle/>
        <a:p>
          <a:endParaRPr lang="en-US"/>
        </a:p>
      </dgm:t>
    </dgm:pt>
    <dgm:pt modelId="{10A750D9-91CA-4157-B88D-11F39C1EC78A}">
      <dgm:prSet custT="1"/>
      <dgm:spPr/>
      <dgm:t>
        <a:bodyPr/>
        <a:lstStyle/>
        <a:p>
          <a:r>
            <a:rPr lang="en-US" sz="1600" b="1" dirty="0">
              <a:solidFill>
                <a:srgbClr val="002060"/>
              </a:solidFill>
            </a:rPr>
            <a:t> The percentages listed on the Profile are  officially recognized despite what is written in the narrative</a:t>
          </a:r>
          <a:endParaRPr lang="en-US" sz="1600" b="1" dirty="0"/>
        </a:p>
      </dgm:t>
    </dgm:pt>
    <dgm:pt modelId="{E66B79E7-D503-4AC4-A791-B8D237C071F2}" type="parTrans" cxnId="{F1E89B5A-2B58-480F-993D-1F26B6B4CC0A}">
      <dgm:prSet/>
      <dgm:spPr/>
      <dgm:t>
        <a:bodyPr/>
        <a:lstStyle/>
        <a:p>
          <a:endParaRPr lang="en-US"/>
        </a:p>
      </dgm:t>
    </dgm:pt>
    <dgm:pt modelId="{12EBDFA1-4C38-4D3D-926D-5E2A1B6D907F}" type="sibTrans" cxnId="{F1E89B5A-2B58-480F-993D-1F26B6B4CC0A}">
      <dgm:prSet/>
      <dgm:spPr/>
      <dgm:t>
        <a:bodyPr/>
        <a:lstStyle/>
        <a:p>
          <a:endParaRPr lang="en-US"/>
        </a:p>
      </dgm:t>
    </dgm:pt>
    <dgm:pt modelId="{88A309EC-74E5-4402-BF2C-625A3CF7AF1B}" type="pres">
      <dgm:prSet presAssocID="{8FE8639F-BD93-4AFD-9B87-41018D241F7E}" presName="Name0" presStyleCnt="0">
        <dgm:presLayoutVars>
          <dgm:dir/>
          <dgm:resizeHandles val="exact"/>
        </dgm:presLayoutVars>
      </dgm:prSet>
      <dgm:spPr/>
    </dgm:pt>
    <dgm:pt modelId="{2E3ED6BD-0C00-4C09-A966-7A0D71B221F0}" type="pres">
      <dgm:prSet presAssocID="{624248EC-6573-4A8D-8768-75AC013EA6C4}" presName="node" presStyleLbl="node1" presStyleIdx="0" presStyleCnt="6">
        <dgm:presLayoutVars>
          <dgm:bulletEnabled val="1"/>
        </dgm:presLayoutVars>
      </dgm:prSet>
      <dgm:spPr/>
    </dgm:pt>
    <dgm:pt modelId="{0F01F5B5-6D2C-44B3-8053-8C0637309E26}" type="pres">
      <dgm:prSet presAssocID="{CE2E972D-24C8-429E-BC3B-7BC4E4A71248}" presName="sibTrans" presStyleLbl="sibTrans1D1" presStyleIdx="0" presStyleCnt="5"/>
      <dgm:spPr/>
    </dgm:pt>
    <dgm:pt modelId="{B3C43AAB-72FD-49E2-97A9-D2EF00FDC2A8}" type="pres">
      <dgm:prSet presAssocID="{CE2E972D-24C8-429E-BC3B-7BC4E4A71248}" presName="connectorText" presStyleLbl="sibTrans1D1" presStyleIdx="0" presStyleCnt="5"/>
      <dgm:spPr/>
    </dgm:pt>
    <dgm:pt modelId="{251170F5-B82A-4CAA-A01E-B792CADAFD24}" type="pres">
      <dgm:prSet presAssocID="{F07A8BF6-B493-4FD6-966C-FD3463AAA216}" presName="node" presStyleLbl="node1" presStyleIdx="1" presStyleCnt="6" custScaleX="118782" custScaleY="127773">
        <dgm:presLayoutVars>
          <dgm:bulletEnabled val="1"/>
        </dgm:presLayoutVars>
      </dgm:prSet>
      <dgm:spPr/>
    </dgm:pt>
    <dgm:pt modelId="{556F1340-33A8-4443-A0D8-A1AE1BA1B6A4}" type="pres">
      <dgm:prSet presAssocID="{194BEA29-2EA7-44BA-B1B9-CFBCA8671FD4}" presName="sibTrans" presStyleLbl="sibTrans1D1" presStyleIdx="1" presStyleCnt="5"/>
      <dgm:spPr/>
    </dgm:pt>
    <dgm:pt modelId="{9574DB54-66EE-4B84-AF57-F889985F2C23}" type="pres">
      <dgm:prSet presAssocID="{194BEA29-2EA7-44BA-B1B9-CFBCA8671FD4}" presName="connectorText" presStyleLbl="sibTrans1D1" presStyleIdx="1" presStyleCnt="5"/>
      <dgm:spPr/>
    </dgm:pt>
    <dgm:pt modelId="{F87F02A8-2EFF-489F-A6C5-D33FBD507C12}" type="pres">
      <dgm:prSet presAssocID="{D7A9F328-A68A-4B89-BFF2-4444882AC5E2}" presName="node" presStyleLbl="node1" presStyleIdx="2" presStyleCnt="6" custLinFactNeighborX="-8088" custLinFactNeighborY="-5001">
        <dgm:presLayoutVars>
          <dgm:bulletEnabled val="1"/>
        </dgm:presLayoutVars>
      </dgm:prSet>
      <dgm:spPr/>
    </dgm:pt>
    <dgm:pt modelId="{1ECC8697-84FB-476D-BE7E-CE23D6F0D10A}" type="pres">
      <dgm:prSet presAssocID="{FC9EE7F4-CAF6-451E-87E1-2019CFBBB128}" presName="sibTrans" presStyleLbl="sibTrans1D1" presStyleIdx="2" presStyleCnt="5"/>
      <dgm:spPr/>
    </dgm:pt>
    <dgm:pt modelId="{5A3776BF-0512-4D31-BA94-E62FDD95C15E}" type="pres">
      <dgm:prSet presAssocID="{FC9EE7F4-CAF6-451E-87E1-2019CFBBB128}" presName="connectorText" presStyleLbl="sibTrans1D1" presStyleIdx="2" presStyleCnt="5"/>
      <dgm:spPr/>
    </dgm:pt>
    <dgm:pt modelId="{28D548DD-A03E-4064-BA0C-BEA3789E781B}" type="pres">
      <dgm:prSet presAssocID="{9323FB0A-8109-43C7-A7AE-2E5A9361FD9A}" presName="node" presStyleLbl="node1" presStyleIdx="3" presStyleCnt="6" custScaleX="127722" custScaleY="123785">
        <dgm:presLayoutVars>
          <dgm:bulletEnabled val="1"/>
        </dgm:presLayoutVars>
      </dgm:prSet>
      <dgm:spPr/>
    </dgm:pt>
    <dgm:pt modelId="{5E123EE7-4D00-4110-8BDA-199CDBA0EC4A}" type="pres">
      <dgm:prSet presAssocID="{6108AB59-FD6A-4A83-BD7A-CA359235D43C}" presName="sibTrans" presStyleLbl="sibTrans1D1" presStyleIdx="3" presStyleCnt="5"/>
      <dgm:spPr/>
    </dgm:pt>
    <dgm:pt modelId="{3B4DF9C8-D21C-4DE1-894A-88A44B1819AC}" type="pres">
      <dgm:prSet presAssocID="{6108AB59-FD6A-4A83-BD7A-CA359235D43C}" presName="connectorText" presStyleLbl="sibTrans1D1" presStyleIdx="3" presStyleCnt="5"/>
      <dgm:spPr/>
    </dgm:pt>
    <dgm:pt modelId="{4631DBF6-A20A-4EC2-8690-C5AEF5A7B25E}" type="pres">
      <dgm:prSet presAssocID="{D10AFFE6-E45F-42CD-87F1-0D8634EFE5D5}" presName="node" presStyleLbl="node1" presStyleIdx="4" presStyleCnt="6" custScaleX="112997" custScaleY="127257" custLinFactNeighborX="-4553" custLinFactNeighborY="3217">
        <dgm:presLayoutVars>
          <dgm:bulletEnabled val="1"/>
        </dgm:presLayoutVars>
      </dgm:prSet>
      <dgm:spPr/>
    </dgm:pt>
    <dgm:pt modelId="{DA57985D-63D6-4555-AB81-8B6A9D4C058D}" type="pres">
      <dgm:prSet presAssocID="{892D19C5-AEDF-4C94-93FC-72CADAB5C2E2}" presName="sibTrans" presStyleLbl="sibTrans1D1" presStyleIdx="4" presStyleCnt="5"/>
      <dgm:spPr/>
    </dgm:pt>
    <dgm:pt modelId="{DD45AB7E-26E4-4D1F-8436-C1ECA3DAA4FE}" type="pres">
      <dgm:prSet presAssocID="{892D19C5-AEDF-4C94-93FC-72CADAB5C2E2}" presName="connectorText" presStyleLbl="sibTrans1D1" presStyleIdx="4" presStyleCnt="5"/>
      <dgm:spPr/>
    </dgm:pt>
    <dgm:pt modelId="{00263664-6877-42ED-87CE-AAD3D01F940E}" type="pres">
      <dgm:prSet presAssocID="{73E3DA25-2A46-4FAA-B896-8A6D949387E6}" presName="node" presStyleLbl="node1" presStyleIdx="5" presStyleCnt="6" custScaleX="123239" custScaleY="156886">
        <dgm:presLayoutVars>
          <dgm:bulletEnabled val="1"/>
        </dgm:presLayoutVars>
      </dgm:prSet>
      <dgm:spPr/>
    </dgm:pt>
  </dgm:ptLst>
  <dgm:cxnLst>
    <dgm:cxn modelId="{391A8C07-4842-4245-9553-BE262693A0D5}" srcId="{8FE8639F-BD93-4AFD-9B87-41018D241F7E}" destId="{624248EC-6573-4A8D-8768-75AC013EA6C4}" srcOrd="0" destOrd="0" parTransId="{80B397E5-033C-42CA-92AE-936274A25206}" sibTransId="{CE2E972D-24C8-429E-BC3B-7BC4E4A71248}"/>
    <dgm:cxn modelId="{82AF753F-5D6D-4462-B6B2-CCB17ED98C6D}" type="presOf" srcId="{FC9EE7F4-CAF6-451E-87E1-2019CFBBB128}" destId="{1ECC8697-84FB-476D-BE7E-CE23D6F0D10A}" srcOrd="0" destOrd="0" presId="urn:microsoft.com/office/officeart/2016/7/layout/RepeatingBendingProcessNew"/>
    <dgm:cxn modelId="{4C0EDA41-6D03-40F9-9A61-353C529E7758}" type="presOf" srcId="{194BEA29-2EA7-44BA-B1B9-CFBCA8671FD4}" destId="{9574DB54-66EE-4B84-AF57-F889985F2C23}" srcOrd="1" destOrd="0" presId="urn:microsoft.com/office/officeart/2016/7/layout/RepeatingBendingProcessNew"/>
    <dgm:cxn modelId="{ACDE6663-277F-4D25-9F9A-3109D5D82722}" srcId="{8FE8639F-BD93-4AFD-9B87-41018D241F7E}" destId="{D10AFFE6-E45F-42CD-87F1-0D8634EFE5D5}" srcOrd="4" destOrd="0" parTransId="{C846B21D-754E-430C-9E50-9C10DC6ECC7B}" sibTransId="{892D19C5-AEDF-4C94-93FC-72CADAB5C2E2}"/>
    <dgm:cxn modelId="{FD44956A-B863-49F3-B73C-4939988F1EB8}" type="presOf" srcId="{624248EC-6573-4A8D-8768-75AC013EA6C4}" destId="{2E3ED6BD-0C00-4C09-A966-7A0D71B221F0}" srcOrd="0" destOrd="0" presId="urn:microsoft.com/office/officeart/2016/7/layout/RepeatingBendingProcessNew"/>
    <dgm:cxn modelId="{6AFCCC6E-1ADC-4E35-A186-87B57607D139}" type="presOf" srcId="{CE2E972D-24C8-429E-BC3B-7BC4E4A71248}" destId="{B3C43AAB-72FD-49E2-97A9-D2EF00FDC2A8}" srcOrd="1" destOrd="0" presId="urn:microsoft.com/office/officeart/2016/7/layout/RepeatingBendingProcessNew"/>
    <dgm:cxn modelId="{D073946F-C841-40C0-8D95-DC79C6FA15C6}" srcId="{8FE8639F-BD93-4AFD-9B87-41018D241F7E}" destId="{9323FB0A-8109-43C7-A7AE-2E5A9361FD9A}" srcOrd="3" destOrd="0" parTransId="{75C072DF-0C91-4E45-AFC6-74CAEB4BB770}" sibTransId="{6108AB59-FD6A-4A83-BD7A-CA359235D43C}"/>
    <dgm:cxn modelId="{1B453D72-80FD-455A-957F-9C74AF8F3561}" srcId="{8FE8639F-BD93-4AFD-9B87-41018D241F7E}" destId="{F07A8BF6-B493-4FD6-966C-FD3463AAA216}" srcOrd="1" destOrd="0" parTransId="{AF3C4A92-BF9D-4817-9700-7DA02BAE4625}" sibTransId="{194BEA29-2EA7-44BA-B1B9-CFBCA8671FD4}"/>
    <dgm:cxn modelId="{8CA3AA76-0463-409B-80DD-F3592C0259ED}" type="presOf" srcId="{D7A9F328-A68A-4B89-BFF2-4444882AC5E2}" destId="{F87F02A8-2EFF-489F-A6C5-D33FBD507C12}" srcOrd="0" destOrd="0" presId="urn:microsoft.com/office/officeart/2016/7/layout/RepeatingBendingProcessNew"/>
    <dgm:cxn modelId="{48706777-492F-45F2-9815-B28BB112FDDF}" type="presOf" srcId="{9323FB0A-8109-43C7-A7AE-2E5A9361FD9A}" destId="{28D548DD-A03E-4064-BA0C-BEA3789E781B}" srcOrd="0" destOrd="0" presId="urn:microsoft.com/office/officeart/2016/7/layout/RepeatingBendingProcessNew"/>
    <dgm:cxn modelId="{F1E89B5A-2B58-480F-993D-1F26B6B4CC0A}" srcId="{73E3DA25-2A46-4FAA-B896-8A6D949387E6}" destId="{10A750D9-91CA-4157-B88D-11F39C1EC78A}" srcOrd="0" destOrd="0" parTransId="{E66B79E7-D503-4AC4-A791-B8D237C071F2}" sibTransId="{12EBDFA1-4C38-4D3D-926D-5E2A1B6D907F}"/>
    <dgm:cxn modelId="{C6034D7C-4772-413F-BADB-B01FF3B052F8}" type="presOf" srcId="{892D19C5-AEDF-4C94-93FC-72CADAB5C2E2}" destId="{DD45AB7E-26E4-4D1F-8436-C1ECA3DAA4FE}" srcOrd="1" destOrd="0" presId="urn:microsoft.com/office/officeart/2016/7/layout/RepeatingBendingProcessNew"/>
    <dgm:cxn modelId="{DE5C4B7D-3B9C-4C23-8FAF-0D1BE438D382}" type="presOf" srcId="{10A750D9-91CA-4157-B88D-11F39C1EC78A}" destId="{00263664-6877-42ED-87CE-AAD3D01F940E}" srcOrd="0" destOrd="1" presId="urn:microsoft.com/office/officeart/2016/7/layout/RepeatingBendingProcessNew"/>
    <dgm:cxn modelId="{ACFB3482-4FE7-4AA9-883A-2FB1989B0546}" type="presOf" srcId="{FC9EE7F4-CAF6-451E-87E1-2019CFBBB128}" destId="{5A3776BF-0512-4D31-BA94-E62FDD95C15E}" srcOrd="1" destOrd="0" presId="urn:microsoft.com/office/officeart/2016/7/layout/RepeatingBendingProcessNew"/>
    <dgm:cxn modelId="{2184B585-5BC8-472F-9164-6213AB14BC34}" srcId="{8FE8639F-BD93-4AFD-9B87-41018D241F7E}" destId="{D7A9F328-A68A-4B89-BFF2-4444882AC5E2}" srcOrd="2" destOrd="0" parTransId="{4AEDB9E2-2503-40F0-9ABD-CD5AF4B49F7F}" sibTransId="{FC9EE7F4-CAF6-451E-87E1-2019CFBBB128}"/>
    <dgm:cxn modelId="{0E44D9AF-03EC-41CC-A37C-C9BD954BAF25}" type="presOf" srcId="{194BEA29-2EA7-44BA-B1B9-CFBCA8671FD4}" destId="{556F1340-33A8-4443-A0D8-A1AE1BA1B6A4}" srcOrd="0" destOrd="0" presId="urn:microsoft.com/office/officeart/2016/7/layout/RepeatingBendingProcessNew"/>
    <dgm:cxn modelId="{AB114AC7-EEF0-4422-AB10-F71833DBC637}" type="presOf" srcId="{892D19C5-AEDF-4C94-93FC-72CADAB5C2E2}" destId="{DA57985D-63D6-4555-AB81-8B6A9D4C058D}" srcOrd="0" destOrd="0" presId="urn:microsoft.com/office/officeart/2016/7/layout/RepeatingBendingProcessNew"/>
    <dgm:cxn modelId="{491BE8D6-2A2E-421A-889D-77F4F7B04C4E}" type="presOf" srcId="{73E3DA25-2A46-4FAA-B896-8A6D949387E6}" destId="{00263664-6877-42ED-87CE-AAD3D01F940E}" srcOrd="0" destOrd="0" presId="urn:microsoft.com/office/officeart/2016/7/layout/RepeatingBendingProcessNew"/>
    <dgm:cxn modelId="{DD2A4CDB-BB56-4EA1-B237-173C50F8F232}" type="presOf" srcId="{F07A8BF6-B493-4FD6-966C-FD3463AAA216}" destId="{251170F5-B82A-4CAA-A01E-B792CADAFD24}" srcOrd="0" destOrd="0" presId="urn:microsoft.com/office/officeart/2016/7/layout/RepeatingBendingProcessNew"/>
    <dgm:cxn modelId="{02C5D1DB-7FCA-499D-BC2C-C3907F8FC0E7}" type="presOf" srcId="{CE2E972D-24C8-429E-BC3B-7BC4E4A71248}" destId="{0F01F5B5-6D2C-44B3-8053-8C0637309E26}" srcOrd="0" destOrd="0" presId="urn:microsoft.com/office/officeart/2016/7/layout/RepeatingBendingProcessNew"/>
    <dgm:cxn modelId="{FA08C6E1-6ED7-46CD-89A2-FAEFE72A0113}" type="presOf" srcId="{8FE8639F-BD93-4AFD-9B87-41018D241F7E}" destId="{88A309EC-74E5-4402-BF2C-625A3CF7AF1B}" srcOrd="0" destOrd="0" presId="urn:microsoft.com/office/officeart/2016/7/layout/RepeatingBendingProcessNew"/>
    <dgm:cxn modelId="{188CA5EC-AC02-4227-A7E0-8A519CDC6B5D}" type="presOf" srcId="{6108AB59-FD6A-4A83-BD7A-CA359235D43C}" destId="{5E123EE7-4D00-4110-8BDA-199CDBA0EC4A}" srcOrd="0" destOrd="0" presId="urn:microsoft.com/office/officeart/2016/7/layout/RepeatingBendingProcessNew"/>
    <dgm:cxn modelId="{BA1845F5-90E2-40F2-85AA-33B09C4EC0B7}" srcId="{8FE8639F-BD93-4AFD-9B87-41018D241F7E}" destId="{73E3DA25-2A46-4FAA-B896-8A6D949387E6}" srcOrd="5" destOrd="0" parTransId="{302BED79-01EA-4FBD-B510-A3B5026EB841}" sibTransId="{89A019D5-7BDB-4978-B212-26B9E0FF6E58}"/>
    <dgm:cxn modelId="{779682F5-12C2-452C-983B-1767C7879B38}" type="presOf" srcId="{6108AB59-FD6A-4A83-BD7A-CA359235D43C}" destId="{3B4DF9C8-D21C-4DE1-894A-88A44B1819AC}" srcOrd="1" destOrd="0" presId="urn:microsoft.com/office/officeart/2016/7/layout/RepeatingBendingProcessNew"/>
    <dgm:cxn modelId="{FD9D32F7-181A-4B53-9CF7-B1F5D66E2E77}" type="presOf" srcId="{D10AFFE6-E45F-42CD-87F1-0D8634EFE5D5}" destId="{4631DBF6-A20A-4EC2-8690-C5AEF5A7B25E}" srcOrd="0" destOrd="0" presId="urn:microsoft.com/office/officeart/2016/7/layout/RepeatingBendingProcessNew"/>
    <dgm:cxn modelId="{99796A3D-24A0-4260-8470-81F01A094793}" type="presParOf" srcId="{88A309EC-74E5-4402-BF2C-625A3CF7AF1B}" destId="{2E3ED6BD-0C00-4C09-A966-7A0D71B221F0}" srcOrd="0" destOrd="0" presId="urn:microsoft.com/office/officeart/2016/7/layout/RepeatingBendingProcessNew"/>
    <dgm:cxn modelId="{9242F816-29B6-4941-9314-EE6713455F05}" type="presParOf" srcId="{88A309EC-74E5-4402-BF2C-625A3CF7AF1B}" destId="{0F01F5B5-6D2C-44B3-8053-8C0637309E26}" srcOrd="1" destOrd="0" presId="urn:microsoft.com/office/officeart/2016/7/layout/RepeatingBendingProcessNew"/>
    <dgm:cxn modelId="{2FA3D6C8-1576-4717-B97E-23EFD6815E7E}" type="presParOf" srcId="{0F01F5B5-6D2C-44B3-8053-8C0637309E26}" destId="{B3C43AAB-72FD-49E2-97A9-D2EF00FDC2A8}" srcOrd="0" destOrd="0" presId="urn:microsoft.com/office/officeart/2016/7/layout/RepeatingBendingProcessNew"/>
    <dgm:cxn modelId="{BF5FE933-34C7-4B2B-A721-D3CFE666170C}" type="presParOf" srcId="{88A309EC-74E5-4402-BF2C-625A3CF7AF1B}" destId="{251170F5-B82A-4CAA-A01E-B792CADAFD24}" srcOrd="2" destOrd="0" presId="urn:microsoft.com/office/officeart/2016/7/layout/RepeatingBendingProcessNew"/>
    <dgm:cxn modelId="{92A2CE8B-8830-4676-883B-8DD929765CC9}" type="presParOf" srcId="{88A309EC-74E5-4402-BF2C-625A3CF7AF1B}" destId="{556F1340-33A8-4443-A0D8-A1AE1BA1B6A4}" srcOrd="3" destOrd="0" presId="urn:microsoft.com/office/officeart/2016/7/layout/RepeatingBendingProcessNew"/>
    <dgm:cxn modelId="{FC8CED10-9AE9-4806-98E3-157D07315A26}" type="presParOf" srcId="{556F1340-33A8-4443-A0D8-A1AE1BA1B6A4}" destId="{9574DB54-66EE-4B84-AF57-F889985F2C23}" srcOrd="0" destOrd="0" presId="urn:microsoft.com/office/officeart/2016/7/layout/RepeatingBendingProcessNew"/>
    <dgm:cxn modelId="{DF185815-0CBB-4167-9488-2CBD28D4E0D3}" type="presParOf" srcId="{88A309EC-74E5-4402-BF2C-625A3CF7AF1B}" destId="{F87F02A8-2EFF-489F-A6C5-D33FBD507C12}" srcOrd="4" destOrd="0" presId="urn:microsoft.com/office/officeart/2016/7/layout/RepeatingBendingProcessNew"/>
    <dgm:cxn modelId="{5D702F59-E3B1-4181-AE40-7137B43306C2}" type="presParOf" srcId="{88A309EC-74E5-4402-BF2C-625A3CF7AF1B}" destId="{1ECC8697-84FB-476D-BE7E-CE23D6F0D10A}" srcOrd="5" destOrd="0" presId="urn:microsoft.com/office/officeart/2016/7/layout/RepeatingBendingProcessNew"/>
    <dgm:cxn modelId="{3867DD88-E842-4F88-9DC6-C64569A3AA0E}" type="presParOf" srcId="{1ECC8697-84FB-476D-BE7E-CE23D6F0D10A}" destId="{5A3776BF-0512-4D31-BA94-E62FDD95C15E}" srcOrd="0" destOrd="0" presId="urn:microsoft.com/office/officeart/2016/7/layout/RepeatingBendingProcessNew"/>
    <dgm:cxn modelId="{9B9C53C6-F4E5-483B-97D8-D7BC39612E59}" type="presParOf" srcId="{88A309EC-74E5-4402-BF2C-625A3CF7AF1B}" destId="{28D548DD-A03E-4064-BA0C-BEA3789E781B}" srcOrd="6" destOrd="0" presId="urn:microsoft.com/office/officeart/2016/7/layout/RepeatingBendingProcessNew"/>
    <dgm:cxn modelId="{7A9300C0-0865-4239-814B-7FCC9A2AE825}" type="presParOf" srcId="{88A309EC-74E5-4402-BF2C-625A3CF7AF1B}" destId="{5E123EE7-4D00-4110-8BDA-199CDBA0EC4A}" srcOrd="7" destOrd="0" presId="urn:microsoft.com/office/officeart/2016/7/layout/RepeatingBendingProcessNew"/>
    <dgm:cxn modelId="{A3595033-D1E9-4E62-AA60-6618A2DD45FB}" type="presParOf" srcId="{5E123EE7-4D00-4110-8BDA-199CDBA0EC4A}" destId="{3B4DF9C8-D21C-4DE1-894A-88A44B1819AC}" srcOrd="0" destOrd="0" presId="urn:microsoft.com/office/officeart/2016/7/layout/RepeatingBendingProcessNew"/>
    <dgm:cxn modelId="{BDEE5EEC-8AAF-4A74-B30F-E327BA4BA005}" type="presParOf" srcId="{88A309EC-74E5-4402-BF2C-625A3CF7AF1B}" destId="{4631DBF6-A20A-4EC2-8690-C5AEF5A7B25E}" srcOrd="8" destOrd="0" presId="urn:microsoft.com/office/officeart/2016/7/layout/RepeatingBendingProcessNew"/>
    <dgm:cxn modelId="{AA326F85-318F-401C-B4BE-3076005332B1}" type="presParOf" srcId="{88A309EC-74E5-4402-BF2C-625A3CF7AF1B}" destId="{DA57985D-63D6-4555-AB81-8B6A9D4C058D}" srcOrd="9" destOrd="0" presId="urn:microsoft.com/office/officeart/2016/7/layout/RepeatingBendingProcessNew"/>
    <dgm:cxn modelId="{A8758CC5-9C7F-4DC7-8F85-09BAE5E93A77}" type="presParOf" srcId="{DA57985D-63D6-4555-AB81-8B6A9D4C058D}" destId="{DD45AB7E-26E4-4D1F-8436-C1ECA3DAA4FE}" srcOrd="0" destOrd="0" presId="urn:microsoft.com/office/officeart/2016/7/layout/RepeatingBendingProcessNew"/>
    <dgm:cxn modelId="{6E7A14B0-1CD6-46AD-AD7C-B1483AB5D7CC}" type="presParOf" srcId="{88A309EC-74E5-4402-BF2C-625A3CF7AF1B}" destId="{00263664-6877-42ED-87CE-AAD3D01F940E}" srcOrd="10" destOrd="0" presId="urn:microsoft.com/office/officeart/2016/7/layout/RepeatingBendingProcessNew"/>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A67E0BD-2440-4FB2-BB08-4E9A97CC7CFE}">
      <dsp:nvSpPr>
        <dsp:cNvPr id="0" name=""/>
        <dsp:cNvSpPr/>
      </dsp:nvSpPr>
      <dsp:spPr>
        <a:xfrm>
          <a:off x="0" y="4999"/>
          <a:ext cx="5184184" cy="1063821"/>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E1C5890-FC88-48B3-A726-ACB16EC61AB0}">
      <dsp:nvSpPr>
        <dsp:cNvPr id="0" name=""/>
        <dsp:cNvSpPr/>
      </dsp:nvSpPr>
      <dsp:spPr>
        <a:xfrm>
          <a:off x="321805" y="244359"/>
          <a:ext cx="585673" cy="585101"/>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4F4AE551-0BE1-45C8-B57A-E14B88EB4006}">
      <dsp:nvSpPr>
        <dsp:cNvPr id="0" name=""/>
        <dsp:cNvSpPr/>
      </dsp:nvSpPr>
      <dsp:spPr>
        <a:xfrm>
          <a:off x="1229285" y="4999"/>
          <a:ext cx="3899362" cy="11635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3143" tIns="123143" rIns="123143" bIns="123143" numCol="1" spcCol="1270" anchor="ctr" anchorCtr="0">
          <a:noAutofit/>
        </a:bodyPr>
        <a:lstStyle/>
        <a:p>
          <a:pPr marL="0" lvl="0" indent="0" algn="l" defTabSz="977900">
            <a:lnSpc>
              <a:spcPct val="100000"/>
            </a:lnSpc>
            <a:spcBef>
              <a:spcPct val="0"/>
            </a:spcBef>
            <a:spcAft>
              <a:spcPct val="35000"/>
            </a:spcAft>
            <a:buNone/>
          </a:pPr>
          <a:r>
            <a:rPr lang="en-US" sz="2200" kern="1200" dirty="0"/>
            <a:t>Institutions of higher education.</a:t>
          </a:r>
        </a:p>
      </dsp:txBody>
      <dsp:txXfrm>
        <a:off x="1229285" y="4999"/>
        <a:ext cx="3899362" cy="1163554"/>
      </dsp:txXfrm>
    </dsp:sp>
    <dsp:sp modelId="{48C5B77D-9AEE-4A26-8751-7437059F7676}">
      <dsp:nvSpPr>
        <dsp:cNvPr id="0" name=""/>
        <dsp:cNvSpPr/>
      </dsp:nvSpPr>
      <dsp:spPr>
        <a:xfrm>
          <a:off x="0" y="1459442"/>
          <a:ext cx="5184184" cy="1063821"/>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E2A1127-9419-40E2-A05D-01D53B5D3517}">
      <dsp:nvSpPr>
        <dsp:cNvPr id="0" name=""/>
        <dsp:cNvSpPr/>
      </dsp:nvSpPr>
      <dsp:spPr>
        <a:xfrm>
          <a:off x="321805" y="1698802"/>
          <a:ext cx="585673" cy="585101"/>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EBAEB0C3-A088-48A4-9DAE-252B4DB7C77C}">
      <dsp:nvSpPr>
        <dsp:cNvPr id="0" name=""/>
        <dsp:cNvSpPr/>
      </dsp:nvSpPr>
      <dsp:spPr>
        <a:xfrm>
          <a:off x="1229285" y="1459442"/>
          <a:ext cx="3899362" cy="11635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3143" tIns="123143" rIns="123143" bIns="123143" numCol="1" spcCol="1270" anchor="ctr" anchorCtr="0">
          <a:noAutofit/>
        </a:bodyPr>
        <a:lstStyle/>
        <a:p>
          <a:pPr marL="0" lvl="0" indent="0" algn="l" defTabSz="711200">
            <a:lnSpc>
              <a:spcPct val="100000"/>
            </a:lnSpc>
            <a:spcBef>
              <a:spcPct val="0"/>
            </a:spcBef>
            <a:spcAft>
              <a:spcPct val="35000"/>
            </a:spcAft>
            <a:buNone/>
          </a:pPr>
          <a:r>
            <a:rPr lang="en-US" sz="1600" kern="1200" dirty="0"/>
            <a:t>Public or private agencies or organizations, including community-based organizations with experience in serving disadvantaged youth.</a:t>
          </a:r>
        </a:p>
      </dsp:txBody>
      <dsp:txXfrm>
        <a:off x="1229285" y="1459442"/>
        <a:ext cx="3899362" cy="1163554"/>
      </dsp:txXfrm>
    </dsp:sp>
    <dsp:sp modelId="{67AA5B20-7313-448A-AD3B-75E0747F904B}">
      <dsp:nvSpPr>
        <dsp:cNvPr id="0" name=""/>
        <dsp:cNvSpPr/>
      </dsp:nvSpPr>
      <dsp:spPr>
        <a:xfrm>
          <a:off x="0" y="2788929"/>
          <a:ext cx="5184184" cy="1063821"/>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FB2F0F8-E99F-43BA-A515-11059A3DE0FB}">
      <dsp:nvSpPr>
        <dsp:cNvPr id="0" name=""/>
        <dsp:cNvSpPr/>
      </dsp:nvSpPr>
      <dsp:spPr>
        <a:xfrm>
          <a:off x="321805" y="3153245"/>
          <a:ext cx="585673" cy="585101"/>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AB64B644-E202-4FB4-865D-D9C7A8D8226F}">
      <dsp:nvSpPr>
        <dsp:cNvPr id="0" name=""/>
        <dsp:cNvSpPr/>
      </dsp:nvSpPr>
      <dsp:spPr>
        <a:xfrm>
          <a:off x="1229285" y="2913885"/>
          <a:ext cx="3899362" cy="11635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3143" tIns="123143" rIns="123143" bIns="123143" numCol="1" spcCol="1270" anchor="ctr" anchorCtr="0">
          <a:noAutofit/>
        </a:bodyPr>
        <a:lstStyle/>
        <a:p>
          <a:pPr marL="0" lvl="0" indent="0" algn="l" defTabSz="977900">
            <a:lnSpc>
              <a:spcPct val="100000"/>
            </a:lnSpc>
            <a:spcBef>
              <a:spcPct val="0"/>
            </a:spcBef>
            <a:spcAft>
              <a:spcPct val="35000"/>
            </a:spcAft>
            <a:buNone/>
          </a:pPr>
          <a:r>
            <a:rPr lang="en-US" sz="2200" kern="1200" dirty="0"/>
            <a:t>Secondary schools.</a:t>
          </a:r>
        </a:p>
      </dsp:txBody>
      <dsp:txXfrm>
        <a:off x="1229285" y="2913885"/>
        <a:ext cx="3899362" cy="1163554"/>
      </dsp:txXfrm>
    </dsp:sp>
    <dsp:sp modelId="{678E7586-1E59-4FD1-A2BF-17982F682862}">
      <dsp:nvSpPr>
        <dsp:cNvPr id="0" name=""/>
        <dsp:cNvSpPr/>
      </dsp:nvSpPr>
      <dsp:spPr>
        <a:xfrm>
          <a:off x="0" y="4368329"/>
          <a:ext cx="5184184" cy="1063821"/>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6A05BFA-962B-425B-A0E7-2948A6F975F5}">
      <dsp:nvSpPr>
        <dsp:cNvPr id="0" name=""/>
        <dsp:cNvSpPr/>
      </dsp:nvSpPr>
      <dsp:spPr>
        <a:xfrm>
          <a:off x="321805" y="4607688"/>
          <a:ext cx="585673" cy="585101"/>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C97F3094-EEC9-452E-85A6-DF830DFE0955}">
      <dsp:nvSpPr>
        <dsp:cNvPr id="0" name=""/>
        <dsp:cNvSpPr/>
      </dsp:nvSpPr>
      <dsp:spPr>
        <a:xfrm>
          <a:off x="1229285" y="4368329"/>
          <a:ext cx="3899362" cy="11635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3143" tIns="123143" rIns="123143" bIns="123143" numCol="1" spcCol="1270" anchor="ctr" anchorCtr="0">
          <a:noAutofit/>
        </a:bodyPr>
        <a:lstStyle/>
        <a:p>
          <a:pPr marL="0" lvl="0" indent="0" algn="l" defTabSz="711200">
            <a:lnSpc>
              <a:spcPct val="100000"/>
            </a:lnSpc>
            <a:spcBef>
              <a:spcPct val="0"/>
            </a:spcBef>
            <a:spcAft>
              <a:spcPct val="35000"/>
            </a:spcAft>
            <a:buNone/>
          </a:pPr>
          <a:r>
            <a:rPr lang="en-US" sz="1600" kern="1200" dirty="0"/>
            <a:t>Combinations of the types of institutions, agencies, and organizations.</a:t>
          </a:r>
        </a:p>
      </dsp:txBody>
      <dsp:txXfrm>
        <a:off x="1229285" y="4368329"/>
        <a:ext cx="3899362" cy="1163554"/>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2B0B616-8F0E-4514-9752-C8CB6FF8D9AE}">
      <dsp:nvSpPr>
        <dsp:cNvPr id="0" name=""/>
        <dsp:cNvSpPr/>
      </dsp:nvSpPr>
      <dsp:spPr>
        <a:xfrm>
          <a:off x="0" y="4870320"/>
          <a:ext cx="5184184" cy="1065065"/>
        </a:xfrm>
        <a:prstGeom prst="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en-US" sz="2000" b="1" kern="1200" dirty="0">
              <a:solidFill>
                <a:srgbClr val="002060"/>
              </a:solidFill>
            </a:rPr>
            <a:t>Use one of the following fonts</a:t>
          </a:r>
          <a:r>
            <a:rPr lang="en-US" sz="2000" kern="1200" dirty="0">
              <a:solidFill>
                <a:srgbClr val="002060"/>
              </a:solidFill>
            </a:rPr>
            <a:t>:</a:t>
          </a:r>
        </a:p>
      </dsp:txBody>
      <dsp:txXfrm>
        <a:off x="0" y="4870320"/>
        <a:ext cx="5184184" cy="575135"/>
      </dsp:txXfrm>
    </dsp:sp>
    <dsp:sp modelId="{8EC83BE2-5712-4A1F-B9B3-6166BAF28F9C}">
      <dsp:nvSpPr>
        <dsp:cNvPr id="0" name=""/>
        <dsp:cNvSpPr/>
      </dsp:nvSpPr>
      <dsp:spPr>
        <a:xfrm>
          <a:off x="0" y="5422136"/>
          <a:ext cx="1296046" cy="489930"/>
        </a:xfrm>
        <a:prstGeom prst="rect">
          <a:avLst/>
        </a:prstGeom>
        <a:solidFill>
          <a:schemeClr val="accent2">
            <a:tint val="40000"/>
            <a:alpha val="90000"/>
            <a:hueOff val="0"/>
            <a:satOff val="0"/>
            <a:lumOff val="0"/>
            <a:alphaOff val="0"/>
          </a:schemeClr>
        </a:solidFill>
        <a:ln w="6350" cap="flat" cmpd="sng" algn="ctr">
          <a:solidFill>
            <a:schemeClr val="accent2">
              <a:tint val="40000"/>
              <a:alpha val="9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13792" tIns="20320" rIns="113792" bIns="20320" numCol="1" spcCol="1270" anchor="ctr" anchorCtr="0">
          <a:noAutofit/>
        </a:bodyPr>
        <a:lstStyle/>
        <a:p>
          <a:pPr marL="0" lvl="0" indent="0" algn="ctr" defTabSz="711200">
            <a:lnSpc>
              <a:spcPct val="90000"/>
            </a:lnSpc>
            <a:spcBef>
              <a:spcPct val="0"/>
            </a:spcBef>
            <a:spcAft>
              <a:spcPct val="35000"/>
            </a:spcAft>
            <a:buNone/>
          </a:pPr>
          <a:r>
            <a:rPr lang="en-US" sz="1600" b="1" kern="1200" dirty="0"/>
            <a:t>Times New Roman</a:t>
          </a:r>
        </a:p>
      </dsp:txBody>
      <dsp:txXfrm>
        <a:off x="0" y="5422136"/>
        <a:ext cx="1296046" cy="489930"/>
      </dsp:txXfrm>
    </dsp:sp>
    <dsp:sp modelId="{34B25EC3-1365-4073-8081-CBC74EFEC275}">
      <dsp:nvSpPr>
        <dsp:cNvPr id="0" name=""/>
        <dsp:cNvSpPr/>
      </dsp:nvSpPr>
      <dsp:spPr>
        <a:xfrm>
          <a:off x="1304781" y="5408908"/>
          <a:ext cx="1296046" cy="489930"/>
        </a:xfrm>
        <a:prstGeom prst="rect">
          <a:avLst/>
        </a:prstGeom>
        <a:solidFill>
          <a:schemeClr val="accent2">
            <a:tint val="40000"/>
            <a:alpha val="90000"/>
            <a:hueOff val="-1523400"/>
            <a:satOff val="-4694"/>
            <a:lumOff val="-1495"/>
            <a:alphaOff val="0"/>
          </a:schemeClr>
        </a:solidFill>
        <a:ln w="6350" cap="flat" cmpd="sng" algn="ctr">
          <a:solidFill>
            <a:schemeClr val="accent2">
              <a:tint val="40000"/>
              <a:alpha val="90000"/>
              <a:hueOff val="-1523400"/>
              <a:satOff val="-4694"/>
              <a:lumOff val="-1495"/>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13792" tIns="20320" rIns="113792" bIns="20320" numCol="1" spcCol="1270" anchor="ctr" anchorCtr="0">
          <a:noAutofit/>
        </a:bodyPr>
        <a:lstStyle/>
        <a:p>
          <a:pPr marL="0" lvl="0" indent="0" algn="ctr" defTabSz="711200">
            <a:lnSpc>
              <a:spcPct val="90000"/>
            </a:lnSpc>
            <a:spcBef>
              <a:spcPct val="0"/>
            </a:spcBef>
            <a:spcAft>
              <a:spcPct val="35000"/>
            </a:spcAft>
            <a:buNone/>
          </a:pPr>
          <a:r>
            <a:rPr lang="en-US" sz="1600" b="1" kern="1200" dirty="0"/>
            <a:t>Courier</a:t>
          </a:r>
        </a:p>
      </dsp:txBody>
      <dsp:txXfrm>
        <a:off x="1304781" y="5408908"/>
        <a:ext cx="1296046" cy="489930"/>
      </dsp:txXfrm>
    </dsp:sp>
    <dsp:sp modelId="{3668ED58-8854-4F0E-BFF5-F770FCDA3707}">
      <dsp:nvSpPr>
        <dsp:cNvPr id="0" name=""/>
        <dsp:cNvSpPr/>
      </dsp:nvSpPr>
      <dsp:spPr>
        <a:xfrm>
          <a:off x="2592092" y="5422136"/>
          <a:ext cx="1296046" cy="489930"/>
        </a:xfrm>
        <a:prstGeom prst="rect">
          <a:avLst/>
        </a:prstGeom>
        <a:solidFill>
          <a:schemeClr val="accent2">
            <a:tint val="40000"/>
            <a:alpha val="90000"/>
            <a:hueOff val="-3046799"/>
            <a:satOff val="-9389"/>
            <a:lumOff val="-2991"/>
            <a:alphaOff val="0"/>
          </a:schemeClr>
        </a:solidFill>
        <a:ln w="6350" cap="flat" cmpd="sng" algn="ctr">
          <a:solidFill>
            <a:schemeClr val="accent2">
              <a:tint val="40000"/>
              <a:alpha val="90000"/>
              <a:hueOff val="-3046799"/>
              <a:satOff val="-9389"/>
              <a:lumOff val="-2991"/>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13792" tIns="20320" rIns="113792" bIns="20320" numCol="1" spcCol="1270" anchor="ctr" anchorCtr="0">
          <a:noAutofit/>
        </a:bodyPr>
        <a:lstStyle/>
        <a:p>
          <a:pPr marL="0" lvl="0" indent="0" algn="ctr" defTabSz="711200">
            <a:lnSpc>
              <a:spcPct val="90000"/>
            </a:lnSpc>
            <a:spcBef>
              <a:spcPct val="0"/>
            </a:spcBef>
            <a:spcAft>
              <a:spcPct val="35000"/>
            </a:spcAft>
            <a:buNone/>
          </a:pPr>
          <a:r>
            <a:rPr lang="en-US" sz="1600" b="1" kern="1200" dirty="0"/>
            <a:t>Courier New </a:t>
          </a:r>
        </a:p>
      </dsp:txBody>
      <dsp:txXfrm>
        <a:off x="2592092" y="5422136"/>
        <a:ext cx="1296046" cy="489930"/>
      </dsp:txXfrm>
    </dsp:sp>
    <dsp:sp modelId="{35371983-4FFA-4430-B345-8A5B901CB737}">
      <dsp:nvSpPr>
        <dsp:cNvPr id="0" name=""/>
        <dsp:cNvSpPr/>
      </dsp:nvSpPr>
      <dsp:spPr>
        <a:xfrm>
          <a:off x="3888138" y="5422136"/>
          <a:ext cx="1296046" cy="489930"/>
        </a:xfrm>
        <a:prstGeom prst="rect">
          <a:avLst/>
        </a:prstGeom>
        <a:solidFill>
          <a:schemeClr val="accent2">
            <a:tint val="40000"/>
            <a:alpha val="90000"/>
            <a:hueOff val="-4570199"/>
            <a:satOff val="-14083"/>
            <a:lumOff val="-4486"/>
            <a:alphaOff val="0"/>
          </a:schemeClr>
        </a:solidFill>
        <a:ln w="6350" cap="flat" cmpd="sng" algn="ctr">
          <a:solidFill>
            <a:schemeClr val="accent2">
              <a:tint val="40000"/>
              <a:alpha val="90000"/>
              <a:hueOff val="-4570199"/>
              <a:satOff val="-14083"/>
              <a:lumOff val="-4486"/>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13792" tIns="20320" rIns="113792" bIns="20320" numCol="1" spcCol="1270" anchor="ctr" anchorCtr="0">
          <a:noAutofit/>
        </a:bodyPr>
        <a:lstStyle/>
        <a:p>
          <a:pPr marL="0" lvl="0" indent="0" algn="ctr" defTabSz="711200">
            <a:lnSpc>
              <a:spcPct val="90000"/>
            </a:lnSpc>
            <a:spcBef>
              <a:spcPct val="0"/>
            </a:spcBef>
            <a:spcAft>
              <a:spcPct val="35000"/>
            </a:spcAft>
            <a:buNone/>
          </a:pPr>
          <a:r>
            <a:rPr lang="en-US" sz="1600" b="1" kern="1200" dirty="0"/>
            <a:t>Arial</a:t>
          </a:r>
        </a:p>
      </dsp:txBody>
      <dsp:txXfrm>
        <a:off x="3888138" y="5422136"/>
        <a:ext cx="1296046" cy="489930"/>
      </dsp:txXfrm>
    </dsp:sp>
    <dsp:sp modelId="{E08F3786-DF8D-4E9A-A1F9-A71F4F488821}">
      <dsp:nvSpPr>
        <dsp:cNvPr id="0" name=""/>
        <dsp:cNvSpPr/>
      </dsp:nvSpPr>
      <dsp:spPr>
        <a:xfrm rot="10800000">
          <a:off x="0" y="3246207"/>
          <a:ext cx="5184184" cy="1638070"/>
        </a:xfrm>
        <a:prstGeom prst="upArrowCallout">
          <a:avLst/>
        </a:prstGeom>
        <a:gradFill rotWithShape="0">
          <a:gsLst>
            <a:gs pos="0">
              <a:schemeClr val="accent2">
                <a:hueOff val="-1704332"/>
                <a:satOff val="-2273"/>
                <a:lumOff val="-6797"/>
                <a:alphaOff val="0"/>
                <a:satMod val="103000"/>
                <a:lumMod val="102000"/>
                <a:tint val="94000"/>
              </a:schemeClr>
            </a:gs>
            <a:gs pos="50000">
              <a:schemeClr val="accent2">
                <a:hueOff val="-1704332"/>
                <a:satOff val="-2273"/>
                <a:lumOff val="-6797"/>
                <a:alphaOff val="0"/>
                <a:satMod val="110000"/>
                <a:lumMod val="100000"/>
                <a:shade val="100000"/>
              </a:schemeClr>
            </a:gs>
            <a:gs pos="100000">
              <a:schemeClr val="accent2">
                <a:hueOff val="-1704332"/>
                <a:satOff val="-2273"/>
                <a:lumOff val="-6797"/>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en-US" sz="2000" b="1" kern="1200" dirty="0">
              <a:solidFill>
                <a:srgbClr val="002060"/>
              </a:solidFill>
            </a:rPr>
            <a:t>Use a 12-point font or larger</a:t>
          </a:r>
          <a:r>
            <a:rPr lang="en-US" sz="1900" b="1" kern="1200" dirty="0">
              <a:solidFill>
                <a:srgbClr val="002060"/>
              </a:solidFill>
            </a:rPr>
            <a:t>.</a:t>
          </a:r>
        </a:p>
      </dsp:txBody>
      <dsp:txXfrm rot="10800000">
        <a:off x="0" y="3246207"/>
        <a:ext cx="5184184" cy="1064369"/>
      </dsp:txXfrm>
    </dsp:sp>
    <dsp:sp modelId="{579A542D-5028-413E-BCA8-21186DC235CB}">
      <dsp:nvSpPr>
        <dsp:cNvPr id="0" name=""/>
        <dsp:cNvSpPr/>
      </dsp:nvSpPr>
      <dsp:spPr>
        <a:xfrm rot="10800000">
          <a:off x="0" y="1701200"/>
          <a:ext cx="5184184" cy="1638070"/>
        </a:xfrm>
        <a:prstGeom prst="upArrowCallout">
          <a:avLst/>
        </a:prstGeom>
        <a:gradFill rotWithShape="0">
          <a:gsLst>
            <a:gs pos="0">
              <a:schemeClr val="accent2">
                <a:hueOff val="-3408665"/>
                <a:satOff val="-4547"/>
                <a:lumOff val="-13595"/>
                <a:alphaOff val="0"/>
                <a:satMod val="103000"/>
                <a:lumMod val="102000"/>
                <a:tint val="94000"/>
              </a:schemeClr>
            </a:gs>
            <a:gs pos="50000">
              <a:schemeClr val="accent2">
                <a:hueOff val="-3408665"/>
                <a:satOff val="-4547"/>
                <a:lumOff val="-13595"/>
                <a:alphaOff val="0"/>
                <a:satMod val="110000"/>
                <a:lumMod val="100000"/>
                <a:shade val="100000"/>
              </a:schemeClr>
            </a:gs>
            <a:gs pos="100000">
              <a:schemeClr val="accent2">
                <a:hueOff val="-3408665"/>
                <a:satOff val="-4547"/>
                <a:lumOff val="-13595"/>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en-US" sz="1800" b="1" kern="1200" dirty="0">
              <a:solidFill>
                <a:srgbClr val="002060"/>
              </a:solidFill>
            </a:rPr>
            <a:t>Titles, headings, footnotes, quotations, references, captions, may be singled-spaced. </a:t>
          </a:r>
          <a:endParaRPr lang="en-US" sz="1800" kern="1200" dirty="0">
            <a:solidFill>
              <a:srgbClr val="002060"/>
            </a:solidFill>
          </a:endParaRPr>
        </a:p>
      </dsp:txBody>
      <dsp:txXfrm rot="10800000">
        <a:off x="0" y="1701200"/>
        <a:ext cx="5184184" cy="1064369"/>
      </dsp:txXfrm>
    </dsp:sp>
    <dsp:sp modelId="{3C3527D0-761B-43C6-BED5-3A6402F2B1BC}">
      <dsp:nvSpPr>
        <dsp:cNvPr id="0" name=""/>
        <dsp:cNvSpPr/>
      </dsp:nvSpPr>
      <dsp:spPr>
        <a:xfrm rot="10800000">
          <a:off x="0" y="2017"/>
          <a:ext cx="5184184" cy="1638070"/>
        </a:xfrm>
        <a:prstGeom prst="upArrowCallout">
          <a:avLst/>
        </a:prstGeom>
        <a:gradFill rotWithShape="0">
          <a:gsLst>
            <a:gs pos="0">
              <a:schemeClr val="accent2">
                <a:hueOff val="-5112997"/>
                <a:satOff val="-6820"/>
                <a:lumOff val="-20392"/>
                <a:alphaOff val="0"/>
                <a:satMod val="103000"/>
                <a:lumMod val="102000"/>
                <a:tint val="94000"/>
              </a:schemeClr>
            </a:gs>
            <a:gs pos="50000">
              <a:schemeClr val="accent2">
                <a:hueOff val="-5112997"/>
                <a:satOff val="-6820"/>
                <a:lumOff val="-20392"/>
                <a:alphaOff val="0"/>
                <a:satMod val="110000"/>
                <a:lumMod val="100000"/>
                <a:shade val="100000"/>
              </a:schemeClr>
            </a:gs>
            <a:gs pos="100000">
              <a:schemeClr val="accent2">
                <a:hueOff val="-5112997"/>
                <a:satOff val="-6820"/>
                <a:lumOff val="-20392"/>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en-US" sz="1800" b="1" kern="1200" dirty="0">
              <a:solidFill>
                <a:srgbClr val="002060"/>
              </a:solidFill>
            </a:rPr>
            <a:t>Double space all text in the application narrative, excluding all text in charts, tables, figures and graphs.</a:t>
          </a:r>
          <a:endParaRPr lang="en-US" sz="1800" kern="1200" dirty="0">
            <a:solidFill>
              <a:srgbClr val="002060"/>
            </a:solidFill>
          </a:endParaRPr>
        </a:p>
      </dsp:txBody>
      <dsp:txXfrm rot="10800000">
        <a:off x="0" y="2017"/>
        <a:ext cx="5184184" cy="1064369"/>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920253C-3A0E-4CF5-96A4-1D284EA6F03C}">
      <dsp:nvSpPr>
        <dsp:cNvPr id="0" name=""/>
        <dsp:cNvSpPr/>
      </dsp:nvSpPr>
      <dsp:spPr>
        <a:xfrm>
          <a:off x="0" y="742"/>
          <a:ext cx="5184184" cy="0"/>
        </a:xfrm>
        <a:prstGeom prst="line">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w="6350" cap="flat" cmpd="sng" algn="ctr">
          <a:solidFill>
            <a:schemeClr val="accent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950D1281-A5F8-4874-8622-FECFCC3DC98D}">
      <dsp:nvSpPr>
        <dsp:cNvPr id="0" name=""/>
        <dsp:cNvSpPr/>
      </dsp:nvSpPr>
      <dsp:spPr>
        <a:xfrm>
          <a:off x="0" y="0"/>
          <a:ext cx="5184184" cy="12159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sz="2000" kern="1200" dirty="0"/>
            <a:t>First -Submit application via www.Grants.gov</a:t>
          </a:r>
        </a:p>
      </dsp:txBody>
      <dsp:txXfrm>
        <a:off x="0" y="0"/>
        <a:ext cx="5184184" cy="1215983"/>
      </dsp:txXfrm>
    </dsp:sp>
    <dsp:sp modelId="{E6CFAE15-277A-43B9-88FA-45AE2389E8A8}">
      <dsp:nvSpPr>
        <dsp:cNvPr id="0" name=""/>
        <dsp:cNvSpPr/>
      </dsp:nvSpPr>
      <dsp:spPr>
        <a:xfrm>
          <a:off x="0" y="1216725"/>
          <a:ext cx="5184184" cy="0"/>
        </a:xfrm>
        <a:prstGeom prst="line">
          <a:avLst/>
        </a:prstGeom>
        <a:gradFill rotWithShape="0">
          <a:gsLst>
            <a:gs pos="0">
              <a:schemeClr val="accent2">
                <a:hueOff val="-1278249"/>
                <a:satOff val="-1705"/>
                <a:lumOff val="-5098"/>
                <a:alphaOff val="0"/>
                <a:satMod val="103000"/>
                <a:lumMod val="102000"/>
                <a:tint val="94000"/>
              </a:schemeClr>
            </a:gs>
            <a:gs pos="50000">
              <a:schemeClr val="accent2">
                <a:hueOff val="-1278249"/>
                <a:satOff val="-1705"/>
                <a:lumOff val="-5098"/>
                <a:alphaOff val="0"/>
                <a:satMod val="110000"/>
                <a:lumMod val="100000"/>
                <a:shade val="100000"/>
              </a:schemeClr>
            </a:gs>
            <a:gs pos="100000">
              <a:schemeClr val="accent2">
                <a:hueOff val="-1278249"/>
                <a:satOff val="-1705"/>
                <a:lumOff val="-5098"/>
                <a:alphaOff val="0"/>
                <a:lumMod val="99000"/>
                <a:satMod val="120000"/>
                <a:shade val="78000"/>
              </a:schemeClr>
            </a:gs>
          </a:gsLst>
          <a:lin ang="5400000" scaled="0"/>
        </a:gradFill>
        <a:ln w="6350" cap="flat" cmpd="sng" algn="ctr">
          <a:solidFill>
            <a:schemeClr val="accent2">
              <a:hueOff val="-1278249"/>
              <a:satOff val="-1705"/>
              <a:lumOff val="-5098"/>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74FCF774-0EF9-432E-BDD1-9AE2AE636EF8}">
      <dsp:nvSpPr>
        <dsp:cNvPr id="0" name=""/>
        <dsp:cNvSpPr/>
      </dsp:nvSpPr>
      <dsp:spPr>
        <a:xfrm>
          <a:off x="0" y="1216725"/>
          <a:ext cx="5184184" cy="12159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sz="2000" kern="1200" dirty="0"/>
            <a:t>Second -Prescreening for eligibility</a:t>
          </a:r>
        </a:p>
      </dsp:txBody>
      <dsp:txXfrm>
        <a:off x="0" y="1216725"/>
        <a:ext cx="5184184" cy="1215983"/>
      </dsp:txXfrm>
    </dsp:sp>
    <dsp:sp modelId="{A47DA648-7276-4609-9325-7645A94E5C45}">
      <dsp:nvSpPr>
        <dsp:cNvPr id="0" name=""/>
        <dsp:cNvSpPr/>
      </dsp:nvSpPr>
      <dsp:spPr>
        <a:xfrm>
          <a:off x="0" y="2432708"/>
          <a:ext cx="5184184" cy="0"/>
        </a:xfrm>
        <a:prstGeom prst="line">
          <a:avLst/>
        </a:prstGeom>
        <a:gradFill rotWithShape="0">
          <a:gsLst>
            <a:gs pos="0">
              <a:schemeClr val="accent2">
                <a:hueOff val="-2556499"/>
                <a:satOff val="-3410"/>
                <a:lumOff val="-10196"/>
                <a:alphaOff val="0"/>
                <a:satMod val="103000"/>
                <a:lumMod val="102000"/>
                <a:tint val="94000"/>
              </a:schemeClr>
            </a:gs>
            <a:gs pos="50000">
              <a:schemeClr val="accent2">
                <a:hueOff val="-2556499"/>
                <a:satOff val="-3410"/>
                <a:lumOff val="-10196"/>
                <a:alphaOff val="0"/>
                <a:satMod val="110000"/>
                <a:lumMod val="100000"/>
                <a:shade val="100000"/>
              </a:schemeClr>
            </a:gs>
            <a:gs pos="100000">
              <a:schemeClr val="accent2">
                <a:hueOff val="-2556499"/>
                <a:satOff val="-3410"/>
                <a:lumOff val="-10196"/>
                <a:alphaOff val="0"/>
                <a:lumMod val="99000"/>
                <a:satMod val="120000"/>
                <a:shade val="78000"/>
              </a:schemeClr>
            </a:gs>
          </a:gsLst>
          <a:lin ang="5400000" scaled="0"/>
        </a:gradFill>
        <a:ln w="6350" cap="flat" cmpd="sng" algn="ctr">
          <a:solidFill>
            <a:schemeClr val="accent2">
              <a:hueOff val="-2556499"/>
              <a:satOff val="-3410"/>
              <a:lumOff val="-10196"/>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2C467FFF-1711-4CFB-A954-031BF96436BC}">
      <dsp:nvSpPr>
        <dsp:cNvPr id="0" name=""/>
        <dsp:cNvSpPr/>
      </dsp:nvSpPr>
      <dsp:spPr>
        <a:xfrm>
          <a:off x="0" y="2432708"/>
          <a:ext cx="5184184" cy="12159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sz="2000" kern="1200" dirty="0"/>
            <a:t>Third -A panel of 3 expert reviewers, who are not federal employees, will review the application</a:t>
          </a:r>
        </a:p>
      </dsp:txBody>
      <dsp:txXfrm>
        <a:off x="0" y="2432708"/>
        <a:ext cx="5184184" cy="1215983"/>
      </dsp:txXfrm>
    </dsp:sp>
    <dsp:sp modelId="{4092B916-0C0B-4249-BC1C-93B6B93C3456}">
      <dsp:nvSpPr>
        <dsp:cNvPr id="0" name=""/>
        <dsp:cNvSpPr/>
      </dsp:nvSpPr>
      <dsp:spPr>
        <a:xfrm>
          <a:off x="0" y="3648691"/>
          <a:ext cx="5184184" cy="0"/>
        </a:xfrm>
        <a:prstGeom prst="line">
          <a:avLst/>
        </a:prstGeom>
        <a:gradFill rotWithShape="0">
          <a:gsLst>
            <a:gs pos="0">
              <a:schemeClr val="accent2">
                <a:hueOff val="-3834748"/>
                <a:satOff val="-5115"/>
                <a:lumOff val="-15294"/>
                <a:alphaOff val="0"/>
                <a:satMod val="103000"/>
                <a:lumMod val="102000"/>
                <a:tint val="94000"/>
              </a:schemeClr>
            </a:gs>
            <a:gs pos="50000">
              <a:schemeClr val="accent2">
                <a:hueOff val="-3834748"/>
                <a:satOff val="-5115"/>
                <a:lumOff val="-15294"/>
                <a:alphaOff val="0"/>
                <a:satMod val="110000"/>
                <a:lumMod val="100000"/>
                <a:shade val="100000"/>
              </a:schemeClr>
            </a:gs>
            <a:gs pos="100000">
              <a:schemeClr val="accent2">
                <a:hueOff val="-3834748"/>
                <a:satOff val="-5115"/>
                <a:lumOff val="-15294"/>
                <a:alphaOff val="0"/>
                <a:lumMod val="99000"/>
                <a:satMod val="120000"/>
                <a:shade val="78000"/>
              </a:schemeClr>
            </a:gs>
          </a:gsLst>
          <a:lin ang="5400000" scaled="0"/>
        </a:gradFill>
        <a:ln w="6350" cap="flat" cmpd="sng" algn="ctr">
          <a:solidFill>
            <a:schemeClr val="accent2">
              <a:hueOff val="-3834748"/>
              <a:satOff val="-5115"/>
              <a:lumOff val="-15294"/>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69C93A9C-DF1F-4254-8DCE-5D3763263FFE}">
      <dsp:nvSpPr>
        <dsp:cNvPr id="0" name=""/>
        <dsp:cNvSpPr/>
      </dsp:nvSpPr>
      <dsp:spPr>
        <a:xfrm>
          <a:off x="0" y="3648691"/>
          <a:ext cx="5184184" cy="12159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US" sz="1600" kern="1200" dirty="0"/>
            <a:t>The panel will prepare an evaluation of the application and assign points to each selection criterion.  The highest score an application may receive is 100; plus up to three additional points each for the competitive preference priorities</a:t>
          </a:r>
        </a:p>
      </dsp:txBody>
      <dsp:txXfrm>
        <a:off x="0" y="3648691"/>
        <a:ext cx="5184184" cy="1215983"/>
      </dsp:txXfrm>
    </dsp:sp>
    <dsp:sp modelId="{B11C5831-A3EF-469D-9F7D-B9E00B764D8E}">
      <dsp:nvSpPr>
        <dsp:cNvPr id="0" name=""/>
        <dsp:cNvSpPr/>
      </dsp:nvSpPr>
      <dsp:spPr>
        <a:xfrm>
          <a:off x="0" y="4864674"/>
          <a:ext cx="5184184" cy="0"/>
        </a:xfrm>
        <a:prstGeom prst="line">
          <a:avLst/>
        </a:prstGeom>
        <a:gradFill rotWithShape="0">
          <a:gsLst>
            <a:gs pos="0">
              <a:schemeClr val="accent2">
                <a:hueOff val="-5112997"/>
                <a:satOff val="-6820"/>
                <a:lumOff val="-20392"/>
                <a:alphaOff val="0"/>
                <a:satMod val="103000"/>
                <a:lumMod val="102000"/>
                <a:tint val="94000"/>
              </a:schemeClr>
            </a:gs>
            <a:gs pos="50000">
              <a:schemeClr val="accent2">
                <a:hueOff val="-5112997"/>
                <a:satOff val="-6820"/>
                <a:lumOff val="-20392"/>
                <a:alphaOff val="0"/>
                <a:satMod val="110000"/>
                <a:lumMod val="100000"/>
                <a:shade val="100000"/>
              </a:schemeClr>
            </a:gs>
            <a:gs pos="100000">
              <a:schemeClr val="accent2">
                <a:hueOff val="-5112997"/>
                <a:satOff val="-6820"/>
                <a:lumOff val="-20392"/>
                <a:alphaOff val="0"/>
                <a:lumMod val="99000"/>
                <a:satMod val="120000"/>
                <a:shade val="78000"/>
              </a:schemeClr>
            </a:gs>
          </a:gsLst>
          <a:lin ang="5400000" scaled="0"/>
        </a:gradFill>
        <a:ln w="6350" cap="flat" cmpd="sng" algn="ctr">
          <a:solidFill>
            <a:schemeClr val="accent2">
              <a:hueOff val="-5112997"/>
              <a:satOff val="-6820"/>
              <a:lumOff val="-20392"/>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ED6F3843-BAC5-4227-A689-D209A92A2882}">
      <dsp:nvSpPr>
        <dsp:cNvPr id="0" name=""/>
        <dsp:cNvSpPr/>
      </dsp:nvSpPr>
      <dsp:spPr>
        <a:xfrm>
          <a:off x="0" y="4864674"/>
          <a:ext cx="5184184" cy="12159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sz="2000" kern="1200" dirty="0"/>
            <a:t>Scores from the 3 reviewers will be averaged together to determine one numeric score for the application</a:t>
          </a:r>
        </a:p>
      </dsp:txBody>
      <dsp:txXfrm>
        <a:off x="0" y="4864674"/>
        <a:ext cx="5184184" cy="1215983"/>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1CD216B-43D3-46D1-8A6B-F6E02BE0770A}">
      <dsp:nvSpPr>
        <dsp:cNvPr id="0" name=""/>
        <dsp:cNvSpPr/>
      </dsp:nvSpPr>
      <dsp:spPr>
        <a:xfrm>
          <a:off x="0" y="2923"/>
          <a:ext cx="5612847" cy="0"/>
        </a:xfrm>
        <a:prstGeom prst="line">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w="6350" cap="flat" cmpd="sng" algn="ctr">
          <a:solidFill>
            <a:schemeClr val="accent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AC41799B-42D5-4068-8777-421A287D7575}">
      <dsp:nvSpPr>
        <dsp:cNvPr id="0" name=""/>
        <dsp:cNvSpPr/>
      </dsp:nvSpPr>
      <dsp:spPr>
        <a:xfrm>
          <a:off x="0" y="2923"/>
          <a:ext cx="5612847" cy="9968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US" sz="1600" kern="1200" dirty="0"/>
            <a:t> </a:t>
          </a:r>
          <a:r>
            <a:rPr lang="en-US" sz="1700" kern="1200" dirty="0"/>
            <a:t>Currently funded applicants are eligible to receive up to </a:t>
          </a:r>
          <a:r>
            <a:rPr lang="en-US" sz="1700" b="1" kern="1200" dirty="0"/>
            <a:t>15 Prior Experience</a:t>
          </a:r>
          <a:r>
            <a:rPr lang="en-US" sz="1700" kern="1200" dirty="0"/>
            <a:t> points.  If applicable, PE points are added to the numeric score of the application to get a final score.</a:t>
          </a:r>
        </a:p>
      </dsp:txBody>
      <dsp:txXfrm>
        <a:off x="0" y="2923"/>
        <a:ext cx="5612847" cy="996818"/>
      </dsp:txXfrm>
    </dsp:sp>
    <dsp:sp modelId="{755374FF-E989-4AD2-8D6F-CC2F8109091A}">
      <dsp:nvSpPr>
        <dsp:cNvPr id="0" name=""/>
        <dsp:cNvSpPr/>
      </dsp:nvSpPr>
      <dsp:spPr>
        <a:xfrm>
          <a:off x="0" y="999741"/>
          <a:ext cx="5612847" cy="0"/>
        </a:xfrm>
        <a:prstGeom prst="line">
          <a:avLst/>
        </a:prstGeom>
        <a:gradFill rotWithShape="0">
          <a:gsLst>
            <a:gs pos="0">
              <a:schemeClr val="accent2">
                <a:hueOff val="-1022600"/>
                <a:satOff val="-1364"/>
                <a:lumOff val="-4078"/>
                <a:alphaOff val="0"/>
                <a:satMod val="103000"/>
                <a:lumMod val="102000"/>
                <a:tint val="94000"/>
              </a:schemeClr>
            </a:gs>
            <a:gs pos="50000">
              <a:schemeClr val="accent2">
                <a:hueOff val="-1022600"/>
                <a:satOff val="-1364"/>
                <a:lumOff val="-4078"/>
                <a:alphaOff val="0"/>
                <a:satMod val="110000"/>
                <a:lumMod val="100000"/>
                <a:shade val="100000"/>
              </a:schemeClr>
            </a:gs>
            <a:gs pos="100000">
              <a:schemeClr val="accent2">
                <a:hueOff val="-1022600"/>
                <a:satOff val="-1364"/>
                <a:lumOff val="-4078"/>
                <a:alphaOff val="0"/>
                <a:lumMod val="99000"/>
                <a:satMod val="120000"/>
                <a:shade val="78000"/>
              </a:schemeClr>
            </a:gs>
          </a:gsLst>
          <a:lin ang="5400000" scaled="0"/>
        </a:gradFill>
        <a:ln w="6350" cap="flat" cmpd="sng" algn="ctr">
          <a:solidFill>
            <a:schemeClr val="accent2">
              <a:hueOff val="-1022600"/>
              <a:satOff val="-1364"/>
              <a:lumOff val="-4078"/>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D35E35E1-5CC3-43ED-8A04-4B36DF1B7499}">
      <dsp:nvSpPr>
        <dsp:cNvPr id="0" name=""/>
        <dsp:cNvSpPr/>
      </dsp:nvSpPr>
      <dsp:spPr>
        <a:xfrm>
          <a:off x="0" y="999741"/>
          <a:ext cx="5612847" cy="9968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US" sz="2800" kern="1200" dirty="0"/>
            <a:t>Final scores are ranked in order, highest to lowest, on a funding slate.</a:t>
          </a:r>
        </a:p>
      </dsp:txBody>
      <dsp:txXfrm>
        <a:off x="0" y="999741"/>
        <a:ext cx="5612847" cy="996818"/>
      </dsp:txXfrm>
    </dsp:sp>
    <dsp:sp modelId="{78D91A2F-7CE0-4661-8386-83EA4C7CDCE8}">
      <dsp:nvSpPr>
        <dsp:cNvPr id="0" name=""/>
        <dsp:cNvSpPr/>
      </dsp:nvSpPr>
      <dsp:spPr>
        <a:xfrm>
          <a:off x="0" y="1996559"/>
          <a:ext cx="5612847" cy="0"/>
        </a:xfrm>
        <a:prstGeom prst="line">
          <a:avLst/>
        </a:prstGeom>
        <a:gradFill rotWithShape="0">
          <a:gsLst>
            <a:gs pos="0">
              <a:schemeClr val="accent2">
                <a:hueOff val="-2045199"/>
                <a:satOff val="-2728"/>
                <a:lumOff val="-8157"/>
                <a:alphaOff val="0"/>
                <a:satMod val="103000"/>
                <a:lumMod val="102000"/>
                <a:tint val="94000"/>
              </a:schemeClr>
            </a:gs>
            <a:gs pos="50000">
              <a:schemeClr val="accent2">
                <a:hueOff val="-2045199"/>
                <a:satOff val="-2728"/>
                <a:lumOff val="-8157"/>
                <a:alphaOff val="0"/>
                <a:satMod val="110000"/>
                <a:lumMod val="100000"/>
                <a:shade val="100000"/>
              </a:schemeClr>
            </a:gs>
            <a:gs pos="100000">
              <a:schemeClr val="accent2">
                <a:hueOff val="-2045199"/>
                <a:satOff val="-2728"/>
                <a:lumOff val="-8157"/>
                <a:alphaOff val="0"/>
                <a:lumMod val="99000"/>
                <a:satMod val="120000"/>
                <a:shade val="78000"/>
              </a:schemeClr>
            </a:gs>
          </a:gsLst>
          <a:lin ang="5400000" scaled="0"/>
        </a:gradFill>
        <a:ln w="6350" cap="flat" cmpd="sng" algn="ctr">
          <a:solidFill>
            <a:schemeClr val="accent2">
              <a:hueOff val="-2045199"/>
              <a:satOff val="-2728"/>
              <a:lumOff val="-8157"/>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EFDD9E43-F366-4B78-A67B-79C310970A52}">
      <dsp:nvSpPr>
        <dsp:cNvPr id="0" name=""/>
        <dsp:cNvSpPr/>
      </dsp:nvSpPr>
      <dsp:spPr>
        <a:xfrm>
          <a:off x="0" y="1996559"/>
          <a:ext cx="5612847" cy="9968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US" sz="2800" kern="1200" dirty="0"/>
            <a:t>First slate</a:t>
          </a:r>
        </a:p>
      </dsp:txBody>
      <dsp:txXfrm>
        <a:off x="0" y="1996559"/>
        <a:ext cx="5612847" cy="996818"/>
      </dsp:txXfrm>
    </dsp:sp>
    <dsp:sp modelId="{C578A829-F943-418A-BE58-EDFAA5FD700C}">
      <dsp:nvSpPr>
        <dsp:cNvPr id="0" name=""/>
        <dsp:cNvSpPr/>
      </dsp:nvSpPr>
      <dsp:spPr>
        <a:xfrm>
          <a:off x="0" y="2993377"/>
          <a:ext cx="5612847" cy="0"/>
        </a:xfrm>
        <a:prstGeom prst="line">
          <a:avLst/>
        </a:prstGeom>
        <a:gradFill rotWithShape="0">
          <a:gsLst>
            <a:gs pos="0">
              <a:schemeClr val="accent2">
                <a:hueOff val="-3067798"/>
                <a:satOff val="-4092"/>
                <a:lumOff val="-12235"/>
                <a:alphaOff val="0"/>
                <a:satMod val="103000"/>
                <a:lumMod val="102000"/>
                <a:tint val="94000"/>
              </a:schemeClr>
            </a:gs>
            <a:gs pos="50000">
              <a:schemeClr val="accent2">
                <a:hueOff val="-3067798"/>
                <a:satOff val="-4092"/>
                <a:lumOff val="-12235"/>
                <a:alphaOff val="0"/>
                <a:satMod val="110000"/>
                <a:lumMod val="100000"/>
                <a:shade val="100000"/>
              </a:schemeClr>
            </a:gs>
            <a:gs pos="100000">
              <a:schemeClr val="accent2">
                <a:hueOff val="-3067798"/>
                <a:satOff val="-4092"/>
                <a:lumOff val="-12235"/>
                <a:alphaOff val="0"/>
                <a:lumMod val="99000"/>
                <a:satMod val="120000"/>
                <a:shade val="78000"/>
              </a:schemeClr>
            </a:gs>
          </a:gsLst>
          <a:lin ang="5400000" scaled="0"/>
        </a:gradFill>
        <a:ln w="6350" cap="flat" cmpd="sng" algn="ctr">
          <a:solidFill>
            <a:schemeClr val="accent2">
              <a:hueOff val="-3067798"/>
              <a:satOff val="-4092"/>
              <a:lumOff val="-12235"/>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DC88EA3E-C20D-42E2-8CE9-6DC57649ACC3}">
      <dsp:nvSpPr>
        <dsp:cNvPr id="0" name=""/>
        <dsp:cNvSpPr/>
      </dsp:nvSpPr>
      <dsp:spPr>
        <a:xfrm>
          <a:off x="0" y="2993378"/>
          <a:ext cx="5612847" cy="9968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US" sz="2800" kern="1200" dirty="0"/>
            <a:t>Second review</a:t>
          </a:r>
        </a:p>
      </dsp:txBody>
      <dsp:txXfrm>
        <a:off x="0" y="2993378"/>
        <a:ext cx="5612847" cy="996818"/>
      </dsp:txXfrm>
    </dsp:sp>
    <dsp:sp modelId="{A6EA22FD-DE48-459E-8380-723518662A62}">
      <dsp:nvSpPr>
        <dsp:cNvPr id="0" name=""/>
        <dsp:cNvSpPr/>
      </dsp:nvSpPr>
      <dsp:spPr>
        <a:xfrm>
          <a:off x="0" y="3990196"/>
          <a:ext cx="5612847" cy="0"/>
        </a:xfrm>
        <a:prstGeom prst="line">
          <a:avLst/>
        </a:prstGeom>
        <a:gradFill rotWithShape="0">
          <a:gsLst>
            <a:gs pos="0">
              <a:schemeClr val="accent2">
                <a:hueOff val="-4090398"/>
                <a:satOff val="-5456"/>
                <a:lumOff val="-16314"/>
                <a:alphaOff val="0"/>
                <a:satMod val="103000"/>
                <a:lumMod val="102000"/>
                <a:tint val="94000"/>
              </a:schemeClr>
            </a:gs>
            <a:gs pos="50000">
              <a:schemeClr val="accent2">
                <a:hueOff val="-4090398"/>
                <a:satOff val="-5456"/>
                <a:lumOff val="-16314"/>
                <a:alphaOff val="0"/>
                <a:satMod val="110000"/>
                <a:lumMod val="100000"/>
                <a:shade val="100000"/>
              </a:schemeClr>
            </a:gs>
            <a:gs pos="100000">
              <a:schemeClr val="accent2">
                <a:hueOff val="-4090398"/>
                <a:satOff val="-5456"/>
                <a:lumOff val="-16314"/>
                <a:alphaOff val="0"/>
                <a:lumMod val="99000"/>
                <a:satMod val="120000"/>
                <a:shade val="78000"/>
              </a:schemeClr>
            </a:gs>
          </a:gsLst>
          <a:lin ang="5400000" scaled="0"/>
        </a:gradFill>
        <a:ln w="6350" cap="flat" cmpd="sng" algn="ctr">
          <a:solidFill>
            <a:schemeClr val="accent2">
              <a:hueOff val="-4090398"/>
              <a:satOff val="-5456"/>
              <a:lumOff val="-16314"/>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238178B2-973E-42DE-8407-5DAEC38EEC05}">
      <dsp:nvSpPr>
        <dsp:cNvPr id="0" name=""/>
        <dsp:cNvSpPr/>
      </dsp:nvSpPr>
      <dsp:spPr>
        <a:xfrm>
          <a:off x="0" y="3990196"/>
          <a:ext cx="5612847" cy="9968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US" sz="2800" kern="1200" dirty="0"/>
            <a:t>Second slate</a:t>
          </a:r>
        </a:p>
      </dsp:txBody>
      <dsp:txXfrm>
        <a:off x="0" y="3990196"/>
        <a:ext cx="5612847" cy="996818"/>
      </dsp:txXfrm>
    </dsp:sp>
    <dsp:sp modelId="{FCB1C5A2-4C86-43B8-B278-18B0D672D0BC}">
      <dsp:nvSpPr>
        <dsp:cNvPr id="0" name=""/>
        <dsp:cNvSpPr/>
      </dsp:nvSpPr>
      <dsp:spPr>
        <a:xfrm>
          <a:off x="0" y="4987014"/>
          <a:ext cx="5612847" cy="0"/>
        </a:xfrm>
        <a:prstGeom prst="line">
          <a:avLst/>
        </a:prstGeom>
        <a:gradFill rotWithShape="0">
          <a:gsLst>
            <a:gs pos="0">
              <a:schemeClr val="accent2">
                <a:hueOff val="-5112997"/>
                <a:satOff val="-6820"/>
                <a:lumOff val="-20392"/>
                <a:alphaOff val="0"/>
                <a:satMod val="103000"/>
                <a:lumMod val="102000"/>
                <a:tint val="94000"/>
              </a:schemeClr>
            </a:gs>
            <a:gs pos="50000">
              <a:schemeClr val="accent2">
                <a:hueOff val="-5112997"/>
                <a:satOff val="-6820"/>
                <a:lumOff val="-20392"/>
                <a:alphaOff val="0"/>
                <a:satMod val="110000"/>
                <a:lumMod val="100000"/>
                <a:shade val="100000"/>
              </a:schemeClr>
            </a:gs>
            <a:gs pos="100000">
              <a:schemeClr val="accent2">
                <a:hueOff val="-5112997"/>
                <a:satOff val="-6820"/>
                <a:lumOff val="-20392"/>
                <a:alphaOff val="0"/>
                <a:lumMod val="99000"/>
                <a:satMod val="120000"/>
                <a:shade val="78000"/>
              </a:schemeClr>
            </a:gs>
          </a:gsLst>
          <a:lin ang="5400000" scaled="0"/>
        </a:gradFill>
        <a:ln w="6350" cap="flat" cmpd="sng" algn="ctr">
          <a:solidFill>
            <a:schemeClr val="accent2">
              <a:hueOff val="-5112997"/>
              <a:satOff val="-6820"/>
              <a:lumOff val="-20392"/>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19A65FDE-F608-4EB3-A8F2-BD32960B01C0}">
      <dsp:nvSpPr>
        <dsp:cNvPr id="0" name=""/>
        <dsp:cNvSpPr/>
      </dsp:nvSpPr>
      <dsp:spPr>
        <a:xfrm>
          <a:off x="0" y="4987014"/>
          <a:ext cx="5612847" cy="9968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US" sz="2800" kern="1200" dirty="0"/>
            <a:t>All successful applicants will receive a 5- year award.</a:t>
          </a:r>
        </a:p>
      </dsp:txBody>
      <dsp:txXfrm>
        <a:off x="0" y="4987014"/>
        <a:ext cx="5612847" cy="996818"/>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EE94660-6583-4726-B83B-542D27149444}">
      <dsp:nvSpPr>
        <dsp:cNvPr id="0" name=""/>
        <dsp:cNvSpPr/>
      </dsp:nvSpPr>
      <dsp:spPr>
        <a:xfrm>
          <a:off x="8850" y="171050"/>
          <a:ext cx="894523" cy="845028"/>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1918A8DA-75AE-4A81-AE40-A731BF350C73}">
      <dsp:nvSpPr>
        <dsp:cNvPr id="0" name=""/>
        <dsp:cNvSpPr/>
      </dsp:nvSpPr>
      <dsp:spPr>
        <a:xfrm>
          <a:off x="8850" y="1262869"/>
          <a:ext cx="2555782" cy="8836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889000">
            <a:lnSpc>
              <a:spcPct val="100000"/>
            </a:lnSpc>
            <a:spcBef>
              <a:spcPct val="0"/>
            </a:spcBef>
            <a:spcAft>
              <a:spcPct val="35000"/>
            </a:spcAft>
            <a:buNone/>
            <a:defRPr b="1"/>
          </a:pPr>
          <a:r>
            <a:rPr lang="en-US" sz="2000" b="1" kern="1200" dirty="0"/>
            <a:t>You may qualify for an electronic submission waiver if:</a:t>
          </a:r>
          <a:endParaRPr lang="en-US" sz="2000" kern="1200" dirty="0"/>
        </a:p>
      </dsp:txBody>
      <dsp:txXfrm>
        <a:off x="8850" y="1262869"/>
        <a:ext cx="2555782" cy="883616"/>
      </dsp:txXfrm>
    </dsp:sp>
    <dsp:sp modelId="{6F99654C-8B3B-4403-8238-7F4D2EAA4F1C}">
      <dsp:nvSpPr>
        <dsp:cNvPr id="0" name=""/>
        <dsp:cNvSpPr/>
      </dsp:nvSpPr>
      <dsp:spPr>
        <a:xfrm>
          <a:off x="8850" y="2261271"/>
          <a:ext cx="2555782" cy="36490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889000">
            <a:lnSpc>
              <a:spcPct val="100000"/>
            </a:lnSpc>
            <a:spcBef>
              <a:spcPct val="0"/>
            </a:spcBef>
            <a:spcAft>
              <a:spcPct val="35000"/>
            </a:spcAft>
            <a:buNone/>
          </a:pPr>
          <a:r>
            <a:rPr lang="en-US" sz="2000" kern="1200" dirty="0"/>
            <a:t>You do not have Internet access.</a:t>
          </a:r>
        </a:p>
        <a:p>
          <a:pPr marL="0" lvl="0" indent="0" algn="l" defTabSz="889000">
            <a:lnSpc>
              <a:spcPct val="100000"/>
            </a:lnSpc>
            <a:spcBef>
              <a:spcPct val="0"/>
            </a:spcBef>
            <a:spcAft>
              <a:spcPct val="35000"/>
            </a:spcAft>
            <a:buNone/>
          </a:pPr>
          <a:r>
            <a:rPr lang="en-US" sz="2000" kern="1200" dirty="0"/>
            <a:t>You do not have the capacity to upload large documents to the Grants.gov system.</a:t>
          </a:r>
        </a:p>
      </dsp:txBody>
      <dsp:txXfrm>
        <a:off x="8850" y="2261271"/>
        <a:ext cx="2555782" cy="3649078"/>
      </dsp:txXfrm>
    </dsp:sp>
    <dsp:sp modelId="{5F1B3405-BBD1-44F1-A868-3E618917A9B0}">
      <dsp:nvSpPr>
        <dsp:cNvPr id="0" name=""/>
        <dsp:cNvSpPr/>
      </dsp:nvSpPr>
      <dsp:spPr>
        <a:xfrm>
          <a:off x="3011894" y="171050"/>
          <a:ext cx="894523" cy="845028"/>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82D57EE9-97FA-49C4-8B7F-F0CD61A700CA}">
      <dsp:nvSpPr>
        <dsp:cNvPr id="0" name=""/>
        <dsp:cNvSpPr/>
      </dsp:nvSpPr>
      <dsp:spPr>
        <a:xfrm>
          <a:off x="3011894" y="1262869"/>
          <a:ext cx="2555782" cy="8836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889000">
            <a:lnSpc>
              <a:spcPct val="100000"/>
            </a:lnSpc>
            <a:spcBef>
              <a:spcPct val="0"/>
            </a:spcBef>
            <a:spcAft>
              <a:spcPct val="35000"/>
            </a:spcAft>
            <a:buNone/>
            <a:defRPr b="1"/>
          </a:pPr>
          <a:r>
            <a:rPr lang="en-US" sz="2000" b="1" kern="1200" dirty="0"/>
            <a:t>If you are submitting a waiver, you must:</a:t>
          </a:r>
          <a:endParaRPr lang="en-US" sz="2000" kern="1200" dirty="0"/>
        </a:p>
      </dsp:txBody>
      <dsp:txXfrm>
        <a:off x="3011894" y="1262869"/>
        <a:ext cx="2555782" cy="883616"/>
      </dsp:txXfrm>
    </dsp:sp>
    <dsp:sp modelId="{67348660-5320-429B-B979-7B47F6BAE08A}">
      <dsp:nvSpPr>
        <dsp:cNvPr id="0" name=""/>
        <dsp:cNvSpPr/>
      </dsp:nvSpPr>
      <dsp:spPr>
        <a:xfrm>
          <a:off x="3011894" y="2261271"/>
          <a:ext cx="2555782" cy="36490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889000">
            <a:lnSpc>
              <a:spcPct val="100000"/>
            </a:lnSpc>
            <a:spcBef>
              <a:spcPct val="0"/>
            </a:spcBef>
            <a:spcAft>
              <a:spcPct val="35000"/>
            </a:spcAft>
            <a:buNone/>
          </a:pPr>
          <a:r>
            <a:rPr lang="en-US" sz="2000" kern="1200" dirty="0"/>
            <a:t>Mail, email  or fax a written statement to the Department explaining your need for a waiver, due no later than 14 calendar days before the application deadline date.</a:t>
          </a:r>
        </a:p>
        <a:p>
          <a:pPr marL="0" lvl="0" indent="0" algn="l" defTabSz="889000">
            <a:lnSpc>
              <a:spcPct val="100000"/>
            </a:lnSpc>
            <a:spcBef>
              <a:spcPct val="0"/>
            </a:spcBef>
            <a:spcAft>
              <a:spcPct val="35000"/>
            </a:spcAft>
            <a:buNone/>
          </a:pPr>
          <a:r>
            <a:rPr lang="en-US" sz="2000" kern="1200" dirty="0"/>
            <a:t>If mailing, your letter must be postmarked no later than two weeks before the application deadline date</a:t>
          </a:r>
          <a:r>
            <a:rPr lang="en-US" sz="1100" kern="1200" dirty="0"/>
            <a:t>.</a:t>
          </a:r>
        </a:p>
      </dsp:txBody>
      <dsp:txXfrm>
        <a:off x="3011894" y="2261271"/>
        <a:ext cx="2555782" cy="364907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2E0F497-A19B-4684-97EA-70C72D9B6166}">
      <dsp:nvSpPr>
        <dsp:cNvPr id="0" name=""/>
        <dsp:cNvSpPr/>
      </dsp:nvSpPr>
      <dsp:spPr>
        <a:xfrm>
          <a:off x="940" y="574573"/>
          <a:ext cx="3300831" cy="209602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60F8C26-0403-47E4-987F-162F357FF0D2}">
      <dsp:nvSpPr>
        <dsp:cNvPr id="0" name=""/>
        <dsp:cNvSpPr/>
      </dsp:nvSpPr>
      <dsp:spPr>
        <a:xfrm>
          <a:off x="367699" y="922994"/>
          <a:ext cx="3300831" cy="2096027"/>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dirty="0"/>
            <a:t>Participants MUST have an identified need for  “Academic” support. </a:t>
          </a:r>
        </a:p>
      </dsp:txBody>
      <dsp:txXfrm>
        <a:off x="429090" y="984385"/>
        <a:ext cx="3178049" cy="1973245"/>
      </dsp:txXfrm>
    </dsp:sp>
    <dsp:sp modelId="{B694180E-B465-4D0E-818F-1C16583A5760}">
      <dsp:nvSpPr>
        <dsp:cNvPr id="0" name=""/>
        <dsp:cNvSpPr/>
      </dsp:nvSpPr>
      <dsp:spPr>
        <a:xfrm>
          <a:off x="4035289" y="574573"/>
          <a:ext cx="3300831" cy="209602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372BF82-1A0D-4C85-A05C-525BAB92D233}">
      <dsp:nvSpPr>
        <dsp:cNvPr id="0" name=""/>
        <dsp:cNvSpPr/>
      </dsp:nvSpPr>
      <dsp:spPr>
        <a:xfrm>
          <a:off x="4402048" y="922994"/>
          <a:ext cx="3300831" cy="2096027"/>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dirty="0"/>
            <a:t>Social and emotional needs alone do not make a student eligible for participation.  </a:t>
          </a:r>
        </a:p>
      </dsp:txBody>
      <dsp:txXfrm>
        <a:off x="4463439" y="984385"/>
        <a:ext cx="3178049" cy="197324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A957C27-FE11-444C-819B-C4E4C93E1A75}">
      <dsp:nvSpPr>
        <dsp:cNvPr id="0" name=""/>
        <dsp:cNvSpPr/>
      </dsp:nvSpPr>
      <dsp:spPr>
        <a:xfrm>
          <a:off x="0" y="1303"/>
          <a:ext cx="5184184" cy="1238813"/>
        </a:xfrm>
        <a:prstGeom prst="round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kern="1200" dirty="0">
              <a:solidFill>
                <a:schemeClr val="bg1"/>
              </a:solidFill>
              <a:latin typeface="Garamond" panose="02020404030301010803" pitchFamily="18" charset="0"/>
            </a:rPr>
            <a:t>Academic tutoring</a:t>
          </a:r>
        </a:p>
      </dsp:txBody>
      <dsp:txXfrm>
        <a:off x="60474" y="61777"/>
        <a:ext cx="5063236" cy="1117865"/>
      </dsp:txXfrm>
    </dsp:sp>
    <dsp:sp modelId="{2B9DB58B-DBA0-4613-81ED-6EE13CB95BBA}">
      <dsp:nvSpPr>
        <dsp:cNvPr id="0" name=""/>
        <dsp:cNvSpPr/>
      </dsp:nvSpPr>
      <dsp:spPr>
        <a:xfrm>
          <a:off x="0" y="1249681"/>
          <a:ext cx="5184184" cy="1238813"/>
        </a:xfrm>
        <a:prstGeom prst="roundRect">
          <a:avLst/>
        </a:prstGeom>
        <a:gradFill rotWithShape="0">
          <a:gsLst>
            <a:gs pos="0">
              <a:schemeClr val="accent2">
                <a:hueOff val="-1278249"/>
                <a:satOff val="-1705"/>
                <a:lumOff val="-5098"/>
                <a:alphaOff val="0"/>
                <a:satMod val="103000"/>
                <a:lumMod val="102000"/>
                <a:tint val="94000"/>
              </a:schemeClr>
            </a:gs>
            <a:gs pos="50000">
              <a:schemeClr val="accent2">
                <a:hueOff val="-1278249"/>
                <a:satOff val="-1705"/>
                <a:lumOff val="-5098"/>
                <a:alphaOff val="0"/>
                <a:satMod val="110000"/>
                <a:lumMod val="100000"/>
                <a:shade val="100000"/>
              </a:schemeClr>
            </a:gs>
            <a:gs pos="100000">
              <a:schemeClr val="accent2">
                <a:hueOff val="-1278249"/>
                <a:satOff val="-1705"/>
                <a:lumOff val="-5098"/>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kern="1200" dirty="0">
              <a:solidFill>
                <a:schemeClr val="bg1"/>
              </a:solidFill>
              <a:latin typeface="Garamond" panose="02020404030301010803" pitchFamily="18" charset="0"/>
            </a:rPr>
            <a:t>Advice and assistance in secondary and postsecondary course selection</a:t>
          </a:r>
        </a:p>
      </dsp:txBody>
      <dsp:txXfrm>
        <a:off x="60474" y="1310155"/>
        <a:ext cx="5063236" cy="1117865"/>
      </dsp:txXfrm>
    </dsp:sp>
    <dsp:sp modelId="{B8E29BD2-9BCA-40F9-A4E2-E2BAE0FF4B8C}">
      <dsp:nvSpPr>
        <dsp:cNvPr id="0" name=""/>
        <dsp:cNvSpPr/>
      </dsp:nvSpPr>
      <dsp:spPr>
        <a:xfrm>
          <a:off x="0" y="2497959"/>
          <a:ext cx="5184184" cy="1238813"/>
        </a:xfrm>
        <a:prstGeom prst="roundRect">
          <a:avLst/>
        </a:prstGeom>
        <a:gradFill rotWithShape="0">
          <a:gsLst>
            <a:gs pos="0">
              <a:schemeClr val="accent2">
                <a:hueOff val="-2556499"/>
                <a:satOff val="-3410"/>
                <a:lumOff val="-10196"/>
                <a:alphaOff val="0"/>
                <a:satMod val="103000"/>
                <a:lumMod val="102000"/>
                <a:tint val="94000"/>
              </a:schemeClr>
            </a:gs>
            <a:gs pos="50000">
              <a:schemeClr val="accent2">
                <a:hueOff val="-2556499"/>
                <a:satOff val="-3410"/>
                <a:lumOff val="-10196"/>
                <a:alphaOff val="0"/>
                <a:satMod val="110000"/>
                <a:lumMod val="100000"/>
                <a:shade val="100000"/>
              </a:schemeClr>
            </a:gs>
            <a:gs pos="100000">
              <a:schemeClr val="accent2">
                <a:hueOff val="-2556499"/>
                <a:satOff val="-3410"/>
                <a:lumOff val="-10196"/>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kern="1200" dirty="0">
              <a:solidFill>
                <a:schemeClr val="bg1"/>
              </a:solidFill>
              <a:latin typeface="Garamond" panose="02020404030301010803" pitchFamily="18" charset="0"/>
            </a:rPr>
            <a:t>Preparation for college entrance exams and completion of college admission applications</a:t>
          </a:r>
        </a:p>
      </dsp:txBody>
      <dsp:txXfrm>
        <a:off x="60474" y="2558433"/>
        <a:ext cx="5063236" cy="1117865"/>
      </dsp:txXfrm>
    </dsp:sp>
    <dsp:sp modelId="{177F6D0A-F4F7-412F-8C1F-E0C59DFE35FC}">
      <dsp:nvSpPr>
        <dsp:cNvPr id="0" name=""/>
        <dsp:cNvSpPr/>
      </dsp:nvSpPr>
      <dsp:spPr>
        <a:xfrm>
          <a:off x="0" y="3746236"/>
          <a:ext cx="5184184" cy="1238813"/>
        </a:xfrm>
        <a:prstGeom prst="roundRect">
          <a:avLst/>
        </a:prstGeom>
        <a:gradFill rotWithShape="0">
          <a:gsLst>
            <a:gs pos="0">
              <a:schemeClr val="accent2">
                <a:hueOff val="-3834748"/>
                <a:satOff val="-5115"/>
                <a:lumOff val="-15294"/>
                <a:alphaOff val="0"/>
                <a:satMod val="103000"/>
                <a:lumMod val="102000"/>
                <a:tint val="94000"/>
              </a:schemeClr>
            </a:gs>
            <a:gs pos="50000">
              <a:schemeClr val="accent2">
                <a:hueOff val="-3834748"/>
                <a:satOff val="-5115"/>
                <a:lumOff val="-15294"/>
                <a:alphaOff val="0"/>
                <a:satMod val="110000"/>
                <a:lumMod val="100000"/>
                <a:shade val="100000"/>
              </a:schemeClr>
            </a:gs>
            <a:gs pos="100000">
              <a:schemeClr val="accent2">
                <a:hueOff val="-3834748"/>
                <a:satOff val="-5115"/>
                <a:lumOff val="-15294"/>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endParaRPr lang="en-US" sz="2000" kern="1200" dirty="0">
            <a:solidFill>
              <a:schemeClr val="bg1"/>
            </a:solidFill>
            <a:latin typeface="Garamond" panose="02020404030301010803" pitchFamily="18" charset="0"/>
          </a:endParaRPr>
        </a:p>
        <a:p>
          <a:pPr marL="0" lvl="0" indent="0" algn="l" defTabSz="889000">
            <a:lnSpc>
              <a:spcPct val="90000"/>
            </a:lnSpc>
            <a:spcBef>
              <a:spcPct val="0"/>
            </a:spcBef>
            <a:spcAft>
              <a:spcPct val="35000"/>
            </a:spcAft>
            <a:buNone/>
          </a:pPr>
          <a:r>
            <a:rPr lang="en-US" sz="2400" kern="1200" dirty="0">
              <a:solidFill>
                <a:schemeClr val="bg1"/>
              </a:solidFill>
              <a:latin typeface="Garamond" panose="02020404030301010803" pitchFamily="18" charset="0"/>
            </a:rPr>
            <a:t>Information on federal student financial aid programs:  Federal Pell grant awards; Loan forgiveness; Scholarships</a:t>
          </a:r>
        </a:p>
        <a:p>
          <a:pPr marL="0" lvl="0" indent="0" algn="l" defTabSz="889000">
            <a:lnSpc>
              <a:spcPct val="90000"/>
            </a:lnSpc>
            <a:spcBef>
              <a:spcPct val="0"/>
            </a:spcBef>
            <a:spcAft>
              <a:spcPct val="35000"/>
            </a:spcAft>
            <a:buNone/>
          </a:pPr>
          <a:endParaRPr lang="en-US" sz="900" kern="1200" dirty="0"/>
        </a:p>
      </dsp:txBody>
      <dsp:txXfrm>
        <a:off x="60474" y="3806710"/>
        <a:ext cx="5063236" cy="1117865"/>
      </dsp:txXfrm>
    </dsp:sp>
    <dsp:sp modelId="{00858310-D3B8-4C28-81D6-8DAFC5077A14}">
      <dsp:nvSpPr>
        <dsp:cNvPr id="0" name=""/>
        <dsp:cNvSpPr/>
      </dsp:nvSpPr>
      <dsp:spPr>
        <a:xfrm>
          <a:off x="0" y="4985050"/>
          <a:ext cx="5184184" cy="544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4598" tIns="6350" rIns="35560" bIns="6350" numCol="1" spcCol="1270" anchor="t" anchorCtr="0">
          <a:noAutofit/>
        </a:bodyPr>
        <a:lstStyle/>
        <a:p>
          <a:pPr marL="57150" lvl="1" indent="-57150" algn="l" defTabSz="177800">
            <a:lnSpc>
              <a:spcPct val="90000"/>
            </a:lnSpc>
            <a:spcBef>
              <a:spcPct val="0"/>
            </a:spcBef>
            <a:spcAft>
              <a:spcPct val="20000"/>
            </a:spcAft>
            <a:buChar char="•"/>
          </a:pPr>
          <a:endParaRPr lang="en-US" sz="400" kern="1200" dirty="0"/>
        </a:p>
      </dsp:txBody>
      <dsp:txXfrm>
        <a:off x="0" y="4985050"/>
        <a:ext cx="5184184" cy="54418"/>
      </dsp:txXfrm>
    </dsp:sp>
    <dsp:sp modelId="{5099117C-6852-44C2-BA62-65331E5C8A20}">
      <dsp:nvSpPr>
        <dsp:cNvPr id="0" name=""/>
        <dsp:cNvSpPr/>
      </dsp:nvSpPr>
      <dsp:spPr>
        <a:xfrm>
          <a:off x="0" y="5040872"/>
          <a:ext cx="5184184" cy="1238813"/>
        </a:xfrm>
        <a:prstGeom prst="roundRect">
          <a:avLst/>
        </a:prstGeom>
        <a:gradFill rotWithShape="0">
          <a:gsLst>
            <a:gs pos="0">
              <a:schemeClr val="accent2">
                <a:hueOff val="-5112997"/>
                <a:satOff val="-6820"/>
                <a:lumOff val="-20392"/>
                <a:alphaOff val="0"/>
                <a:satMod val="103000"/>
                <a:lumMod val="102000"/>
                <a:tint val="94000"/>
              </a:schemeClr>
            </a:gs>
            <a:gs pos="50000">
              <a:schemeClr val="accent2">
                <a:hueOff val="-5112997"/>
                <a:satOff val="-6820"/>
                <a:lumOff val="-20392"/>
                <a:alphaOff val="0"/>
                <a:satMod val="110000"/>
                <a:lumMod val="100000"/>
                <a:shade val="100000"/>
              </a:schemeClr>
            </a:gs>
            <a:gs pos="100000">
              <a:schemeClr val="accent2">
                <a:hueOff val="-5112997"/>
                <a:satOff val="-6820"/>
                <a:lumOff val="-20392"/>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kern="1200" dirty="0">
              <a:solidFill>
                <a:schemeClr val="bg1"/>
              </a:solidFill>
              <a:latin typeface="Garamond" panose="02020404030301010803" pitchFamily="18" charset="0"/>
            </a:rPr>
            <a:t>Assistance completing financial aid applications: Free Application for Federal Student Aid (FAFSA)</a:t>
          </a:r>
        </a:p>
      </dsp:txBody>
      <dsp:txXfrm>
        <a:off x="60474" y="5101346"/>
        <a:ext cx="5063236" cy="111786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F961FA-A13D-4448-9B07-601E5B976F29}">
      <dsp:nvSpPr>
        <dsp:cNvPr id="0" name=""/>
        <dsp:cNvSpPr/>
      </dsp:nvSpPr>
      <dsp:spPr>
        <a:xfrm>
          <a:off x="469503" y="948354"/>
          <a:ext cx="762539" cy="762539"/>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AA76A15E-F7C9-4416-9D3F-D52D6FF63ADB}">
      <dsp:nvSpPr>
        <dsp:cNvPr id="0" name=""/>
        <dsp:cNvSpPr/>
      </dsp:nvSpPr>
      <dsp:spPr>
        <a:xfrm>
          <a:off x="3507" y="2079131"/>
          <a:ext cx="1694531" cy="13238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90000"/>
            </a:lnSpc>
            <a:spcBef>
              <a:spcPct val="0"/>
            </a:spcBef>
            <a:spcAft>
              <a:spcPct val="35000"/>
            </a:spcAft>
            <a:buNone/>
          </a:pPr>
          <a:r>
            <a:rPr lang="en-US" sz="2000" b="1" kern="1200" dirty="0"/>
            <a:t>Clearly state your goals</a:t>
          </a:r>
          <a:endParaRPr lang="en-US" sz="2000" kern="1200" dirty="0"/>
        </a:p>
      </dsp:txBody>
      <dsp:txXfrm>
        <a:off x="3507" y="2079131"/>
        <a:ext cx="1694531" cy="1323852"/>
      </dsp:txXfrm>
    </dsp:sp>
    <dsp:sp modelId="{00A197DE-96D5-48B8-AD40-24B0D708E410}">
      <dsp:nvSpPr>
        <dsp:cNvPr id="0" name=""/>
        <dsp:cNvSpPr/>
      </dsp:nvSpPr>
      <dsp:spPr>
        <a:xfrm>
          <a:off x="2460577" y="948354"/>
          <a:ext cx="762539" cy="762539"/>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91154E9C-620D-4643-B79B-D15A2DB69E33}">
      <dsp:nvSpPr>
        <dsp:cNvPr id="0" name=""/>
        <dsp:cNvSpPr/>
      </dsp:nvSpPr>
      <dsp:spPr>
        <a:xfrm>
          <a:off x="1994581" y="2079131"/>
          <a:ext cx="1694531" cy="13238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90000"/>
            </a:lnSpc>
            <a:spcBef>
              <a:spcPct val="0"/>
            </a:spcBef>
            <a:spcAft>
              <a:spcPct val="35000"/>
            </a:spcAft>
            <a:buNone/>
          </a:pPr>
          <a:r>
            <a:rPr lang="en-US" sz="2000" b="1" kern="1200" dirty="0"/>
            <a:t>Identify the eligible target area/target schools</a:t>
          </a:r>
          <a:endParaRPr lang="en-US" sz="2000" kern="1200" dirty="0"/>
        </a:p>
      </dsp:txBody>
      <dsp:txXfrm>
        <a:off x="1994581" y="2079131"/>
        <a:ext cx="1694531" cy="1323852"/>
      </dsp:txXfrm>
    </dsp:sp>
    <dsp:sp modelId="{08FCD91A-32DD-48D7-94A3-2AE4A3A7D489}">
      <dsp:nvSpPr>
        <dsp:cNvPr id="0" name=""/>
        <dsp:cNvSpPr/>
      </dsp:nvSpPr>
      <dsp:spPr>
        <a:xfrm>
          <a:off x="4451651" y="948354"/>
          <a:ext cx="762539" cy="762539"/>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A6B2483C-53DB-4FAF-ACCF-018BEEDFEBB1}">
      <dsp:nvSpPr>
        <dsp:cNvPr id="0" name=""/>
        <dsp:cNvSpPr/>
      </dsp:nvSpPr>
      <dsp:spPr>
        <a:xfrm>
          <a:off x="3985655" y="2079131"/>
          <a:ext cx="1694531" cy="13238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90000"/>
            </a:lnSpc>
            <a:spcBef>
              <a:spcPct val="0"/>
            </a:spcBef>
            <a:spcAft>
              <a:spcPct val="35000"/>
            </a:spcAft>
            <a:buNone/>
          </a:pPr>
          <a:r>
            <a:rPr lang="en-US" sz="2000" b="1" kern="1200" dirty="0"/>
            <a:t>Determine the best program design for your project and your students</a:t>
          </a:r>
          <a:r>
            <a:rPr lang="en-US" sz="2000" kern="1200" dirty="0"/>
            <a:t> </a:t>
          </a:r>
        </a:p>
      </dsp:txBody>
      <dsp:txXfrm>
        <a:off x="3985655" y="2079131"/>
        <a:ext cx="1694531" cy="1323852"/>
      </dsp:txXfrm>
    </dsp:sp>
    <dsp:sp modelId="{5EEBB75A-9157-410D-9C26-368BAB9372B4}">
      <dsp:nvSpPr>
        <dsp:cNvPr id="0" name=""/>
        <dsp:cNvSpPr/>
      </dsp:nvSpPr>
      <dsp:spPr>
        <a:xfrm>
          <a:off x="6442725" y="948354"/>
          <a:ext cx="762539" cy="762539"/>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80189E5B-1711-4877-9204-28B55175B2E2}">
      <dsp:nvSpPr>
        <dsp:cNvPr id="0" name=""/>
        <dsp:cNvSpPr/>
      </dsp:nvSpPr>
      <dsp:spPr>
        <a:xfrm>
          <a:off x="5976729" y="2079131"/>
          <a:ext cx="1694531" cy="13238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90000"/>
            </a:lnSpc>
            <a:spcBef>
              <a:spcPct val="0"/>
            </a:spcBef>
            <a:spcAft>
              <a:spcPct val="35000"/>
            </a:spcAft>
            <a:buNone/>
          </a:pPr>
          <a:r>
            <a:rPr lang="en-US" sz="2000" b="1" kern="1200" dirty="0"/>
            <a:t>Recommended limit of 65-pages</a:t>
          </a:r>
          <a:endParaRPr lang="en-US" sz="2000" kern="1200" dirty="0"/>
        </a:p>
      </dsp:txBody>
      <dsp:txXfrm>
        <a:off x="5976729" y="2079131"/>
        <a:ext cx="1694531" cy="1323852"/>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9837B0A-8B07-4C14-9114-EB969659EF31}">
      <dsp:nvSpPr>
        <dsp:cNvPr id="0" name=""/>
        <dsp:cNvSpPr/>
      </dsp:nvSpPr>
      <dsp:spPr>
        <a:xfrm>
          <a:off x="2822202" y="1824246"/>
          <a:ext cx="619678" cy="91440"/>
        </a:xfrm>
        <a:custGeom>
          <a:avLst/>
          <a:gdLst/>
          <a:ahLst/>
          <a:cxnLst/>
          <a:rect l="0" t="0" r="0" b="0"/>
          <a:pathLst>
            <a:path>
              <a:moveTo>
                <a:pt x="0" y="105232"/>
              </a:moveTo>
              <a:lnTo>
                <a:pt x="326939" y="105232"/>
              </a:lnTo>
              <a:lnTo>
                <a:pt x="326939" y="45720"/>
              </a:lnTo>
              <a:lnTo>
                <a:pt x="619678" y="45720"/>
              </a:lnTo>
            </a:path>
          </a:pathLst>
        </a:custGeom>
        <a:noFill/>
        <a:ln w="6350" cap="flat" cmpd="sng" algn="ctr">
          <a:solidFill>
            <a:schemeClr val="accent2">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3115716" y="1866719"/>
        <a:ext cx="32649" cy="6494"/>
      </dsp:txXfrm>
    </dsp:sp>
    <dsp:sp modelId="{334C6C51-4BD4-4AA5-8404-4829B693B173}">
      <dsp:nvSpPr>
        <dsp:cNvPr id="0" name=""/>
        <dsp:cNvSpPr/>
      </dsp:nvSpPr>
      <dsp:spPr>
        <a:xfrm>
          <a:off x="2958" y="1083166"/>
          <a:ext cx="2821043" cy="1692626"/>
        </a:xfrm>
        <a:prstGeom prst="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38233" tIns="145100" rIns="138233" bIns="145100" numCol="1" spcCol="1270" anchor="ctr" anchorCtr="0">
          <a:noAutofit/>
        </a:bodyPr>
        <a:lstStyle/>
        <a:p>
          <a:pPr marL="0" lvl="0" indent="0" algn="ctr" defTabSz="711200">
            <a:lnSpc>
              <a:spcPct val="90000"/>
            </a:lnSpc>
            <a:spcBef>
              <a:spcPct val="0"/>
            </a:spcBef>
            <a:spcAft>
              <a:spcPct val="35000"/>
            </a:spcAft>
            <a:buNone/>
          </a:pPr>
          <a:r>
            <a:rPr lang="en-US" sz="1600" b="1" kern="1200" dirty="0">
              <a:solidFill>
                <a:schemeClr val="bg1"/>
              </a:solidFill>
            </a:rPr>
            <a:t>Academic achievement  in math and science are low</a:t>
          </a:r>
          <a:r>
            <a:rPr lang="en-US" sz="1400" kern="1200" dirty="0">
              <a:solidFill>
                <a:schemeClr val="bg1"/>
              </a:solidFill>
            </a:rPr>
            <a:t>;</a:t>
          </a:r>
        </a:p>
      </dsp:txBody>
      <dsp:txXfrm>
        <a:off x="2958" y="1083166"/>
        <a:ext cx="2821043" cy="1692626"/>
      </dsp:txXfrm>
    </dsp:sp>
    <dsp:sp modelId="{5DD3BD08-7622-4F9E-A675-CBE2F9DD99EE}">
      <dsp:nvSpPr>
        <dsp:cNvPr id="0" name=""/>
        <dsp:cNvSpPr/>
      </dsp:nvSpPr>
      <dsp:spPr>
        <a:xfrm>
          <a:off x="1414919" y="2714479"/>
          <a:ext cx="3469883" cy="618240"/>
        </a:xfrm>
        <a:custGeom>
          <a:avLst/>
          <a:gdLst/>
          <a:ahLst/>
          <a:cxnLst/>
          <a:rect l="0" t="0" r="0" b="0"/>
          <a:pathLst>
            <a:path>
              <a:moveTo>
                <a:pt x="3469883" y="0"/>
              </a:moveTo>
              <a:lnTo>
                <a:pt x="3469883" y="326220"/>
              </a:lnTo>
              <a:lnTo>
                <a:pt x="0" y="326220"/>
              </a:lnTo>
              <a:lnTo>
                <a:pt x="0" y="618240"/>
              </a:lnTo>
            </a:path>
          </a:pathLst>
        </a:custGeom>
        <a:noFill/>
        <a:ln w="6350" cap="flat" cmpd="sng" algn="ctr">
          <a:solidFill>
            <a:schemeClr val="accent3">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3061610" y="3020352"/>
        <a:ext cx="176501" cy="6494"/>
      </dsp:txXfrm>
    </dsp:sp>
    <dsp:sp modelId="{0E1C7C91-5571-46DA-BEE1-E25C52F25E2B}">
      <dsp:nvSpPr>
        <dsp:cNvPr id="0" name=""/>
        <dsp:cNvSpPr/>
      </dsp:nvSpPr>
      <dsp:spPr>
        <a:xfrm>
          <a:off x="3474281" y="1023653"/>
          <a:ext cx="2821043" cy="1692626"/>
        </a:xfrm>
        <a:prstGeom prst="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38233" tIns="145100" rIns="138233" bIns="145100" numCol="1" spcCol="1270" anchor="ctr" anchorCtr="0">
          <a:noAutofit/>
        </a:bodyPr>
        <a:lstStyle/>
        <a:p>
          <a:pPr marL="0" lvl="0" indent="0" algn="ctr" defTabSz="711200">
            <a:lnSpc>
              <a:spcPct val="90000"/>
            </a:lnSpc>
            <a:spcBef>
              <a:spcPct val="0"/>
            </a:spcBef>
            <a:spcAft>
              <a:spcPct val="35000"/>
            </a:spcAft>
            <a:buNone/>
          </a:pPr>
          <a:r>
            <a:rPr lang="en-US" sz="1600" b="1" kern="1200" dirty="0">
              <a:solidFill>
                <a:schemeClr val="bg1"/>
              </a:solidFill>
            </a:rPr>
            <a:t>Target high school lack of resources or coursework in mathematics, science, or engineering;</a:t>
          </a:r>
        </a:p>
      </dsp:txBody>
      <dsp:txXfrm>
        <a:off x="3474281" y="1023653"/>
        <a:ext cx="2821043" cy="1692626"/>
      </dsp:txXfrm>
    </dsp:sp>
    <dsp:sp modelId="{29757FF1-E0F1-4EED-B699-724AAC04823F}">
      <dsp:nvSpPr>
        <dsp:cNvPr id="0" name=""/>
        <dsp:cNvSpPr/>
      </dsp:nvSpPr>
      <dsp:spPr>
        <a:xfrm>
          <a:off x="2823640" y="4165713"/>
          <a:ext cx="618240" cy="91440"/>
        </a:xfrm>
        <a:custGeom>
          <a:avLst/>
          <a:gdLst/>
          <a:ahLst/>
          <a:cxnLst/>
          <a:rect l="0" t="0" r="0" b="0"/>
          <a:pathLst>
            <a:path>
              <a:moveTo>
                <a:pt x="0" y="45720"/>
              </a:moveTo>
              <a:lnTo>
                <a:pt x="618240" y="45720"/>
              </a:lnTo>
            </a:path>
          </a:pathLst>
        </a:custGeom>
        <a:noFill/>
        <a:ln w="6350" cap="flat" cmpd="sng" algn="ctr">
          <a:solidFill>
            <a:schemeClr val="accent4">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3116539" y="4208185"/>
        <a:ext cx="32442" cy="6494"/>
      </dsp:txXfrm>
    </dsp:sp>
    <dsp:sp modelId="{846F1C8F-496F-461E-926C-B33F2456B935}">
      <dsp:nvSpPr>
        <dsp:cNvPr id="0" name=""/>
        <dsp:cNvSpPr/>
      </dsp:nvSpPr>
      <dsp:spPr>
        <a:xfrm>
          <a:off x="4397" y="3365120"/>
          <a:ext cx="2821043" cy="1692626"/>
        </a:xfrm>
        <a:prstGeom prst="rect">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38233" tIns="145100" rIns="138233" bIns="145100" numCol="1" spcCol="1270" anchor="ctr" anchorCtr="0">
          <a:noAutofit/>
        </a:bodyPr>
        <a:lstStyle/>
        <a:p>
          <a:pPr marL="0" lvl="0" indent="0" algn="ctr" defTabSz="711200">
            <a:lnSpc>
              <a:spcPct val="90000"/>
            </a:lnSpc>
            <a:spcBef>
              <a:spcPct val="0"/>
            </a:spcBef>
            <a:spcAft>
              <a:spcPct val="35000"/>
            </a:spcAft>
            <a:buNone/>
          </a:pPr>
          <a:r>
            <a:rPr lang="en-US" sz="1600" b="1" kern="1200" dirty="0">
              <a:solidFill>
                <a:schemeClr val="bg1"/>
              </a:solidFill>
            </a:rPr>
            <a:t>Target high school attendance data, dropout rate, college going rate, and student/counselor ratio indicate importance of additional educational opportunities;</a:t>
          </a:r>
        </a:p>
      </dsp:txBody>
      <dsp:txXfrm>
        <a:off x="4397" y="3365120"/>
        <a:ext cx="2821043" cy="1692626"/>
      </dsp:txXfrm>
    </dsp:sp>
    <dsp:sp modelId="{2A307208-EDC9-4885-B416-B8E708BD06EC}">
      <dsp:nvSpPr>
        <dsp:cNvPr id="0" name=""/>
        <dsp:cNvSpPr/>
      </dsp:nvSpPr>
      <dsp:spPr>
        <a:xfrm>
          <a:off x="3474281" y="3365120"/>
          <a:ext cx="2821043" cy="1692626"/>
        </a:xfrm>
        <a:prstGeom prst="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38233" tIns="145100" rIns="138233" bIns="145100" numCol="1" spcCol="1270" anchor="ctr" anchorCtr="0">
          <a:noAutofit/>
        </a:bodyPr>
        <a:lstStyle/>
        <a:p>
          <a:pPr marL="0" lvl="0" indent="0" algn="ctr" defTabSz="711200">
            <a:lnSpc>
              <a:spcPct val="90000"/>
            </a:lnSpc>
            <a:spcBef>
              <a:spcPct val="0"/>
            </a:spcBef>
            <a:spcAft>
              <a:spcPct val="35000"/>
            </a:spcAft>
            <a:buNone/>
          </a:pPr>
          <a:r>
            <a:rPr lang="en-US" sz="1600" b="1" kern="1200" dirty="0">
              <a:solidFill>
                <a:schemeClr val="bg1"/>
              </a:solidFill>
            </a:rPr>
            <a:t>Target area students demonstrate interest and capacity to pursue academic programs and careers in math and science ;</a:t>
          </a:r>
        </a:p>
      </dsp:txBody>
      <dsp:txXfrm>
        <a:off x="3474281" y="3365120"/>
        <a:ext cx="2821043" cy="1692626"/>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B7DB43F-9DA2-4B02-AED5-255DC227B1B9}">
      <dsp:nvSpPr>
        <dsp:cNvPr id="0" name=""/>
        <dsp:cNvSpPr/>
      </dsp:nvSpPr>
      <dsp:spPr>
        <a:xfrm>
          <a:off x="932223" y="917623"/>
          <a:ext cx="987187" cy="987187"/>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E5516250-EB89-49CA-9336-EBBC9B00B7A3}">
      <dsp:nvSpPr>
        <dsp:cNvPr id="0" name=""/>
        <dsp:cNvSpPr/>
      </dsp:nvSpPr>
      <dsp:spPr>
        <a:xfrm>
          <a:off x="0" y="2505960"/>
          <a:ext cx="3866550" cy="90584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66800">
            <a:lnSpc>
              <a:spcPct val="90000"/>
            </a:lnSpc>
            <a:spcBef>
              <a:spcPct val="0"/>
            </a:spcBef>
            <a:spcAft>
              <a:spcPct val="35000"/>
            </a:spcAft>
            <a:buNone/>
          </a:pPr>
          <a:r>
            <a:rPr lang="en-US" sz="2400" kern="1200" dirty="0">
              <a:latin typeface="Garamond" panose="02020404030301010803" pitchFamily="18" charset="0"/>
            </a:rPr>
            <a:t>The budget for the project is adequate to support planned project services and activities; and </a:t>
          </a:r>
          <a:br>
            <a:rPr lang="en-US" sz="1300" kern="1200" dirty="0"/>
          </a:br>
          <a:endParaRPr lang="en-US" sz="1300" kern="1200" dirty="0"/>
        </a:p>
      </dsp:txBody>
      <dsp:txXfrm>
        <a:off x="0" y="2505960"/>
        <a:ext cx="3866550" cy="905843"/>
      </dsp:txXfrm>
    </dsp:sp>
    <dsp:sp modelId="{37D38488-6627-443B-BA5F-2873B5DBBDFA}">
      <dsp:nvSpPr>
        <dsp:cNvPr id="0" name=""/>
        <dsp:cNvSpPr/>
      </dsp:nvSpPr>
      <dsp:spPr>
        <a:xfrm>
          <a:off x="5644148" y="953946"/>
          <a:ext cx="1412270" cy="133564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96AA9BDA-54A3-46CD-A9DF-309A6BFA5CBE}">
      <dsp:nvSpPr>
        <dsp:cNvPr id="0" name=""/>
        <dsp:cNvSpPr/>
      </dsp:nvSpPr>
      <dsp:spPr>
        <a:xfrm>
          <a:off x="4305277" y="2692228"/>
          <a:ext cx="3978255" cy="90584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66800">
            <a:lnSpc>
              <a:spcPct val="90000"/>
            </a:lnSpc>
            <a:spcBef>
              <a:spcPct val="0"/>
            </a:spcBef>
            <a:spcAft>
              <a:spcPct val="35000"/>
            </a:spcAft>
            <a:buNone/>
          </a:pPr>
          <a:r>
            <a:rPr lang="en-US" sz="2400" kern="1200" dirty="0">
              <a:latin typeface="Garamond" panose="02020404030301010803" pitchFamily="18" charset="0"/>
            </a:rPr>
            <a:t>Costs are reasonable in relation to the objectives and scope of the project.</a:t>
          </a:r>
        </a:p>
      </dsp:txBody>
      <dsp:txXfrm>
        <a:off x="4305277" y="2692228"/>
        <a:ext cx="3978255" cy="905843"/>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760651F-7F12-4EDD-88E0-30B936A024D0}">
      <dsp:nvSpPr>
        <dsp:cNvPr id="0" name=""/>
        <dsp:cNvSpPr/>
      </dsp:nvSpPr>
      <dsp:spPr>
        <a:xfrm>
          <a:off x="71150" y="310419"/>
          <a:ext cx="713535" cy="713535"/>
        </a:xfrm>
        <a:prstGeom prst="ellipse">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B1211B4-27EC-42BB-9F7B-FD5F580AD241}">
      <dsp:nvSpPr>
        <dsp:cNvPr id="0" name=""/>
        <dsp:cNvSpPr/>
      </dsp:nvSpPr>
      <dsp:spPr>
        <a:xfrm>
          <a:off x="220992" y="460261"/>
          <a:ext cx="413850" cy="41385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D36B6DB0-A5A7-4585-AC9B-09E0F6BE84B1}">
      <dsp:nvSpPr>
        <dsp:cNvPr id="0" name=""/>
        <dsp:cNvSpPr/>
      </dsp:nvSpPr>
      <dsp:spPr>
        <a:xfrm>
          <a:off x="917032" y="238502"/>
          <a:ext cx="1681904" cy="7135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800100">
            <a:lnSpc>
              <a:spcPct val="90000"/>
            </a:lnSpc>
            <a:spcBef>
              <a:spcPct val="0"/>
            </a:spcBef>
            <a:spcAft>
              <a:spcPct val="35000"/>
            </a:spcAft>
            <a:buNone/>
          </a:pPr>
          <a:r>
            <a:rPr lang="en-US" sz="1800" kern="1200" dirty="0"/>
            <a:t>In-service staff training</a:t>
          </a:r>
        </a:p>
      </dsp:txBody>
      <dsp:txXfrm>
        <a:off x="917032" y="238502"/>
        <a:ext cx="1681904" cy="713535"/>
      </dsp:txXfrm>
    </dsp:sp>
    <dsp:sp modelId="{F8D0ED96-1B00-468B-BB4D-EB9444E81B6E}">
      <dsp:nvSpPr>
        <dsp:cNvPr id="0" name=""/>
        <dsp:cNvSpPr/>
      </dsp:nvSpPr>
      <dsp:spPr>
        <a:xfrm>
          <a:off x="2912549" y="310419"/>
          <a:ext cx="713535" cy="713535"/>
        </a:xfrm>
        <a:prstGeom prst="ellipse">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243CD5F-3773-47FD-A70A-D2B2E4FC7384}">
      <dsp:nvSpPr>
        <dsp:cNvPr id="0" name=""/>
        <dsp:cNvSpPr/>
      </dsp:nvSpPr>
      <dsp:spPr>
        <a:xfrm>
          <a:off x="3062391" y="460261"/>
          <a:ext cx="413850" cy="41385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13D709F8-3CFB-4DA9-90B0-3645F3070778}">
      <dsp:nvSpPr>
        <dsp:cNvPr id="0" name=""/>
        <dsp:cNvSpPr/>
      </dsp:nvSpPr>
      <dsp:spPr>
        <a:xfrm>
          <a:off x="3778984" y="310419"/>
          <a:ext cx="1681904" cy="7135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800100">
            <a:lnSpc>
              <a:spcPct val="90000"/>
            </a:lnSpc>
            <a:spcBef>
              <a:spcPct val="0"/>
            </a:spcBef>
            <a:spcAft>
              <a:spcPct val="35000"/>
            </a:spcAft>
            <a:buNone/>
          </a:pPr>
          <a:r>
            <a:rPr lang="en-US" sz="1800" kern="1200" dirty="0"/>
            <a:t>Rental of space (if not available at host institution)</a:t>
          </a:r>
        </a:p>
      </dsp:txBody>
      <dsp:txXfrm>
        <a:off x="3778984" y="310419"/>
        <a:ext cx="1681904" cy="713535"/>
      </dsp:txXfrm>
    </dsp:sp>
    <dsp:sp modelId="{C0C1FFC1-B23B-402F-9070-750811D4FFE9}">
      <dsp:nvSpPr>
        <dsp:cNvPr id="0" name=""/>
        <dsp:cNvSpPr/>
      </dsp:nvSpPr>
      <dsp:spPr>
        <a:xfrm>
          <a:off x="5753948" y="310419"/>
          <a:ext cx="713535" cy="713535"/>
        </a:xfrm>
        <a:prstGeom prst="ellipse">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6F6697F-5085-4505-AFFC-094CE2C2CD6E}">
      <dsp:nvSpPr>
        <dsp:cNvPr id="0" name=""/>
        <dsp:cNvSpPr/>
      </dsp:nvSpPr>
      <dsp:spPr>
        <a:xfrm>
          <a:off x="5903790" y="460261"/>
          <a:ext cx="413850" cy="413850"/>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9BC434E0-C3EC-4CE0-9150-0F888C673DFB}">
      <dsp:nvSpPr>
        <dsp:cNvPr id="0" name=""/>
        <dsp:cNvSpPr/>
      </dsp:nvSpPr>
      <dsp:spPr>
        <a:xfrm>
          <a:off x="6691528" y="156302"/>
          <a:ext cx="1681904" cy="7135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800100">
            <a:lnSpc>
              <a:spcPct val="90000"/>
            </a:lnSpc>
            <a:spcBef>
              <a:spcPct val="0"/>
            </a:spcBef>
            <a:spcAft>
              <a:spcPct val="35000"/>
            </a:spcAft>
            <a:buNone/>
          </a:pPr>
          <a:r>
            <a:rPr lang="en-US" sz="1800" kern="1200" dirty="0"/>
            <a:t>Participant room and board</a:t>
          </a:r>
        </a:p>
      </dsp:txBody>
      <dsp:txXfrm>
        <a:off x="6691528" y="156302"/>
        <a:ext cx="1681904" cy="713535"/>
      </dsp:txXfrm>
    </dsp:sp>
    <dsp:sp modelId="{2ABA5E61-1F27-4283-B080-8165B9870829}">
      <dsp:nvSpPr>
        <dsp:cNvPr id="0" name=""/>
        <dsp:cNvSpPr/>
      </dsp:nvSpPr>
      <dsp:spPr>
        <a:xfrm>
          <a:off x="71150" y="1786621"/>
          <a:ext cx="713535" cy="713535"/>
        </a:xfrm>
        <a:prstGeom prst="ellipse">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8332BCE-DD09-4BDD-820E-2514DC756C51}">
      <dsp:nvSpPr>
        <dsp:cNvPr id="0" name=""/>
        <dsp:cNvSpPr/>
      </dsp:nvSpPr>
      <dsp:spPr>
        <a:xfrm>
          <a:off x="220992" y="1936463"/>
          <a:ext cx="413850" cy="413850"/>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EAFA5F9E-3EB1-42EF-BEAA-B9D0E37AFEE7}">
      <dsp:nvSpPr>
        <dsp:cNvPr id="0" name=""/>
        <dsp:cNvSpPr/>
      </dsp:nvSpPr>
      <dsp:spPr>
        <a:xfrm>
          <a:off x="937585" y="1786621"/>
          <a:ext cx="1681904" cy="7135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800100">
            <a:lnSpc>
              <a:spcPct val="90000"/>
            </a:lnSpc>
            <a:spcBef>
              <a:spcPct val="0"/>
            </a:spcBef>
            <a:spcAft>
              <a:spcPct val="35000"/>
            </a:spcAft>
            <a:buNone/>
          </a:pPr>
          <a:r>
            <a:rPr lang="en-US" sz="1800" kern="1200" dirty="0"/>
            <a:t>Room and board for staff providing supervision</a:t>
          </a:r>
        </a:p>
      </dsp:txBody>
      <dsp:txXfrm>
        <a:off x="937585" y="1786621"/>
        <a:ext cx="1681904" cy="713535"/>
      </dsp:txXfrm>
    </dsp:sp>
    <dsp:sp modelId="{AA68BBA4-8AA1-4D4B-A0FB-08F39F905EF9}">
      <dsp:nvSpPr>
        <dsp:cNvPr id="0" name=""/>
        <dsp:cNvSpPr/>
      </dsp:nvSpPr>
      <dsp:spPr>
        <a:xfrm>
          <a:off x="2912549" y="1786621"/>
          <a:ext cx="713535" cy="713535"/>
        </a:xfrm>
        <a:prstGeom prst="ellipse">
          <a:avLst/>
        </a:prstGeom>
        <a:solidFill>
          <a:schemeClr val="accent6">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5685034-9DA1-4BD8-834A-4DABE7284B25}">
      <dsp:nvSpPr>
        <dsp:cNvPr id="0" name=""/>
        <dsp:cNvSpPr/>
      </dsp:nvSpPr>
      <dsp:spPr>
        <a:xfrm>
          <a:off x="3062391" y="1936463"/>
          <a:ext cx="413850" cy="413850"/>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7A7DF1AE-CAC6-4DB1-8411-38851BCADF40}">
      <dsp:nvSpPr>
        <dsp:cNvPr id="0" name=""/>
        <dsp:cNvSpPr/>
      </dsp:nvSpPr>
      <dsp:spPr>
        <a:xfrm>
          <a:off x="3778984" y="1786621"/>
          <a:ext cx="1681904" cy="7135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800100">
            <a:lnSpc>
              <a:spcPct val="90000"/>
            </a:lnSpc>
            <a:spcBef>
              <a:spcPct val="0"/>
            </a:spcBef>
            <a:spcAft>
              <a:spcPct val="35000"/>
            </a:spcAft>
            <a:buNone/>
          </a:pPr>
          <a:r>
            <a:rPr lang="en-US" sz="1800" kern="1200" dirty="0"/>
            <a:t>Educational pamphlets and material</a:t>
          </a:r>
        </a:p>
      </dsp:txBody>
      <dsp:txXfrm>
        <a:off x="3778984" y="1786621"/>
        <a:ext cx="1681904" cy="713535"/>
      </dsp:txXfrm>
    </dsp:sp>
    <dsp:sp modelId="{A4D09EF2-2C4D-4FC2-AD6F-285EB7F6C244}">
      <dsp:nvSpPr>
        <dsp:cNvPr id="0" name=""/>
        <dsp:cNvSpPr/>
      </dsp:nvSpPr>
      <dsp:spPr>
        <a:xfrm>
          <a:off x="5753948" y="1786621"/>
          <a:ext cx="713535" cy="713535"/>
        </a:xfrm>
        <a:prstGeom prst="ellipse">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F7E430A-6B65-4D66-AD19-788B18FDCA86}">
      <dsp:nvSpPr>
        <dsp:cNvPr id="0" name=""/>
        <dsp:cNvSpPr/>
      </dsp:nvSpPr>
      <dsp:spPr>
        <a:xfrm>
          <a:off x="5903790" y="1936463"/>
          <a:ext cx="413850" cy="413850"/>
        </a:xfrm>
        <a:prstGeom prst="rect">
          <a:avLst/>
        </a:prstGeom>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FDD9D837-DF51-412B-8175-02A86BC10099}">
      <dsp:nvSpPr>
        <dsp:cNvPr id="0" name=""/>
        <dsp:cNvSpPr/>
      </dsp:nvSpPr>
      <dsp:spPr>
        <a:xfrm>
          <a:off x="6620383" y="1786621"/>
          <a:ext cx="1681904" cy="7135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800100">
            <a:lnSpc>
              <a:spcPct val="90000"/>
            </a:lnSpc>
            <a:spcBef>
              <a:spcPct val="0"/>
            </a:spcBef>
            <a:spcAft>
              <a:spcPct val="35000"/>
            </a:spcAft>
            <a:buNone/>
          </a:pPr>
          <a:r>
            <a:rPr lang="en-US" sz="1800" kern="1200" dirty="0"/>
            <a:t>Student activity fees</a:t>
          </a:r>
        </a:p>
      </dsp:txBody>
      <dsp:txXfrm>
        <a:off x="6620383" y="1786621"/>
        <a:ext cx="1681904" cy="713535"/>
      </dsp:txXfrm>
    </dsp:sp>
    <dsp:sp modelId="{0E09B770-41E1-4AE7-874D-00EA29A75511}">
      <dsp:nvSpPr>
        <dsp:cNvPr id="0" name=""/>
        <dsp:cNvSpPr/>
      </dsp:nvSpPr>
      <dsp:spPr>
        <a:xfrm>
          <a:off x="71150" y="3362571"/>
          <a:ext cx="713535" cy="713535"/>
        </a:xfrm>
        <a:prstGeom prst="ellipse">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CD60079-DD64-40A7-8214-76D2FDA9587E}">
      <dsp:nvSpPr>
        <dsp:cNvPr id="0" name=""/>
        <dsp:cNvSpPr/>
      </dsp:nvSpPr>
      <dsp:spPr>
        <a:xfrm>
          <a:off x="220992" y="3512414"/>
          <a:ext cx="413850" cy="413850"/>
        </a:xfrm>
        <a:prstGeom prst="rect">
          <a:avLst/>
        </a:prstGeom>
        <a:blipFill>
          <a:blip xmlns:r="http://schemas.openxmlformats.org/officeDocument/2006/relationships"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D3C70163-95C3-4D72-BA78-8DA56DBCD7C3}">
      <dsp:nvSpPr>
        <dsp:cNvPr id="0" name=""/>
        <dsp:cNvSpPr/>
      </dsp:nvSpPr>
      <dsp:spPr>
        <a:xfrm>
          <a:off x="937585" y="3262823"/>
          <a:ext cx="1681904" cy="9130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800100">
            <a:lnSpc>
              <a:spcPct val="90000"/>
            </a:lnSpc>
            <a:spcBef>
              <a:spcPct val="0"/>
            </a:spcBef>
            <a:spcAft>
              <a:spcPct val="35000"/>
            </a:spcAft>
            <a:buNone/>
          </a:pPr>
          <a:r>
            <a:rPr lang="en-US" sz="1800" kern="1200" dirty="0"/>
            <a:t>Admissions fees, transportation, t-shirts and other costs</a:t>
          </a:r>
        </a:p>
      </dsp:txBody>
      <dsp:txXfrm>
        <a:off x="937585" y="3262823"/>
        <a:ext cx="1681904" cy="913032"/>
      </dsp:txXfrm>
    </dsp:sp>
    <dsp:sp modelId="{1578B6F9-F3D3-4D97-89AA-1C3FC9100773}">
      <dsp:nvSpPr>
        <dsp:cNvPr id="0" name=""/>
        <dsp:cNvSpPr/>
      </dsp:nvSpPr>
      <dsp:spPr>
        <a:xfrm>
          <a:off x="2912549" y="3362571"/>
          <a:ext cx="713535" cy="713535"/>
        </a:xfrm>
        <a:prstGeom prst="ellipse">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9AC3402-F437-4C62-9041-69F5754244E9}">
      <dsp:nvSpPr>
        <dsp:cNvPr id="0" name=""/>
        <dsp:cNvSpPr/>
      </dsp:nvSpPr>
      <dsp:spPr>
        <a:xfrm>
          <a:off x="3062391" y="3512414"/>
          <a:ext cx="413850" cy="413850"/>
        </a:xfrm>
        <a:prstGeom prst="rect">
          <a:avLst/>
        </a:prstGeom>
        <a:blipFill>
          <a:blip xmlns:r="http://schemas.openxmlformats.org/officeDocument/2006/relationships"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F20ED1B8-863D-46DA-8472-B3DFE7366EFB}">
      <dsp:nvSpPr>
        <dsp:cNvPr id="0" name=""/>
        <dsp:cNvSpPr/>
      </dsp:nvSpPr>
      <dsp:spPr>
        <a:xfrm>
          <a:off x="3778984" y="3362571"/>
          <a:ext cx="1681904" cy="7135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800100">
            <a:lnSpc>
              <a:spcPct val="90000"/>
            </a:lnSpc>
            <a:spcBef>
              <a:spcPct val="0"/>
            </a:spcBef>
            <a:spcAft>
              <a:spcPct val="35000"/>
            </a:spcAft>
            <a:buNone/>
          </a:pPr>
          <a:r>
            <a:rPr lang="en-US" sz="1800" kern="1200" dirty="0"/>
            <a:t>One banquet or ceremony</a:t>
          </a:r>
        </a:p>
      </dsp:txBody>
      <dsp:txXfrm>
        <a:off x="3778984" y="3362571"/>
        <a:ext cx="1681904" cy="713535"/>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6EB322A-7526-4F1C-B760-94866B95CD85}">
      <dsp:nvSpPr>
        <dsp:cNvPr id="0" name=""/>
        <dsp:cNvSpPr/>
      </dsp:nvSpPr>
      <dsp:spPr>
        <a:xfrm>
          <a:off x="0" y="20652"/>
          <a:ext cx="7674768" cy="611926"/>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3FE2ACF-0AAB-4A80-BBCB-A72B3B93D71C}">
      <dsp:nvSpPr>
        <dsp:cNvPr id="0" name=""/>
        <dsp:cNvSpPr/>
      </dsp:nvSpPr>
      <dsp:spPr>
        <a:xfrm>
          <a:off x="185107" y="158335"/>
          <a:ext cx="336888" cy="336559"/>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B57D2434-D82C-4A9B-9727-34BC7A0CE00F}">
      <dsp:nvSpPr>
        <dsp:cNvPr id="0" name=""/>
        <dsp:cNvSpPr/>
      </dsp:nvSpPr>
      <dsp:spPr>
        <a:xfrm>
          <a:off x="707104" y="20652"/>
          <a:ext cx="6956773" cy="6310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786" tIns="66786" rIns="66786" bIns="66786" numCol="1" spcCol="1270" anchor="ctr" anchorCtr="0">
          <a:noAutofit/>
        </a:bodyPr>
        <a:lstStyle/>
        <a:p>
          <a:pPr marL="0" lvl="0" indent="0" algn="l" defTabSz="800100">
            <a:lnSpc>
              <a:spcPct val="90000"/>
            </a:lnSpc>
            <a:spcBef>
              <a:spcPct val="0"/>
            </a:spcBef>
            <a:spcAft>
              <a:spcPct val="35000"/>
            </a:spcAft>
            <a:buNone/>
          </a:pPr>
          <a:r>
            <a:rPr lang="en-US" sz="1800" kern="1200" dirty="0"/>
            <a:t>Research not directly related to the evaluation or improvement of the project.</a:t>
          </a:r>
        </a:p>
      </dsp:txBody>
      <dsp:txXfrm>
        <a:off x="707104" y="20652"/>
        <a:ext cx="6956773" cy="631049"/>
      </dsp:txXfrm>
    </dsp:sp>
    <dsp:sp modelId="{0E0DAA25-05D9-4B77-A870-30E109909FEA}">
      <dsp:nvSpPr>
        <dsp:cNvPr id="0" name=""/>
        <dsp:cNvSpPr/>
      </dsp:nvSpPr>
      <dsp:spPr>
        <a:xfrm>
          <a:off x="0" y="809464"/>
          <a:ext cx="7674768" cy="611926"/>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B6DAC03-8922-4348-9AC1-31A801EC3BBD}">
      <dsp:nvSpPr>
        <dsp:cNvPr id="0" name=""/>
        <dsp:cNvSpPr/>
      </dsp:nvSpPr>
      <dsp:spPr>
        <a:xfrm>
          <a:off x="185107" y="947147"/>
          <a:ext cx="336888" cy="336559"/>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23273C66-7D9F-444E-BC96-91ABB76B1C2A}">
      <dsp:nvSpPr>
        <dsp:cNvPr id="0" name=""/>
        <dsp:cNvSpPr/>
      </dsp:nvSpPr>
      <dsp:spPr>
        <a:xfrm>
          <a:off x="707104" y="809464"/>
          <a:ext cx="6956773" cy="6310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786" tIns="66786" rIns="66786" bIns="66786" numCol="1" spcCol="1270" anchor="ctr" anchorCtr="0">
          <a:noAutofit/>
        </a:bodyPr>
        <a:lstStyle/>
        <a:p>
          <a:pPr marL="0" lvl="0" indent="0" algn="l" defTabSz="800100">
            <a:lnSpc>
              <a:spcPct val="90000"/>
            </a:lnSpc>
            <a:spcBef>
              <a:spcPct val="0"/>
            </a:spcBef>
            <a:spcAft>
              <a:spcPct val="35000"/>
            </a:spcAft>
            <a:buNone/>
          </a:pPr>
          <a:r>
            <a:rPr lang="en-US" sz="1800" kern="1200" dirty="0"/>
            <a:t>Meals for staff except as provided in 645.40(d).</a:t>
          </a:r>
        </a:p>
      </dsp:txBody>
      <dsp:txXfrm>
        <a:off x="707104" y="809464"/>
        <a:ext cx="6956773" cy="631049"/>
      </dsp:txXfrm>
    </dsp:sp>
    <dsp:sp modelId="{6987F63E-ACE2-4E51-B8B2-83DDF4731AD4}">
      <dsp:nvSpPr>
        <dsp:cNvPr id="0" name=""/>
        <dsp:cNvSpPr/>
      </dsp:nvSpPr>
      <dsp:spPr>
        <a:xfrm>
          <a:off x="0" y="1598276"/>
          <a:ext cx="7674768" cy="611926"/>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70B2A53-C24A-411E-9458-929C04806AF6}">
      <dsp:nvSpPr>
        <dsp:cNvPr id="0" name=""/>
        <dsp:cNvSpPr/>
      </dsp:nvSpPr>
      <dsp:spPr>
        <a:xfrm>
          <a:off x="185107" y="1735959"/>
          <a:ext cx="336888" cy="336559"/>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C4995613-E48F-4F68-AB3C-666266C7223B}">
      <dsp:nvSpPr>
        <dsp:cNvPr id="0" name=""/>
        <dsp:cNvSpPr/>
      </dsp:nvSpPr>
      <dsp:spPr>
        <a:xfrm>
          <a:off x="707104" y="1598276"/>
          <a:ext cx="6956773" cy="6310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786" tIns="66786" rIns="66786" bIns="66786" numCol="1" spcCol="1270" anchor="ctr" anchorCtr="0">
          <a:noAutofit/>
        </a:bodyPr>
        <a:lstStyle/>
        <a:p>
          <a:pPr marL="0" lvl="0" indent="0" algn="l" defTabSz="800100">
            <a:lnSpc>
              <a:spcPct val="90000"/>
            </a:lnSpc>
            <a:spcBef>
              <a:spcPct val="0"/>
            </a:spcBef>
            <a:spcAft>
              <a:spcPct val="35000"/>
            </a:spcAft>
            <a:buNone/>
          </a:pPr>
          <a:r>
            <a:rPr lang="en-US" sz="1800" kern="1200" dirty="0"/>
            <a:t>Room and board for administrative and instructional staff who do not have responsibility for dormitory supervision of participants.</a:t>
          </a:r>
        </a:p>
      </dsp:txBody>
      <dsp:txXfrm>
        <a:off x="707104" y="1598276"/>
        <a:ext cx="6956773" cy="631049"/>
      </dsp:txXfrm>
    </dsp:sp>
    <dsp:sp modelId="{2EB2595D-712F-4C9A-AA7A-6EEB6CCA6FF2}">
      <dsp:nvSpPr>
        <dsp:cNvPr id="0" name=""/>
        <dsp:cNvSpPr/>
      </dsp:nvSpPr>
      <dsp:spPr>
        <a:xfrm>
          <a:off x="0" y="2387088"/>
          <a:ext cx="7674768" cy="611926"/>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B6752CE-B72C-44D5-BBE2-F5D558F28B0C}">
      <dsp:nvSpPr>
        <dsp:cNvPr id="0" name=""/>
        <dsp:cNvSpPr/>
      </dsp:nvSpPr>
      <dsp:spPr>
        <a:xfrm>
          <a:off x="185107" y="2524771"/>
          <a:ext cx="336888" cy="336559"/>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DEB2A641-2C66-4501-B8B1-96372056EFFF}">
      <dsp:nvSpPr>
        <dsp:cNvPr id="0" name=""/>
        <dsp:cNvSpPr/>
      </dsp:nvSpPr>
      <dsp:spPr>
        <a:xfrm>
          <a:off x="707104" y="2387088"/>
          <a:ext cx="6956773" cy="6310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786" tIns="66786" rIns="66786" bIns="66786" numCol="1" spcCol="1270" anchor="ctr" anchorCtr="0">
          <a:noAutofit/>
        </a:bodyPr>
        <a:lstStyle/>
        <a:p>
          <a:pPr marL="0" lvl="0" indent="0" algn="l" defTabSz="800100">
            <a:lnSpc>
              <a:spcPct val="90000"/>
            </a:lnSpc>
            <a:spcBef>
              <a:spcPct val="0"/>
            </a:spcBef>
            <a:spcAft>
              <a:spcPct val="35000"/>
            </a:spcAft>
            <a:buNone/>
          </a:pPr>
          <a:r>
            <a:rPr lang="en-US" sz="1800" kern="1200" baseline="0" dirty="0"/>
            <a:t>Construction, renovation or remodeling of any facilities.</a:t>
          </a:r>
        </a:p>
      </dsp:txBody>
      <dsp:txXfrm>
        <a:off x="707104" y="2387088"/>
        <a:ext cx="6956773" cy="631049"/>
      </dsp:txXfrm>
    </dsp:sp>
    <dsp:sp modelId="{E69BC203-06AF-4C8A-8F75-170E552C5537}">
      <dsp:nvSpPr>
        <dsp:cNvPr id="0" name=""/>
        <dsp:cNvSpPr/>
      </dsp:nvSpPr>
      <dsp:spPr>
        <a:xfrm>
          <a:off x="0" y="3175900"/>
          <a:ext cx="7674768" cy="1154785"/>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38BADB3-3058-47F7-A3AC-DF5881FA6C71}">
      <dsp:nvSpPr>
        <dsp:cNvPr id="0" name=""/>
        <dsp:cNvSpPr/>
      </dsp:nvSpPr>
      <dsp:spPr>
        <a:xfrm>
          <a:off x="185107" y="3585012"/>
          <a:ext cx="336888" cy="336559"/>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84C8FD11-64C0-4E32-A1F4-62060AA4BC5A}">
      <dsp:nvSpPr>
        <dsp:cNvPr id="0" name=""/>
        <dsp:cNvSpPr/>
      </dsp:nvSpPr>
      <dsp:spPr>
        <a:xfrm>
          <a:off x="707104" y="3447329"/>
          <a:ext cx="6956773" cy="6310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786" tIns="66786" rIns="66786" bIns="66786" numCol="1" spcCol="1270" anchor="ctr" anchorCtr="0">
          <a:noAutofit/>
        </a:bodyPr>
        <a:lstStyle/>
        <a:p>
          <a:pPr marL="0" lvl="0" indent="0" algn="l" defTabSz="800100">
            <a:lnSpc>
              <a:spcPct val="90000"/>
            </a:lnSpc>
            <a:spcBef>
              <a:spcPct val="0"/>
            </a:spcBef>
            <a:spcAft>
              <a:spcPct val="35000"/>
            </a:spcAft>
            <a:buNone/>
          </a:pPr>
          <a:r>
            <a:rPr lang="en-US" sz="1800" kern="1200" dirty="0"/>
            <a:t>Tuition, stipends, or any other form of student financial aid for project staff beyond that provided to employees of the grantees as part of its regular fringe benefit package.</a:t>
          </a:r>
        </a:p>
      </dsp:txBody>
      <dsp:txXfrm>
        <a:off x="707104" y="3447329"/>
        <a:ext cx="6956773" cy="631049"/>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F01F5B5-6D2C-44B3-8053-8C0637309E26}">
      <dsp:nvSpPr>
        <dsp:cNvPr id="0" name=""/>
        <dsp:cNvSpPr/>
      </dsp:nvSpPr>
      <dsp:spPr>
        <a:xfrm>
          <a:off x="2338556" y="801523"/>
          <a:ext cx="473951" cy="91440"/>
        </a:xfrm>
        <a:custGeom>
          <a:avLst/>
          <a:gdLst/>
          <a:ahLst/>
          <a:cxnLst/>
          <a:rect l="0" t="0" r="0" b="0"/>
          <a:pathLst>
            <a:path>
              <a:moveTo>
                <a:pt x="0" y="45720"/>
              </a:moveTo>
              <a:lnTo>
                <a:pt x="473951" y="45720"/>
              </a:lnTo>
            </a:path>
          </a:pathLst>
        </a:custGeom>
        <a:noFill/>
        <a:ln w="6350" cap="flat" cmpd="sng" algn="ctr">
          <a:solidFill>
            <a:schemeClr val="accent2">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2562918" y="844718"/>
        <a:ext cx="25227" cy="5050"/>
      </dsp:txXfrm>
    </dsp:sp>
    <dsp:sp modelId="{2E3ED6BD-0C00-4C09-A966-7A0D71B221F0}">
      <dsp:nvSpPr>
        <dsp:cNvPr id="0" name=""/>
        <dsp:cNvSpPr/>
      </dsp:nvSpPr>
      <dsp:spPr>
        <a:xfrm>
          <a:off x="146655" y="189133"/>
          <a:ext cx="2193700" cy="1316220"/>
        </a:xfrm>
        <a:prstGeom prst="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07493" tIns="112833" rIns="107493" bIns="112833" numCol="1" spcCol="1270" anchor="ctr" anchorCtr="0">
          <a:noAutofit/>
        </a:bodyPr>
        <a:lstStyle/>
        <a:p>
          <a:pPr marL="0" lvl="0" indent="0" algn="ctr" defTabSz="889000">
            <a:lnSpc>
              <a:spcPct val="90000"/>
            </a:lnSpc>
            <a:spcBef>
              <a:spcPct val="0"/>
            </a:spcBef>
            <a:spcAft>
              <a:spcPct val="35000"/>
            </a:spcAft>
            <a:buNone/>
          </a:pPr>
          <a:r>
            <a:rPr lang="en-US" sz="2000" kern="1200" dirty="0">
              <a:solidFill>
                <a:srgbClr val="002060"/>
              </a:solidFill>
            </a:rPr>
            <a:t>Each applicant must fill out a separate profile form.</a:t>
          </a:r>
        </a:p>
      </dsp:txBody>
      <dsp:txXfrm>
        <a:off x="146655" y="189133"/>
        <a:ext cx="2193700" cy="1316220"/>
      </dsp:txXfrm>
    </dsp:sp>
    <dsp:sp modelId="{556F1340-33A8-4443-A0D8-A1AE1BA1B6A4}">
      <dsp:nvSpPr>
        <dsp:cNvPr id="0" name=""/>
        <dsp:cNvSpPr/>
      </dsp:nvSpPr>
      <dsp:spPr>
        <a:xfrm>
          <a:off x="1096850" y="1686330"/>
          <a:ext cx="3050918" cy="564658"/>
        </a:xfrm>
        <a:custGeom>
          <a:avLst/>
          <a:gdLst/>
          <a:ahLst/>
          <a:cxnLst/>
          <a:rect l="0" t="0" r="0" b="0"/>
          <a:pathLst>
            <a:path>
              <a:moveTo>
                <a:pt x="3050918" y="0"/>
              </a:moveTo>
              <a:lnTo>
                <a:pt x="3050918" y="299429"/>
              </a:lnTo>
              <a:lnTo>
                <a:pt x="0" y="299429"/>
              </a:lnTo>
              <a:lnTo>
                <a:pt x="0" y="564658"/>
              </a:lnTo>
            </a:path>
          </a:pathLst>
        </a:custGeom>
        <a:noFill/>
        <a:ln w="6350" cap="flat" cmpd="sng" algn="ctr">
          <a:solidFill>
            <a:schemeClr val="accent3">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2544598" y="1966134"/>
        <a:ext cx="155422" cy="5050"/>
      </dsp:txXfrm>
    </dsp:sp>
    <dsp:sp modelId="{251170F5-B82A-4CAA-A01E-B792CADAFD24}">
      <dsp:nvSpPr>
        <dsp:cNvPr id="0" name=""/>
        <dsp:cNvSpPr/>
      </dsp:nvSpPr>
      <dsp:spPr>
        <a:xfrm>
          <a:off x="2844907" y="6356"/>
          <a:ext cx="2605721" cy="1681774"/>
        </a:xfrm>
        <a:prstGeom prst="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07493" tIns="112833" rIns="107493" bIns="112833" numCol="1" spcCol="1270" anchor="ctr" anchorCtr="0">
          <a:noAutofit/>
        </a:bodyPr>
        <a:lstStyle/>
        <a:p>
          <a:pPr marL="0" lvl="0" indent="0" algn="ctr" defTabSz="800100">
            <a:lnSpc>
              <a:spcPct val="90000"/>
            </a:lnSpc>
            <a:spcBef>
              <a:spcPct val="0"/>
            </a:spcBef>
            <a:spcAft>
              <a:spcPct val="35000"/>
            </a:spcAft>
            <a:buNone/>
          </a:pPr>
          <a:r>
            <a:rPr lang="en-US" sz="1800" kern="1200" dirty="0">
              <a:solidFill>
                <a:srgbClr val="002060"/>
              </a:solidFill>
            </a:rPr>
            <a:t>Current Grantees. If submitting multiple applications, indicate if this application should be designated for PE points</a:t>
          </a:r>
        </a:p>
      </dsp:txBody>
      <dsp:txXfrm>
        <a:off x="2844907" y="6356"/>
        <a:ext cx="2605721" cy="1681774"/>
      </dsp:txXfrm>
    </dsp:sp>
    <dsp:sp modelId="{1ECC8697-84FB-476D-BE7E-CE23D6F0D10A}">
      <dsp:nvSpPr>
        <dsp:cNvPr id="0" name=""/>
        <dsp:cNvSpPr/>
      </dsp:nvSpPr>
      <dsp:spPr>
        <a:xfrm>
          <a:off x="2191900" y="2895779"/>
          <a:ext cx="620607" cy="91440"/>
        </a:xfrm>
        <a:custGeom>
          <a:avLst/>
          <a:gdLst/>
          <a:ahLst/>
          <a:cxnLst/>
          <a:rect l="0" t="0" r="0" b="0"/>
          <a:pathLst>
            <a:path>
              <a:moveTo>
                <a:pt x="0" y="45720"/>
              </a:moveTo>
              <a:lnTo>
                <a:pt x="327403" y="45720"/>
              </a:lnTo>
              <a:lnTo>
                <a:pt x="327403" y="111544"/>
              </a:lnTo>
              <a:lnTo>
                <a:pt x="620607" y="111544"/>
              </a:lnTo>
            </a:path>
          </a:pathLst>
        </a:custGeom>
        <a:noFill/>
        <a:ln w="6350" cap="flat" cmpd="sng" algn="ctr">
          <a:solidFill>
            <a:schemeClr val="accent4">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2485841" y="2938973"/>
        <a:ext cx="32726" cy="5050"/>
      </dsp:txXfrm>
    </dsp:sp>
    <dsp:sp modelId="{F87F02A8-2EFF-489F-A6C5-D33FBD507C12}">
      <dsp:nvSpPr>
        <dsp:cNvPr id="0" name=""/>
        <dsp:cNvSpPr/>
      </dsp:nvSpPr>
      <dsp:spPr>
        <a:xfrm>
          <a:off x="0" y="2283388"/>
          <a:ext cx="2193700" cy="1316220"/>
        </a:xfrm>
        <a:prstGeom prst="rect">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07493" tIns="112833" rIns="107493" bIns="112833" numCol="1" spcCol="1270" anchor="ctr" anchorCtr="0">
          <a:noAutofit/>
        </a:bodyPr>
        <a:lstStyle/>
        <a:p>
          <a:pPr marL="0" lvl="0" indent="0" algn="ctr" defTabSz="1155700">
            <a:lnSpc>
              <a:spcPct val="90000"/>
            </a:lnSpc>
            <a:spcBef>
              <a:spcPct val="0"/>
            </a:spcBef>
            <a:spcAft>
              <a:spcPct val="35000"/>
            </a:spcAft>
            <a:buNone/>
          </a:pPr>
          <a:r>
            <a:rPr lang="en-US" sz="2600" kern="1200" dirty="0"/>
            <a:t>List all target schools to be served.</a:t>
          </a:r>
        </a:p>
      </dsp:txBody>
      <dsp:txXfrm>
        <a:off x="0" y="2283388"/>
        <a:ext cx="2193700" cy="1316220"/>
      </dsp:txXfrm>
    </dsp:sp>
    <dsp:sp modelId="{5E123EE7-4D00-4110-8BDA-199CDBA0EC4A}">
      <dsp:nvSpPr>
        <dsp:cNvPr id="0" name=""/>
        <dsp:cNvSpPr/>
      </dsp:nvSpPr>
      <dsp:spPr>
        <a:xfrm>
          <a:off x="1286184" y="3820165"/>
          <a:ext cx="2959642" cy="711285"/>
        </a:xfrm>
        <a:custGeom>
          <a:avLst/>
          <a:gdLst/>
          <a:ahLst/>
          <a:cxnLst/>
          <a:rect l="0" t="0" r="0" b="0"/>
          <a:pathLst>
            <a:path>
              <a:moveTo>
                <a:pt x="2959642" y="0"/>
              </a:moveTo>
              <a:lnTo>
                <a:pt x="2959642" y="372742"/>
              </a:lnTo>
              <a:lnTo>
                <a:pt x="0" y="372742"/>
              </a:lnTo>
              <a:lnTo>
                <a:pt x="0" y="711285"/>
              </a:lnTo>
            </a:path>
          </a:pathLst>
        </a:custGeom>
        <a:noFill/>
        <a:ln w="6350" cap="flat" cmpd="sng" algn="ctr">
          <a:solidFill>
            <a:schemeClr val="accent5">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2689725" y="4173282"/>
        <a:ext cx="152560" cy="5050"/>
      </dsp:txXfrm>
    </dsp:sp>
    <dsp:sp modelId="{28D548DD-A03E-4064-BA0C-BEA3789E781B}">
      <dsp:nvSpPr>
        <dsp:cNvPr id="0" name=""/>
        <dsp:cNvSpPr/>
      </dsp:nvSpPr>
      <dsp:spPr>
        <a:xfrm>
          <a:off x="2844907" y="2192681"/>
          <a:ext cx="2801838" cy="1629283"/>
        </a:xfrm>
        <a:prstGeom prst="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07493" tIns="112833" rIns="107493" bIns="112833" numCol="1" spcCol="1270" anchor="ctr" anchorCtr="0">
          <a:noAutofit/>
        </a:bodyPr>
        <a:lstStyle/>
        <a:p>
          <a:pPr marL="0" lvl="0" indent="0" algn="ctr" defTabSz="800100">
            <a:lnSpc>
              <a:spcPct val="90000"/>
            </a:lnSpc>
            <a:spcBef>
              <a:spcPct val="0"/>
            </a:spcBef>
            <a:spcAft>
              <a:spcPct val="35000"/>
            </a:spcAft>
            <a:buNone/>
          </a:pPr>
          <a:r>
            <a:rPr lang="en-US" sz="1800" kern="1200" dirty="0">
              <a:solidFill>
                <a:srgbClr val="002060"/>
              </a:solidFill>
            </a:rPr>
            <a:t>Provide total number of participants to be served at each target school.</a:t>
          </a:r>
        </a:p>
      </dsp:txBody>
      <dsp:txXfrm>
        <a:off x="2844907" y="2192681"/>
        <a:ext cx="2801838" cy="1629283"/>
      </dsp:txXfrm>
    </dsp:sp>
    <dsp:sp modelId="{DA57985D-63D6-4555-AB81-8B6A9D4C058D}">
      <dsp:nvSpPr>
        <dsp:cNvPr id="0" name=""/>
        <dsp:cNvSpPr/>
      </dsp:nvSpPr>
      <dsp:spPr>
        <a:xfrm>
          <a:off x="2523792" y="5313279"/>
          <a:ext cx="573830" cy="91440"/>
        </a:xfrm>
        <a:custGeom>
          <a:avLst/>
          <a:gdLst/>
          <a:ahLst/>
          <a:cxnLst/>
          <a:rect l="0" t="0" r="0" b="0"/>
          <a:pathLst>
            <a:path>
              <a:moveTo>
                <a:pt x="0" y="88062"/>
              </a:moveTo>
              <a:lnTo>
                <a:pt x="304015" y="88062"/>
              </a:lnTo>
              <a:lnTo>
                <a:pt x="304015" y="45720"/>
              </a:lnTo>
              <a:lnTo>
                <a:pt x="573830" y="45720"/>
              </a:lnTo>
            </a:path>
          </a:pathLst>
        </a:custGeom>
        <a:noFill/>
        <a:ln w="6350" cap="flat" cmpd="sng" algn="ctr">
          <a:solidFill>
            <a:schemeClr val="accent6">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2795560" y="5356473"/>
        <a:ext cx="30295" cy="5050"/>
      </dsp:txXfrm>
    </dsp:sp>
    <dsp:sp modelId="{4631DBF6-A20A-4EC2-8690-C5AEF5A7B25E}">
      <dsp:nvSpPr>
        <dsp:cNvPr id="0" name=""/>
        <dsp:cNvSpPr/>
      </dsp:nvSpPr>
      <dsp:spPr>
        <a:xfrm>
          <a:off x="46776" y="4563850"/>
          <a:ext cx="2478816" cy="1674982"/>
        </a:xfrm>
        <a:prstGeom prst="rect">
          <a:avLst/>
        </a:prstGeom>
        <a:gradFill rotWithShape="0">
          <a:gsLst>
            <a:gs pos="0">
              <a:schemeClr val="accent6">
                <a:hueOff val="0"/>
                <a:satOff val="0"/>
                <a:lumOff val="0"/>
                <a:alphaOff val="0"/>
                <a:satMod val="103000"/>
                <a:lumMod val="102000"/>
                <a:tint val="94000"/>
              </a:schemeClr>
            </a:gs>
            <a:gs pos="50000">
              <a:schemeClr val="accent6">
                <a:hueOff val="0"/>
                <a:satOff val="0"/>
                <a:lumOff val="0"/>
                <a:alphaOff val="0"/>
                <a:satMod val="110000"/>
                <a:lumMod val="100000"/>
                <a:shade val="100000"/>
              </a:schemeClr>
            </a:gs>
            <a:gs pos="100000">
              <a:schemeClr val="accent6">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07493" tIns="112833" rIns="107493" bIns="112833" numCol="1" spcCol="1270" anchor="ctr" anchorCtr="0">
          <a:noAutofit/>
        </a:bodyPr>
        <a:lstStyle/>
        <a:p>
          <a:pPr marL="0" lvl="0" indent="0" algn="ctr" defTabSz="800100">
            <a:lnSpc>
              <a:spcPct val="90000"/>
            </a:lnSpc>
            <a:spcBef>
              <a:spcPct val="0"/>
            </a:spcBef>
            <a:spcAft>
              <a:spcPct val="35000"/>
            </a:spcAft>
            <a:buNone/>
          </a:pPr>
          <a:r>
            <a:rPr lang="en-US" sz="1800" kern="1200" dirty="0">
              <a:solidFill>
                <a:srgbClr val="002060"/>
              </a:solidFill>
            </a:rPr>
            <a:t>Mark whether addressing the Competitive Preference Priorities and/or Invitational Priority.</a:t>
          </a:r>
        </a:p>
      </dsp:txBody>
      <dsp:txXfrm>
        <a:off x="46776" y="4563850"/>
        <a:ext cx="2478816" cy="1674982"/>
      </dsp:txXfrm>
    </dsp:sp>
    <dsp:sp modelId="{00263664-6877-42ED-87CE-AAD3D01F940E}">
      <dsp:nvSpPr>
        <dsp:cNvPr id="0" name=""/>
        <dsp:cNvSpPr/>
      </dsp:nvSpPr>
      <dsp:spPr>
        <a:xfrm>
          <a:off x="3130023" y="4326516"/>
          <a:ext cx="2703494" cy="2064965"/>
        </a:xfrm>
        <a:prstGeom prst="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07493" tIns="112833" rIns="107493" bIns="112833" numCol="1" spcCol="1270" anchor="t" anchorCtr="0">
          <a:noAutofit/>
        </a:bodyPr>
        <a:lstStyle/>
        <a:p>
          <a:pPr marL="0" lvl="0" indent="0" algn="l" defTabSz="711200">
            <a:lnSpc>
              <a:spcPct val="90000"/>
            </a:lnSpc>
            <a:spcBef>
              <a:spcPct val="0"/>
            </a:spcBef>
            <a:spcAft>
              <a:spcPct val="35000"/>
            </a:spcAft>
            <a:buNone/>
          </a:pPr>
          <a:r>
            <a:rPr lang="en-US" sz="1600" b="1" kern="1200" dirty="0">
              <a:solidFill>
                <a:srgbClr val="002060"/>
              </a:solidFill>
            </a:rPr>
            <a:t>Fill in all Standardized Objective percentages.</a:t>
          </a:r>
        </a:p>
        <a:p>
          <a:pPr marL="171450" lvl="1" indent="-171450" algn="l" defTabSz="711200">
            <a:lnSpc>
              <a:spcPct val="90000"/>
            </a:lnSpc>
            <a:spcBef>
              <a:spcPct val="0"/>
            </a:spcBef>
            <a:spcAft>
              <a:spcPct val="15000"/>
            </a:spcAft>
            <a:buChar char="•"/>
          </a:pPr>
          <a:r>
            <a:rPr lang="en-US" sz="1600" b="1" kern="1200" dirty="0">
              <a:solidFill>
                <a:srgbClr val="002060"/>
              </a:solidFill>
            </a:rPr>
            <a:t> The percentages listed on the Profile are  officially recognized despite what is written in the narrative</a:t>
          </a:r>
          <a:endParaRPr lang="en-US" sz="1600" b="1" kern="1200" dirty="0"/>
        </a:p>
      </dsp:txBody>
      <dsp:txXfrm>
        <a:off x="3130023" y="4326516"/>
        <a:ext cx="2703494" cy="2064965"/>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10.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3.xml><?xml version="1.0" encoding="utf-8"?>
<dgm:layoutDef xmlns:dgm="http://schemas.openxmlformats.org/drawingml/2006/diagram" xmlns:a="http://schemas.openxmlformats.org/drawingml/2006/main" uniqueId="urn:microsoft.com/office/officeart/2018/2/layout/IconLabelDescriptionList">
  <dgm:title val="Icon Label Description List"/>
  <dgm:desc val="Use to show non-sequential or grouped chunks of information. The placeholder holds an icon or small picture, and corresponding text boxes show Level 1 and Level 2 text respectively. Works well for minimal Level 1 text accompanied by lengthier Level two text."/>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if>
      <dgm:else name="Name2">
        <dgm:alg type="lin">
          <dgm:param type="linDir" val="fromR"/>
        </dgm:alg>
      </dgm:else>
    </dgm:choose>
    <dgm:shape xmlns:r="http://schemas.openxmlformats.org/officeDocument/2006/relationships" r:blip="">
      <dgm:adjLst/>
    </dgm:shape>
    <dgm:presOf/>
    <dgm:constrLst>
      <dgm:constr type="h" for="ch" forName="compNode" refType="h" fact="0.45"/>
      <dgm:constr type="w" for="ch" forName="compNode" val="120"/>
      <dgm:constr type="w" for="ch" forName="sibTrans" refType="w" refFor="ch" refForName="compNode" fact="0.175"/>
      <dgm:constr type="primFontSz" for="des" forName="parTx" val="36"/>
      <dgm:constr type="primFontSz" for="des" forName="desTx" refType="primFontSz" refFor="des" refForName="parTx" op="lte" fact="0.75"/>
      <dgm:constr type="h" for="des" forName="compNode" op="equ"/>
      <dgm:constr type="h" for="des" forName="iconRect" op="equ"/>
      <dgm:constr type="w" for="des" forName="iconRect" op="equ"/>
      <dgm:constr type="h" for="des" forName="iconSpace" op="equ"/>
      <dgm:constr type="h" for="des" forName="parTx" op="equ"/>
      <dgm:constr type="h" for="des" forName="txSpace" op="equ"/>
      <dgm:constr type="h" for="des" forName="desTx" op="equ"/>
    </dgm:constrLst>
    <dgm:ruleLst>
      <dgm:rule type="w" for="ch" forName="compNode" val="0" fact="NaN" max="NaN"/>
    </dgm:ruleLst>
    <dgm:forEach name="Name3" axis="ch" ptType="node">
      <dgm:layoutNode name="compNode">
        <dgm:alg type="composite"/>
        <dgm:shape xmlns:r="http://schemas.openxmlformats.org/officeDocument/2006/relationships" r:blip="">
          <dgm:adjLst/>
        </dgm:shape>
        <dgm:presOf axis="self"/>
        <dgm:constrLst>
          <dgm:constr type="w" for="ch" forName="iconRect" refType="w" fact="0.35"/>
          <dgm:constr type="h" for="ch" forName="iconRect" refType="w" refFor="ch" refForName="iconRect"/>
          <dgm:constr type="l" for="ch" forName="iconRect"/>
          <dgm:constr type="t" for="ch" forName="iconRect"/>
          <dgm:constr type="w" for="ch" forName="iconSpace" refType="w"/>
          <dgm:constr type="h" for="ch" forName="iconSpace" refType="h" fact="0.043"/>
          <dgm:constr type="l" for="ch" forName="iconSpace"/>
          <dgm:constr type="t" for="ch" forName="iconSpace" refType="b" refFor="ch" refForName="iconRect"/>
          <dgm:constr type="w" for="ch" forName="parTx" refType="w"/>
          <dgm:constr type="h" for="ch" forName="parTx" refType="w" fact="0.15"/>
          <dgm:constr type="l" for="ch" forName="parTx"/>
          <dgm:constr type="t" for="ch" forName="parTx" refType="b" refFor="ch" refForName="iconSpace"/>
          <dgm:constr type="h" for="ch" forName="txSpace" refType="h" fact="0.02"/>
          <dgm:constr type="w" for="ch" forName="txSpace" refType="w"/>
          <dgm:constr type="l" for="ch" forName="txSpace"/>
          <dgm:constr type="t" for="ch" forName="txSpace" refType="b" refFor="ch" refForName="parTx"/>
          <dgm:constr type="w" for="ch" forName="desTx" refType="w"/>
          <dgm:constr type="l" for="ch" forName="desTx"/>
          <dgm:constr type="t" for="ch" forName="desTx" refType="b" refFor="ch" refForName="txSpace"/>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iconSpace">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t"/>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4" fact="NaN" max="NaN"/>
            <dgm:rule type="h" val="INF" fact="NaN" max="NaN"/>
          </dgm:ruleLst>
        </dgm:layoutNode>
        <dgm:layoutNode name="txSpace">
          <dgm:alg type="sp"/>
          <dgm:shape xmlns:r="http://schemas.openxmlformats.org/officeDocument/2006/relationships" r:blip="">
            <dgm:adjLst/>
          </dgm:shape>
          <dgm:presOf/>
          <dgm:constrLst/>
          <dgm:ruleLst/>
        </dgm:layoutNode>
        <dgm:layoutNode name="desTx" styleLbl="revTx">
          <dgm:varLst/>
          <dgm:alg type="tx">
            <dgm:param type="stBulletLvl" val="0"/>
            <dgm:param type="txAnchorVert" val="t"/>
            <dgm:param type="parTxLTRAlign" val="l"/>
            <dgm:param type="shpTxLTRAlignCh" val="l"/>
            <dgm:param type="parTxRTLAlign" val="r"/>
            <dgm:param type="shpTxRTLAlignCh" val="r"/>
          </dgm:alg>
          <dgm:shape xmlns:r="http://schemas.openxmlformats.org/officeDocument/2006/relationships" type="rect" r:blip="">
            <dgm:adjLst/>
          </dgm:shape>
          <dgm:presOf axis="des" ptType="node"/>
          <dgm:constrLst>
            <dgm:constr type="secFontSz" refType="primFontSz"/>
            <dgm:constr type="lMarg"/>
            <dgm:constr type="rMarg"/>
            <dgm:constr type="tMarg"/>
            <dgm:constr type="bMarg"/>
          </dgm:constrLst>
          <dgm:ruleLst>
            <dgm:rule type="primFontSz" val="NaN" fact="NaN" max="17"/>
            <dgm:rule type="h" val="INF" fact="NaN" max="NaN"/>
          </dgm:ruleLst>
        </dgm:layoutNode>
      </dgm:layoutNode>
      <dgm:forEach name="Name4"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b="1"/>
        </a:lvl1pPr>
        <a:lvl2pPr>
          <a:lnSpc>
            <a:spcPct val="100000"/>
          </a:lnSpc>
        </a:lvl2pPr>
      </dgm1612:lstStyle>
    </a:ext>
  </dgm:extLst>
</dgm:layoutDef>
</file>

<file path=ppt/diagrams/layout2.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layout5.xml><?xml version="1.0" encoding="utf-8"?>
<dgm:layoutDef xmlns:dgm="http://schemas.openxmlformats.org/drawingml/2006/diagram" xmlns:a="http://schemas.openxmlformats.org/drawingml/2006/main" uniqueId="urn:microsoft.com/office/officeart/2016/7/layout/RepeatingBendingProcessNew">
  <dgm:title val="Repeating Bending Process New"/>
  <dgm:desc val=""/>
  <dgm:catLst>
    <dgm:cat type="process" pri="5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 type="tMarg" refType="h" fact="0.243"/>
          <dgm:constr type="bMarg" refType="h" fact="0.243"/>
          <dgm:constr type="lMarg" refType="w" fact="0.1389"/>
          <dgm:constr type="rMarg" refType="w" fact="0.1389"/>
        </dgm:constrLst>
        <dgm:ruleLst>
          <dgm:rule type="primFontSz" val="12"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layout7.xml><?xml version="1.0" encoding="utf-8"?>
<dgm:layoutDef xmlns:dgm="http://schemas.openxmlformats.org/drawingml/2006/diagram" xmlns:a="http://schemas.openxmlformats.org/drawingml/2006/main" uniqueId="urn:microsoft.com/office/officeart/2018/2/layout/IconCircleList">
  <dgm:title val="Icon Circle List"/>
  <dgm:desc val="Use to show non-sequential or grouped chunks of information accompanied by related visuals. Circular shapes can hold an icon or small picture and corresponding text box shows Level 1 text. Works best for icons or small pictures with medium-length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alg type="sp"/>
    <dgm:shape xmlns:r="http://schemas.openxmlformats.org/officeDocument/2006/relationships" r:blip="">
      <dgm:adjLst/>
    </dgm:shape>
    <dgm:presOf/>
    <dgm:choose name="Name0">
      <dgm:if name="Name1" axis="ch" ptType="node" func="cnt" op="lte" val="3">
        <dgm:constrLst>
          <dgm:constr type="w" for="ch" forName="container" refType="w"/>
          <dgm:constr type="h" for="ch" forName="container" refType="h" fact="0.4"/>
        </dgm:constrLst>
      </dgm:if>
      <dgm:else name="Name2">
        <dgm:constrLst>
          <dgm:constr type="w" for="ch" forName="container" refType="w"/>
          <dgm:constr type="h" for="ch" forName="container" refType="h"/>
        </dgm:constrLst>
      </dgm:else>
    </dgm:choose>
    <dgm:ruleLst>
      <dgm:rule type="h" for="ch" forName="container" val="INF" fact="NaN" max="NaN"/>
    </dgm:ruleLst>
    <dgm:layoutNode name="container">
      <dgm:varLst>
        <dgm:dir/>
        <dgm:resizeHandles val="exact"/>
      </dgm:varLst>
      <dgm:choose name="Name3">
        <dgm:if name="Name4" axis="self" func="var" arg="dir" op="equ" val="norm">
          <dgm:alg type="snake">
            <dgm:param type="grDir" val="tL"/>
            <dgm:param type="flowDir" val="row"/>
            <dgm:param type="contDir" val="sameDir"/>
          </dgm:alg>
        </dgm:if>
        <dgm:else name="Name5">
          <dgm:alg type="snake">
            <dgm:param type="grDir" val="tR"/>
            <dgm:param type="flowDir" val="row"/>
            <dgm:param type="contDir" val="sameDir"/>
          </dgm:alg>
        </dgm:else>
      </dgm:choose>
      <dgm:shape xmlns:r="http://schemas.openxmlformats.org/officeDocument/2006/relationships" r:blip="">
        <dgm:adjLst/>
      </dgm:shape>
      <dgm:presOf/>
      <dgm:constrLst>
        <dgm:constr type="w" for="ch" forName="compNode" refType="w"/>
        <dgm:constr type="h" for="ch" forName="compNode" refType="w" fact="0.28"/>
        <dgm:constr type="w" for="ch" forName="sibTrans" refType="w" refFor="ch" refForName="compNode" fact="0.115"/>
        <dgm:constr type="sp" refType="h" op="equ" fact="0.17"/>
        <dgm:constr type="primFontSz" for="des" ptType="node" op="equ" val="24"/>
        <dgm:constr type="h" for="des" forName="compNode" op="equ"/>
        <dgm:constr type="h" for="des" forName="iconBgRect" op="equ"/>
      </dgm:constrLst>
      <dgm:ruleLst>
        <dgm:rule type="w" for="ch" forName="compNode" val="60" fact="NaN" max="NaN"/>
      </dgm:ruleLst>
      <dgm:forEach name="Name6" axis="ch" ptType="node">
        <dgm:layoutNode name="compNode">
          <dgm:alg type="composite"/>
          <dgm:shape xmlns:r="http://schemas.openxmlformats.org/officeDocument/2006/relationships" r:blip="">
            <dgm:adjLst/>
          </dgm:shape>
          <dgm:presOf axis="self"/>
          <dgm:constrLst>
            <dgm:constr type="w" for="ch" forName="iconBgRect" refType="w" fact="0.28"/>
            <dgm:constr type="h" for="ch" forName="iconBgRect" refType="w" refFor="ch" refForName="iconBgRect"/>
            <dgm:constr type="t" for="ch" forName="iconBgRect"/>
            <dgm:constr type="l" for="ch" forName="iconBgRect"/>
            <dgm:constr type="w" for="ch" forName="iconRect" refType="w" refFor="ch" refForName="iconBgRect" fact="0.58"/>
            <dgm:constr type="h" for="ch" forName="iconRect" refType="w" refFor="ch" refForName="iconRect"/>
            <dgm:constr type="ctrX" for="ch" forName="iconRect" refType="ctrX" refFor="ch" refForName="iconBgRect"/>
            <dgm:constr type="ctrY" for="ch" forName="iconRect" refType="ctrY" refFor="ch" refForName="iconBgRect"/>
            <dgm:constr type="w" for="ch" forName="spaceRect" refType="w" fact="0.06"/>
            <dgm:constr type="h" for="ch" forName="spaceRect" refType="h" refFor="ch" refForName="iconBgRect"/>
            <dgm:constr type="t" for="ch" forName="spaceRect" refType="t" refFor="ch" refForName="iconBgRect"/>
            <dgm:constr type="l" for="ch" forName="spaceRect" refType="r" refFor="ch" refForName="iconBgRect"/>
            <dgm:constr type="h" for="ch" forName="textRect" refType="h" refFor="ch" refForName="iconBgRect"/>
            <dgm:constr type="t" for="ch" forName="textRect" refType="t" refFor="ch" refForName="iconBgRect"/>
            <dgm:constr type="l" for="ch" forName="textRect" refType="r" refFor="ch" refForName="spaceRect"/>
          </dgm:constrLst>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choose name="Name7">
              <dgm:if name="Name8" func="var" arg="dir" op="equ" val="norm">
                <dgm:alg type="tx">
                  <dgm:param type="txAnchorVert" val="mid"/>
                  <dgm:param type="parTxLTRAlign" val="l"/>
                  <dgm:param type="shpTxLTRAlignCh" val="l"/>
                  <dgm:param type="parTxRTLAlign" val="l"/>
                  <dgm:param type="shpTxRTLAlignCh" val="l"/>
                </dgm:alg>
              </dgm:if>
              <dgm:else name="Name9">
                <dgm:alg type="tx">
                  <dgm:param type="txAnchorVert" val="mid"/>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Lst>
          </dgm:layoutNode>
        </dgm:layoutNode>
        <dgm:forEach name="Name10"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extLst>
    <a:ext uri="{68A01E43-0DF5-4B5B-8FA6-DAF915123BFB}">
      <dgm1612:lstStyle xmlns:dgm1612="http://schemas.microsoft.com/office/drawing/2016/12/diagram">
        <a:lvl1pPr>
          <a:lnSpc>
            <a:spcPct val="100000"/>
          </a:lnSpc>
        </a:lvl1pPr>
      </dgm1612:lstStyle>
    </a:ext>
  </dgm:extLst>
</dgm:layoutDef>
</file>

<file path=ppt/diagrams/layout8.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9.xml><?xml version="1.0" encoding="utf-8"?>
<dgm:layoutDef xmlns:dgm="http://schemas.openxmlformats.org/drawingml/2006/diagram" xmlns:a="http://schemas.openxmlformats.org/drawingml/2006/main" uniqueId="urn:microsoft.com/office/officeart/2016/7/layout/RepeatingBendingProcessNew">
  <dgm:title val="Repeating Bending Process New"/>
  <dgm:desc val=""/>
  <dgm:catLst>
    <dgm:cat type="process" pri="5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 type="tMarg" refType="h" fact="0.243"/>
          <dgm:constr type="bMarg" refType="h" fact="0.243"/>
          <dgm:constr type="lMarg" refType="w" fact="0.1389"/>
          <dgm:constr type="rMarg" refType="w" fact="0.1389"/>
        </dgm:constrLst>
        <dgm:ruleLst>
          <dgm:rule type="primFontSz" val="12"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79145" cy="469586"/>
          </a:xfrm>
          <a:prstGeom prst="rect">
            <a:avLst/>
          </a:prstGeom>
        </p:spPr>
        <p:txBody>
          <a:bodyPr vert="horz" lIns="94222" tIns="47112" rIns="94222" bIns="47112" rtlCol="0"/>
          <a:lstStyle>
            <a:lvl1pPr algn="l" eaLnBrk="1" fontAlgn="auto" hangingPunct="1">
              <a:spcBef>
                <a:spcPts val="0"/>
              </a:spcBef>
              <a:spcAft>
                <a:spcPts val="0"/>
              </a:spcAft>
              <a:defRPr sz="1300">
                <a:latin typeface="+mn-lt"/>
              </a:defRPr>
            </a:lvl1pPr>
          </a:lstStyle>
          <a:p>
            <a:pPr>
              <a:defRPr/>
            </a:pPr>
            <a:endParaRPr lang="en-US" dirty="0"/>
          </a:p>
        </p:txBody>
      </p:sp>
      <p:sp>
        <p:nvSpPr>
          <p:cNvPr id="3" name="Date Placeholder 2"/>
          <p:cNvSpPr>
            <a:spLocks noGrp="1"/>
          </p:cNvSpPr>
          <p:nvPr>
            <p:ph type="dt" sz="quarter" idx="1"/>
          </p:nvPr>
        </p:nvSpPr>
        <p:spPr>
          <a:xfrm>
            <a:off x="4021709" y="0"/>
            <a:ext cx="3079145" cy="469586"/>
          </a:xfrm>
          <a:prstGeom prst="rect">
            <a:avLst/>
          </a:prstGeom>
        </p:spPr>
        <p:txBody>
          <a:bodyPr vert="horz" lIns="94222" tIns="47112" rIns="94222" bIns="47112" rtlCol="0"/>
          <a:lstStyle>
            <a:lvl1pPr algn="r" eaLnBrk="1" fontAlgn="auto" hangingPunct="1">
              <a:spcBef>
                <a:spcPts val="0"/>
              </a:spcBef>
              <a:spcAft>
                <a:spcPts val="0"/>
              </a:spcAft>
              <a:defRPr sz="1300">
                <a:latin typeface="+mn-lt"/>
              </a:defRPr>
            </a:lvl1pPr>
          </a:lstStyle>
          <a:p>
            <a:pPr>
              <a:defRPr/>
            </a:pPr>
            <a:fld id="{C2A279AA-FCBA-4FA7-9356-08ADBF6FEE0D}" type="datetime1">
              <a:rPr lang="en-US"/>
              <a:pPr>
                <a:defRPr/>
              </a:pPr>
              <a:t>4/22/2022</a:t>
            </a:fld>
            <a:endParaRPr lang="en-US" dirty="0"/>
          </a:p>
        </p:txBody>
      </p:sp>
      <p:sp>
        <p:nvSpPr>
          <p:cNvPr id="4" name="Footer Placeholder 3"/>
          <p:cNvSpPr>
            <a:spLocks noGrp="1"/>
          </p:cNvSpPr>
          <p:nvPr>
            <p:ph type="ftr" sz="quarter" idx="2"/>
          </p:nvPr>
        </p:nvSpPr>
        <p:spPr>
          <a:xfrm>
            <a:off x="1" y="8917276"/>
            <a:ext cx="3079145" cy="469586"/>
          </a:xfrm>
          <a:prstGeom prst="rect">
            <a:avLst/>
          </a:prstGeom>
        </p:spPr>
        <p:txBody>
          <a:bodyPr vert="horz" lIns="94222" tIns="47112" rIns="94222" bIns="47112" rtlCol="0" anchor="b"/>
          <a:lstStyle>
            <a:lvl1pPr algn="l" eaLnBrk="1" fontAlgn="auto" hangingPunct="1">
              <a:spcBef>
                <a:spcPts val="0"/>
              </a:spcBef>
              <a:spcAft>
                <a:spcPts val="0"/>
              </a:spcAft>
              <a:defRPr sz="1300">
                <a:latin typeface="+mn-lt"/>
              </a:defRPr>
            </a:lvl1pPr>
          </a:lstStyle>
          <a:p>
            <a:pPr>
              <a:defRPr/>
            </a:pPr>
            <a:endParaRPr lang="en-US" dirty="0"/>
          </a:p>
        </p:txBody>
      </p:sp>
      <p:sp>
        <p:nvSpPr>
          <p:cNvPr id="5" name="Slide Number Placeholder 4"/>
          <p:cNvSpPr>
            <a:spLocks noGrp="1"/>
          </p:cNvSpPr>
          <p:nvPr>
            <p:ph type="sldNum" sz="quarter" idx="3"/>
          </p:nvPr>
        </p:nvSpPr>
        <p:spPr>
          <a:xfrm>
            <a:off x="4021709" y="8917276"/>
            <a:ext cx="3079145" cy="469586"/>
          </a:xfrm>
          <a:prstGeom prst="rect">
            <a:avLst/>
          </a:prstGeom>
        </p:spPr>
        <p:txBody>
          <a:bodyPr vert="horz" wrap="square" lIns="94222" tIns="47112" rIns="94222" bIns="47112" numCol="1" anchor="b" anchorCtr="0" compatLnSpc="1">
            <a:prstTxWarp prst="textNoShape">
              <a:avLst/>
            </a:prstTxWarp>
          </a:bodyPr>
          <a:lstStyle>
            <a:lvl1pPr algn="r" eaLnBrk="1" hangingPunct="1">
              <a:defRPr sz="1300">
                <a:latin typeface="Calibri" pitchFamily="34" charset="0"/>
              </a:defRPr>
            </a:lvl1pPr>
          </a:lstStyle>
          <a:p>
            <a:fld id="{7E4134AF-69CC-4CB2-BB2D-BEB5D77295A7}" type="slidenum">
              <a:rPr lang="en-US" altLang="en-US"/>
              <a:pPr/>
              <a:t>‹#›</a:t>
            </a:fld>
            <a:endParaRPr lang="en-US" altLang="en-US" dirty="0"/>
          </a:p>
        </p:txBody>
      </p:sp>
    </p:spTree>
    <p:extLst>
      <p:ext uri="{BB962C8B-B14F-4D97-AF65-F5344CB8AC3E}">
        <p14:creationId xmlns:p14="http://schemas.microsoft.com/office/powerpoint/2010/main" val="4132098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79145" cy="469586"/>
          </a:xfrm>
          <a:prstGeom prst="rect">
            <a:avLst/>
          </a:prstGeom>
        </p:spPr>
        <p:txBody>
          <a:bodyPr vert="horz" lIns="94222" tIns="47112" rIns="94222" bIns="47112" rtlCol="0"/>
          <a:lstStyle>
            <a:lvl1pPr algn="l" eaLnBrk="1" fontAlgn="auto" hangingPunct="1">
              <a:spcBef>
                <a:spcPts val="0"/>
              </a:spcBef>
              <a:spcAft>
                <a:spcPts val="0"/>
              </a:spcAft>
              <a:defRPr sz="1300">
                <a:latin typeface="+mn-lt"/>
              </a:defRPr>
            </a:lvl1pPr>
          </a:lstStyle>
          <a:p>
            <a:pPr>
              <a:defRPr/>
            </a:pPr>
            <a:endParaRPr lang="en-US" dirty="0"/>
          </a:p>
        </p:txBody>
      </p:sp>
      <p:sp>
        <p:nvSpPr>
          <p:cNvPr id="3" name="Date Placeholder 2"/>
          <p:cNvSpPr>
            <a:spLocks noGrp="1"/>
          </p:cNvSpPr>
          <p:nvPr>
            <p:ph type="dt" idx="1"/>
          </p:nvPr>
        </p:nvSpPr>
        <p:spPr>
          <a:xfrm>
            <a:off x="4021709" y="0"/>
            <a:ext cx="3079145" cy="469586"/>
          </a:xfrm>
          <a:prstGeom prst="rect">
            <a:avLst/>
          </a:prstGeom>
        </p:spPr>
        <p:txBody>
          <a:bodyPr vert="horz" lIns="94222" tIns="47112" rIns="94222" bIns="47112" rtlCol="0"/>
          <a:lstStyle>
            <a:lvl1pPr algn="r" eaLnBrk="1" fontAlgn="auto" hangingPunct="1">
              <a:spcBef>
                <a:spcPts val="0"/>
              </a:spcBef>
              <a:spcAft>
                <a:spcPts val="0"/>
              </a:spcAft>
              <a:defRPr sz="1300">
                <a:latin typeface="+mn-lt"/>
              </a:defRPr>
            </a:lvl1pPr>
          </a:lstStyle>
          <a:p>
            <a:pPr>
              <a:defRPr/>
            </a:pPr>
            <a:fld id="{73BFDAB9-CCAC-41DD-A20C-ECF8B9DBCC9C}" type="datetime1">
              <a:rPr lang="en-US"/>
              <a:pPr>
                <a:defRPr/>
              </a:pPr>
              <a:t>4/22/2022</a:t>
            </a:fld>
            <a:endParaRPr lang="en-US" dirty="0"/>
          </a:p>
        </p:txBody>
      </p:sp>
      <p:sp>
        <p:nvSpPr>
          <p:cNvPr id="4" name="Slide Image Placeholder 3"/>
          <p:cNvSpPr>
            <a:spLocks noGrp="1" noRot="1" noChangeAspect="1"/>
          </p:cNvSpPr>
          <p:nvPr>
            <p:ph type="sldImg" idx="2"/>
          </p:nvPr>
        </p:nvSpPr>
        <p:spPr>
          <a:xfrm>
            <a:off x="1204913" y="703263"/>
            <a:ext cx="4692650" cy="3521075"/>
          </a:xfrm>
          <a:prstGeom prst="rect">
            <a:avLst/>
          </a:prstGeom>
          <a:noFill/>
          <a:ln w="12700">
            <a:solidFill>
              <a:prstClr val="black"/>
            </a:solidFill>
          </a:ln>
        </p:spPr>
        <p:txBody>
          <a:bodyPr vert="horz" lIns="94222" tIns="47112" rIns="94222" bIns="47112" rtlCol="0" anchor="ctr"/>
          <a:lstStyle/>
          <a:p>
            <a:pPr lvl="0"/>
            <a:endParaRPr lang="en-US" noProof="0" dirty="0"/>
          </a:p>
        </p:txBody>
      </p:sp>
      <p:sp>
        <p:nvSpPr>
          <p:cNvPr id="5" name="Notes Placeholder 4"/>
          <p:cNvSpPr>
            <a:spLocks noGrp="1"/>
          </p:cNvSpPr>
          <p:nvPr>
            <p:ph type="body" sz="quarter" idx="3"/>
          </p:nvPr>
        </p:nvSpPr>
        <p:spPr>
          <a:xfrm>
            <a:off x="710573" y="4460253"/>
            <a:ext cx="5681331" cy="4224652"/>
          </a:xfrm>
          <a:prstGeom prst="rect">
            <a:avLst/>
          </a:prstGeom>
        </p:spPr>
        <p:txBody>
          <a:bodyPr vert="horz" lIns="94222" tIns="47112" rIns="94222" bIns="47112"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1" y="8917276"/>
            <a:ext cx="3079145" cy="469586"/>
          </a:xfrm>
          <a:prstGeom prst="rect">
            <a:avLst/>
          </a:prstGeom>
        </p:spPr>
        <p:txBody>
          <a:bodyPr vert="horz" lIns="94222" tIns="47112" rIns="94222" bIns="47112" rtlCol="0" anchor="b"/>
          <a:lstStyle>
            <a:lvl1pPr algn="l" eaLnBrk="1" fontAlgn="auto" hangingPunct="1">
              <a:spcBef>
                <a:spcPts val="0"/>
              </a:spcBef>
              <a:spcAft>
                <a:spcPts val="0"/>
              </a:spcAft>
              <a:defRPr sz="1300">
                <a:latin typeface="+mn-lt"/>
              </a:defRPr>
            </a:lvl1pPr>
          </a:lstStyle>
          <a:p>
            <a:pPr>
              <a:defRPr/>
            </a:pPr>
            <a:endParaRPr lang="en-US" dirty="0"/>
          </a:p>
        </p:txBody>
      </p:sp>
      <p:sp>
        <p:nvSpPr>
          <p:cNvPr id="7" name="Slide Number Placeholder 6"/>
          <p:cNvSpPr>
            <a:spLocks noGrp="1"/>
          </p:cNvSpPr>
          <p:nvPr>
            <p:ph type="sldNum" sz="quarter" idx="5"/>
          </p:nvPr>
        </p:nvSpPr>
        <p:spPr>
          <a:xfrm>
            <a:off x="4021709" y="8917276"/>
            <a:ext cx="3079145" cy="469586"/>
          </a:xfrm>
          <a:prstGeom prst="rect">
            <a:avLst/>
          </a:prstGeom>
        </p:spPr>
        <p:txBody>
          <a:bodyPr vert="horz" wrap="square" lIns="94222" tIns="47112" rIns="94222" bIns="47112" numCol="1" anchor="b" anchorCtr="0" compatLnSpc="1">
            <a:prstTxWarp prst="textNoShape">
              <a:avLst/>
            </a:prstTxWarp>
          </a:bodyPr>
          <a:lstStyle>
            <a:lvl1pPr algn="r" eaLnBrk="1" hangingPunct="1">
              <a:defRPr sz="1300">
                <a:latin typeface="Calibri" pitchFamily="34" charset="0"/>
              </a:defRPr>
            </a:lvl1pPr>
          </a:lstStyle>
          <a:p>
            <a:fld id="{B66D5168-BE29-4751-89D0-A02F410F5BD8}" type="slidenum">
              <a:rPr lang="en-US" altLang="en-US"/>
              <a:pPr/>
              <a:t>‹#›</a:t>
            </a:fld>
            <a:endParaRPr lang="en-US" altLang="en-US" dirty="0"/>
          </a:p>
        </p:txBody>
      </p:sp>
    </p:spTree>
    <p:extLst>
      <p:ext uri="{BB962C8B-B14F-4D97-AF65-F5344CB8AC3E}">
        <p14:creationId xmlns:p14="http://schemas.microsoft.com/office/powerpoint/2010/main" val="148071811"/>
      </p:ext>
    </p:extLst>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kern="1200">
        <a:solidFill>
          <a:schemeClr val="tx1"/>
        </a:solidFill>
        <a:latin typeface="+mn-lt"/>
        <a:ea typeface="+mn-ea"/>
        <a:cs typeface="+mn-cs"/>
      </a:defRPr>
    </a:lvl1pPr>
    <a:lvl2pPr marL="457200" algn="l" defTabSz="457200" rtl="0" eaLnBrk="0" fontAlgn="base" hangingPunct="0">
      <a:spcBef>
        <a:spcPct val="30000"/>
      </a:spcBef>
      <a:spcAft>
        <a:spcPct val="0"/>
      </a:spcAft>
      <a:defRPr sz="1200" kern="1200">
        <a:solidFill>
          <a:schemeClr val="tx1"/>
        </a:solidFill>
        <a:latin typeface="+mn-lt"/>
        <a:ea typeface="+mn-ea"/>
        <a:cs typeface="+mn-cs"/>
      </a:defRPr>
    </a:lvl2pPr>
    <a:lvl3pPr marL="914400" algn="l" defTabSz="457200" rtl="0" eaLnBrk="0" fontAlgn="base" hangingPunct="0">
      <a:spcBef>
        <a:spcPct val="30000"/>
      </a:spcBef>
      <a:spcAft>
        <a:spcPct val="0"/>
      </a:spcAft>
      <a:defRPr sz="1200" kern="1200">
        <a:solidFill>
          <a:schemeClr val="tx1"/>
        </a:solidFill>
        <a:latin typeface="+mn-lt"/>
        <a:ea typeface="+mn-ea"/>
        <a:cs typeface="+mn-cs"/>
      </a:defRPr>
    </a:lvl3pPr>
    <a:lvl4pPr marL="1371600" algn="l" defTabSz="457200" rtl="0" eaLnBrk="0" fontAlgn="base" hangingPunct="0">
      <a:spcBef>
        <a:spcPct val="30000"/>
      </a:spcBef>
      <a:spcAft>
        <a:spcPct val="0"/>
      </a:spcAft>
      <a:defRPr sz="1200" kern="1200">
        <a:solidFill>
          <a:schemeClr val="tx1"/>
        </a:solidFill>
        <a:latin typeface="+mn-lt"/>
        <a:ea typeface="+mn-ea"/>
        <a:cs typeface="+mn-cs"/>
      </a:defRPr>
    </a:lvl4pPr>
    <a:lvl5pPr marL="1828800" algn="l" defTabSz="457200" rtl="0" eaLnBrk="0" fontAlgn="base" hangingPunct="0">
      <a:spcBef>
        <a:spcPct val="30000"/>
      </a:spcBef>
      <a:spcAft>
        <a:spcPct val="0"/>
      </a:spcAft>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174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300">
                <a:solidFill>
                  <a:schemeClr val="tx1"/>
                </a:solidFill>
                <a:latin typeface="Calibri" pitchFamily="34" charset="0"/>
              </a:defRPr>
            </a:lvl1pPr>
            <a:lvl2pPr marL="756890" indent="-291111">
              <a:spcBef>
                <a:spcPct val="30000"/>
              </a:spcBef>
              <a:defRPr sz="1300">
                <a:solidFill>
                  <a:schemeClr val="tx1"/>
                </a:solidFill>
                <a:latin typeface="Calibri" pitchFamily="34" charset="0"/>
              </a:defRPr>
            </a:lvl2pPr>
            <a:lvl3pPr marL="1164446" indent="-232889">
              <a:spcBef>
                <a:spcPct val="30000"/>
              </a:spcBef>
              <a:defRPr sz="1300">
                <a:solidFill>
                  <a:schemeClr val="tx1"/>
                </a:solidFill>
                <a:latin typeface="Calibri" pitchFamily="34" charset="0"/>
              </a:defRPr>
            </a:lvl3pPr>
            <a:lvl4pPr marL="1630225" indent="-232889">
              <a:spcBef>
                <a:spcPct val="30000"/>
              </a:spcBef>
              <a:defRPr sz="1300">
                <a:solidFill>
                  <a:schemeClr val="tx1"/>
                </a:solidFill>
                <a:latin typeface="Calibri" pitchFamily="34" charset="0"/>
              </a:defRPr>
            </a:lvl4pPr>
            <a:lvl5pPr marL="2096004" indent="-232889">
              <a:spcBef>
                <a:spcPct val="30000"/>
              </a:spcBef>
              <a:defRPr sz="1300">
                <a:solidFill>
                  <a:schemeClr val="tx1"/>
                </a:solidFill>
                <a:latin typeface="Calibri" pitchFamily="34" charset="0"/>
              </a:defRPr>
            </a:lvl5pPr>
            <a:lvl6pPr marL="2561782" indent="-232889" defTabSz="465779" eaLnBrk="0" fontAlgn="base" hangingPunct="0">
              <a:spcBef>
                <a:spcPct val="30000"/>
              </a:spcBef>
              <a:spcAft>
                <a:spcPct val="0"/>
              </a:spcAft>
              <a:defRPr sz="1300">
                <a:solidFill>
                  <a:schemeClr val="tx1"/>
                </a:solidFill>
                <a:latin typeface="Calibri" pitchFamily="34" charset="0"/>
              </a:defRPr>
            </a:lvl6pPr>
            <a:lvl7pPr marL="3027561" indent="-232889" defTabSz="465779" eaLnBrk="0" fontAlgn="base" hangingPunct="0">
              <a:spcBef>
                <a:spcPct val="30000"/>
              </a:spcBef>
              <a:spcAft>
                <a:spcPct val="0"/>
              </a:spcAft>
              <a:defRPr sz="1300">
                <a:solidFill>
                  <a:schemeClr val="tx1"/>
                </a:solidFill>
                <a:latin typeface="Calibri" pitchFamily="34" charset="0"/>
              </a:defRPr>
            </a:lvl7pPr>
            <a:lvl8pPr marL="3493340" indent="-232889" defTabSz="465779" eaLnBrk="0" fontAlgn="base" hangingPunct="0">
              <a:spcBef>
                <a:spcPct val="30000"/>
              </a:spcBef>
              <a:spcAft>
                <a:spcPct val="0"/>
              </a:spcAft>
              <a:defRPr sz="1300">
                <a:solidFill>
                  <a:schemeClr val="tx1"/>
                </a:solidFill>
                <a:latin typeface="Calibri" pitchFamily="34" charset="0"/>
              </a:defRPr>
            </a:lvl8pPr>
            <a:lvl9pPr marL="3959119" indent="-232889" defTabSz="465779" eaLnBrk="0" fontAlgn="base" hangingPunct="0">
              <a:spcBef>
                <a:spcPct val="30000"/>
              </a:spcBef>
              <a:spcAft>
                <a:spcPct val="0"/>
              </a:spcAft>
              <a:defRPr sz="1300">
                <a:solidFill>
                  <a:schemeClr val="tx1"/>
                </a:solidFill>
                <a:latin typeface="Calibri" pitchFamily="34" charset="0"/>
              </a:defRPr>
            </a:lvl9pPr>
          </a:lstStyle>
          <a:p>
            <a:pPr>
              <a:spcBef>
                <a:spcPct val="0"/>
              </a:spcBef>
            </a:pPr>
            <a:fld id="{BBFF869D-4A2F-4C60-97D6-C77B7ABB3766}" type="slidenum">
              <a:rPr lang="en-US" altLang="en-US"/>
              <a:pPr>
                <a:spcBef>
                  <a:spcPct val="0"/>
                </a:spcBef>
              </a:pPr>
              <a:t>1</a:t>
            </a:fld>
            <a:endParaRPr lang="en-US"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256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300">
                <a:solidFill>
                  <a:schemeClr val="tx1"/>
                </a:solidFill>
                <a:latin typeface="Calibri" pitchFamily="34" charset="0"/>
              </a:defRPr>
            </a:lvl1pPr>
            <a:lvl2pPr marL="756890" indent="-291111">
              <a:spcBef>
                <a:spcPct val="30000"/>
              </a:spcBef>
              <a:defRPr sz="1300">
                <a:solidFill>
                  <a:schemeClr val="tx1"/>
                </a:solidFill>
                <a:latin typeface="Calibri" pitchFamily="34" charset="0"/>
              </a:defRPr>
            </a:lvl2pPr>
            <a:lvl3pPr marL="1164446" indent="-232889">
              <a:spcBef>
                <a:spcPct val="30000"/>
              </a:spcBef>
              <a:defRPr sz="1300">
                <a:solidFill>
                  <a:schemeClr val="tx1"/>
                </a:solidFill>
                <a:latin typeface="Calibri" pitchFamily="34" charset="0"/>
              </a:defRPr>
            </a:lvl3pPr>
            <a:lvl4pPr marL="1630225" indent="-232889">
              <a:spcBef>
                <a:spcPct val="30000"/>
              </a:spcBef>
              <a:defRPr sz="1300">
                <a:solidFill>
                  <a:schemeClr val="tx1"/>
                </a:solidFill>
                <a:latin typeface="Calibri" pitchFamily="34" charset="0"/>
              </a:defRPr>
            </a:lvl4pPr>
            <a:lvl5pPr marL="2096004" indent="-232889">
              <a:spcBef>
                <a:spcPct val="30000"/>
              </a:spcBef>
              <a:defRPr sz="1300">
                <a:solidFill>
                  <a:schemeClr val="tx1"/>
                </a:solidFill>
                <a:latin typeface="Calibri" pitchFamily="34" charset="0"/>
              </a:defRPr>
            </a:lvl5pPr>
            <a:lvl6pPr marL="2561782" indent="-232889" defTabSz="465779" eaLnBrk="0" fontAlgn="base" hangingPunct="0">
              <a:spcBef>
                <a:spcPct val="30000"/>
              </a:spcBef>
              <a:spcAft>
                <a:spcPct val="0"/>
              </a:spcAft>
              <a:defRPr sz="1300">
                <a:solidFill>
                  <a:schemeClr val="tx1"/>
                </a:solidFill>
                <a:latin typeface="Calibri" pitchFamily="34" charset="0"/>
              </a:defRPr>
            </a:lvl6pPr>
            <a:lvl7pPr marL="3027561" indent="-232889" defTabSz="465779" eaLnBrk="0" fontAlgn="base" hangingPunct="0">
              <a:spcBef>
                <a:spcPct val="30000"/>
              </a:spcBef>
              <a:spcAft>
                <a:spcPct val="0"/>
              </a:spcAft>
              <a:defRPr sz="1300">
                <a:solidFill>
                  <a:schemeClr val="tx1"/>
                </a:solidFill>
                <a:latin typeface="Calibri" pitchFamily="34" charset="0"/>
              </a:defRPr>
            </a:lvl7pPr>
            <a:lvl8pPr marL="3493340" indent="-232889" defTabSz="465779" eaLnBrk="0" fontAlgn="base" hangingPunct="0">
              <a:spcBef>
                <a:spcPct val="30000"/>
              </a:spcBef>
              <a:spcAft>
                <a:spcPct val="0"/>
              </a:spcAft>
              <a:defRPr sz="1300">
                <a:solidFill>
                  <a:schemeClr val="tx1"/>
                </a:solidFill>
                <a:latin typeface="Calibri" pitchFamily="34" charset="0"/>
              </a:defRPr>
            </a:lvl8pPr>
            <a:lvl9pPr marL="3959119" indent="-232889" defTabSz="465779" eaLnBrk="0" fontAlgn="base" hangingPunct="0">
              <a:spcBef>
                <a:spcPct val="30000"/>
              </a:spcBef>
              <a:spcAft>
                <a:spcPct val="0"/>
              </a:spcAft>
              <a:defRPr sz="1300">
                <a:solidFill>
                  <a:schemeClr val="tx1"/>
                </a:solidFill>
                <a:latin typeface="Calibri" pitchFamily="34" charset="0"/>
              </a:defRPr>
            </a:lvl9pPr>
          </a:lstStyle>
          <a:p>
            <a:pPr>
              <a:spcBef>
                <a:spcPct val="0"/>
              </a:spcBef>
            </a:pPr>
            <a:fld id="{711B7139-0E40-4346-89C0-B3ACDFBEFFF7}" type="slidenum">
              <a:rPr lang="en-US" altLang="en-US"/>
              <a:pPr>
                <a:spcBef>
                  <a:spcPct val="0"/>
                </a:spcBef>
              </a:pPr>
              <a:t>12</a:t>
            </a:fld>
            <a:endParaRPr lang="en-US"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276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300">
                <a:solidFill>
                  <a:schemeClr val="tx1"/>
                </a:solidFill>
                <a:latin typeface="Calibri" pitchFamily="34" charset="0"/>
              </a:defRPr>
            </a:lvl1pPr>
            <a:lvl2pPr marL="756890" indent="-291111">
              <a:spcBef>
                <a:spcPct val="30000"/>
              </a:spcBef>
              <a:defRPr sz="1300">
                <a:solidFill>
                  <a:schemeClr val="tx1"/>
                </a:solidFill>
                <a:latin typeface="Calibri" pitchFamily="34" charset="0"/>
              </a:defRPr>
            </a:lvl2pPr>
            <a:lvl3pPr marL="1164446" indent="-232889">
              <a:spcBef>
                <a:spcPct val="30000"/>
              </a:spcBef>
              <a:defRPr sz="1300">
                <a:solidFill>
                  <a:schemeClr val="tx1"/>
                </a:solidFill>
                <a:latin typeface="Calibri" pitchFamily="34" charset="0"/>
              </a:defRPr>
            </a:lvl3pPr>
            <a:lvl4pPr marL="1630225" indent="-232889">
              <a:spcBef>
                <a:spcPct val="30000"/>
              </a:spcBef>
              <a:defRPr sz="1300">
                <a:solidFill>
                  <a:schemeClr val="tx1"/>
                </a:solidFill>
                <a:latin typeface="Calibri" pitchFamily="34" charset="0"/>
              </a:defRPr>
            </a:lvl4pPr>
            <a:lvl5pPr marL="2096004" indent="-232889">
              <a:spcBef>
                <a:spcPct val="30000"/>
              </a:spcBef>
              <a:defRPr sz="1300">
                <a:solidFill>
                  <a:schemeClr val="tx1"/>
                </a:solidFill>
                <a:latin typeface="Calibri" pitchFamily="34" charset="0"/>
              </a:defRPr>
            </a:lvl5pPr>
            <a:lvl6pPr marL="2561782" indent="-232889" defTabSz="465779" eaLnBrk="0" fontAlgn="base" hangingPunct="0">
              <a:spcBef>
                <a:spcPct val="30000"/>
              </a:spcBef>
              <a:spcAft>
                <a:spcPct val="0"/>
              </a:spcAft>
              <a:defRPr sz="1300">
                <a:solidFill>
                  <a:schemeClr val="tx1"/>
                </a:solidFill>
                <a:latin typeface="Calibri" pitchFamily="34" charset="0"/>
              </a:defRPr>
            </a:lvl6pPr>
            <a:lvl7pPr marL="3027561" indent="-232889" defTabSz="465779" eaLnBrk="0" fontAlgn="base" hangingPunct="0">
              <a:spcBef>
                <a:spcPct val="30000"/>
              </a:spcBef>
              <a:spcAft>
                <a:spcPct val="0"/>
              </a:spcAft>
              <a:defRPr sz="1300">
                <a:solidFill>
                  <a:schemeClr val="tx1"/>
                </a:solidFill>
                <a:latin typeface="Calibri" pitchFamily="34" charset="0"/>
              </a:defRPr>
            </a:lvl7pPr>
            <a:lvl8pPr marL="3493340" indent="-232889" defTabSz="465779" eaLnBrk="0" fontAlgn="base" hangingPunct="0">
              <a:spcBef>
                <a:spcPct val="30000"/>
              </a:spcBef>
              <a:spcAft>
                <a:spcPct val="0"/>
              </a:spcAft>
              <a:defRPr sz="1300">
                <a:solidFill>
                  <a:schemeClr val="tx1"/>
                </a:solidFill>
                <a:latin typeface="Calibri" pitchFamily="34" charset="0"/>
              </a:defRPr>
            </a:lvl8pPr>
            <a:lvl9pPr marL="3959119" indent="-232889" defTabSz="465779" eaLnBrk="0" fontAlgn="base" hangingPunct="0">
              <a:spcBef>
                <a:spcPct val="30000"/>
              </a:spcBef>
              <a:spcAft>
                <a:spcPct val="0"/>
              </a:spcAft>
              <a:defRPr sz="1300">
                <a:solidFill>
                  <a:schemeClr val="tx1"/>
                </a:solidFill>
                <a:latin typeface="Calibri" pitchFamily="34" charset="0"/>
              </a:defRPr>
            </a:lvl9pPr>
          </a:lstStyle>
          <a:p>
            <a:pPr>
              <a:spcBef>
                <a:spcPct val="0"/>
              </a:spcBef>
            </a:pPr>
            <a:fld id="{B9D678F6-6E45-4953-B780-A99634893463}" type="slidenum">
              <a:rPr lang="en-US" altLang="en-US"/>
              <a:pPr>
                <a:spcBef>
                  <a:spcPct val="0"/>
                </a:spcBef>
              </a:pPr>
              <a:t>15</a:t>
            </a:fld>
            <a:endParaRPr lang="en-US" altLang="en-US" dirty="0"/>
          </a:p>
        </p:txBody>
      </p:sp>
    </p:spTree>
    <p:extLst>
      <p:ext uri="{BB962C8B-B14F-4D97-AF65-F5344CB8AC3E}">
        <p14:creationId xmlns:p14="http://schemas.microsoft.com/office/powerpoint/2010/main" val="16277345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66D5168-BE29-4751-89D0-A02F410F5BD8}" type="slidenum">
              <a:rPr lang="en-US" altLang="en-US" smtClean="0"/>
              <a:pPr/>
              <a:t>16</a:t>
            </a:fld>
            <a:endParaRPr lang="en-US" altLang="en-US" dirty="0"/>
          </a:p>
        </p:txBody>
      </p:sp>
    </p:spTree>
    <p:extLst>
      <p:ext uri="{BB962C8B-B14F-4D97-AF65-F5344CB8AC3E}">
        <p14:creationId xmlns:p14="http://schemas.microsoft.com/office/powerpoint/2010/main" val="40806978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6D5168-BE29-4751-89D0-A02F410F5BD8}" type="slidenum">
              <a:rPr lang="en-US" altLang="en-US" smtClean="0"/>
              <a:pPr/>
              <a:t>17</a:t>
            </a:fld>
            <a:endParaRPr lang="en-US" altLang="en-US" dirty="0"/>
          </a:p>
        </p:txBody>
      </p:sp>
    </p:spTree>
    <p:extLst>
      <p:ext uri="{BB962C8B-B14F-4D97-AF65-F5344CB8AC3E}">
        <p14:creationId xmlns:p14="http://schemas.microsoft.com/office/powerpoint/2010/main" val="20910599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6D5168-BE29-4751-89D0-A02F410F5BD8}" type="slidenum">
              <a:rPr lang="en-US" altLang="en-US" smtClean="0"/>
              <a:pPr/>
              <a:t>18</a:t>
            </a:fld>
            <a:endParaRPr lang="en-US" altLang="en-US" dirty="0"/>
          </a:p>
        </p:txBody>
      </p:sp>
    </p:spTree>
    <p:extLst>
      <p:ext uri="{BB962C8B-B14F-4D97-AF65-F5344CB8AC3E}">
        <p14:creationId xmlns:p14="http://schemas.microsoft.com/office/powerpoint/2010/main" val="41059344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327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56890" indent="-291111">
              <a:defRPr>
                <a:solidFill>
                  <a:schemeClr val="tx1"/>
                </a:solidFill>
                <a:latin typeface="Arial" charset="0"/>
              </a:defRPr>
            </a:lvl2pPr>
            <a:lvl3pPr marL="1164446" indent="-232889">
              <a:defRPr>
                <a:solidFill>
                  <a:schemeClr val="tx1"/>
                </a:solidFill>
                <a:latin typeface="Arial" charset="0"/>
              </a:defRPr>
            </a:lvl3pPr>
            <a:lvl4pPr marL="1630225" indent="-232889">
              <a:defRPr>
                <a:solidFill>
                  <a:schemeClr val="tx1"/>
                </a:solidFill>
                <a:latin typeface="Arial" charset="0"/>
              </a:defRPr>
            </a:lvl4pPr>
            <a:lvl5pPr marL="2096004" indent="-232889">
              <a:defRPr>
                <a:solidFill>
                  <a:schemeClr val="tx1"/>
                </a:solidFill>
                <a:latin typeface="Arial" charset="0"/>
              </a:defRPr>
            </a:lvl5pPr>
            <a:lvl6pPr marL="2561782" indent="-232889" defTabSz="465779" eaLnBrk="0" fontAlgn="base" hangingPunct="0">
              <a:spcBef>
                <a:spcPct val="0"/>
              </a:spcBef>
              <a:spcAft>
                <a:spcPct val="0"/>
              </a:spcAft>
              <a:defRPr>
                <a:solidFill>
                  <a:schemeClr val="tx1"/>
                </a:solidFill>
                <a:latin typeface="Arial" charset="0"/>
              </a:defRPr>
            </a:lvl6pPr>
            <a:lvl7pPr marL="3027561" indent="-232889" defTabSz="465779" eaLnBrk="0" fontAlgn="base" hangingPunct="0">
              <a:spcBef>
                <a:spcPct val="0"/>
              </a:spcBef>
              <a:spcAft>
                <a:spcPct val="0"/>
              </a:spcAft>
              <a:defRPr>
                <a:solidFill>
                  <a:schemeClr val="tx1"/>
                </a:solidFill>
                <a:latin typeface="Arial" charset="0"/>
              </a:defRPr>
            </a:lvl7pPr>
            <a:lvl8pPr marL="3493340" indent="-232889" defTabSz="465779" eaLnBrk="0" fontAlgn="base" hangingPunct="0">
              <a:spcBef>
                <a:spcPct val="0"/>
              </a:spcBef>
              <a:spcAft>
                <a:spcPct val="0"/>
              </a:spcAft>
              <a:defRPr>
                <a:solidFill>
                  <a:schemeClr val="tx1"/>
                </a:solidFill>
                <a:latin typeface="Arial" charset="0"/>
              </a:defRPr>
            </a:lvl8pPr>
            <a:lvl9pPr marL="3959119" indent="-232889" defTabSz="465779" eaLnBrk="0" fontAlgn="base" hangingPunct="0">
              <a:spcBef>
                <a:spcPct val="0"/>
              </a:spcBef>
              <a:spcAft>
                <a:spcPct val="0"/>
              </a:spcAft>
              <a:defRPr>
                <a:solidFill>
                  <a:schemeClr val="tx1"/>
                </a:solidFill>
                <a:latin typeface="Arial" charset="0"/>
              </a:defRPr>
            </a:lvl9pPr>
          </a:lstStyle>
          <a:p>
            <a:fld id="{D8908FF5-6128-44C8-8041-3959DBC2FBCC}" type="slidenum">
              <a:rPr lang="en-US" altLang="en-US">
                <a:latin typeface="Calibri" pitchFamily="34" charset="0"/>
              </a:rPr>
              <a:pPr/>
              <a:t>19</a:t>
            </a:fld>
            <a:endParaRPr lang="en-US" altLang="en-US" dirty="0">
              <a:latin typeface="Calibri"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6D5168-BE29-4751-89D0-A02F410F5BD8}" type="slidenum">
              <a:rPr lang="en-US" altLang="en-US" smtClean="0"/>
              <a:pPr/>
              <a:t>20</a:t>
            </a:fld>
            <a:endParaRPr lang="en-US" altLang="en-US" dirty="0"/>
          </a:p>
        </p:txBody>
      </p:sp>
    </p:spTree>
    <p:extLst>
      <p:ext uri="{BB962C8B-B14F-4D97-AF65-F5344CB8AC3E}">
        <p14:creationId xmlns:p14="http://schemas.microsoft.com/office/powerpoint/2010/main" val="5595267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6D5168-BE29-4751-89D0-A02F410F5BD8}" type="slidenum">
              <a:rPr lang="en-US" altLang="en-US" smtClean="0"/>
              <a:pPr/>
              <a:t>21</a:t>
            </a:fld>
            <a:endParaRPr lang="en-US" altLang="en-US" dirty="0"/>
          </a:p>
        </p:txBody>
      </p:sp>
    </p:spTree>
    <p:extLst>
      <p:ext uri="{BB962C8B-B14F-4D97-AF65-F5344CB8AC3E}">
        <p14:creationId xmlns:p14="http://schemas.microsoft.com/office/powerpoint/2010/main" val="32666149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6D5168-BE29-4751-89D0-A02F410F5BD8}" type="slidenum">
              <a:rPr lang="en-US" altLang="en-US" smtClean="0"/>
              <a:pPr/>
              <a:t>22</a:t>
            </a:fld>
            <a:endParaRPr lang="en-US" altLang="en-US" dirty="0"/>
          </a:p>
        </p:txBody>
      </p:sp>
    </p:spTree>
    <p:extLst>
      <p:ext uri="{BB962C8B-B14F-4D97-AF65-F5344CB8AC3E}">
        <p14:creationId xmlns:p14="http://schemas.microsoft.com/office/powerpoint/2010/main" val="41671314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6D5168-BE29-4751-89D0-A02F410F5BD8}" type="slidenum">
              <a:rPr lang="en-US" altLang="en-US" smtClean="0"/>
              <a:pPr/>
              <a:t>24</a:t>
            </a:fld>
            <a:endParaRPr lang="en-US" altLang="en-US" dirty="0"/>
          </a:p>
        </p:txBody>
      </p:sp>
    </p:spTree>
    <p:extLst>
      <p:ext uri="{BB962C8B-B14F-4D97-AF65-F5344CB8AC3E}">
        <p14:creationId xmlns:p14="http://schemas.microsoft.com/office/powerpoint/2010/main" val="20152191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174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300">
                <a:solidFill>
                  <a:schemeClr val="tx1"/>
                </a:solidFill>
                <a:latin typeface="Calibri" pitchFamily="34" charset="0"/>
              </a:defRPr>
            </a:lvl1pPr>
            <a:lvl2pPr marL="756890" indent="-291111">
              <a:spcBef>
                <a:spcPct val="30000"/>
              </a:spcBef>
              <a:defRPr sz="1300">
                <a:solidFill>
                  <a:schemeClr val="tx1"/>
                </a:solidFill>
                <a:latin typeface="Calibri" pitchFamily="34" charset="0"/>
              </a:defRPr>
            </a:lvl2pPr>
            <a:lvl3pPr marL="1164446" indent="-232889">
              <a:spcBef>
                <a:spcPct val="30000"/>
              </a:spcBef>
              <a:defRPr sz="1300">
                <a:solidFill>
                  <a:schemeClr val="tx1"/>
                </a:solidFill>
                <a:latin typeface="Calibri" pitchFamily="34" charset="0"/>
              </a:defRPr>
            </a:lvl3pPr>
            <a:lvl4pPr marL="1630225" indent="-232889">
              <a:spcBef>
                <a:spcPct val="30000"/>
              </a:spcBef>
              <a:defRPr sz="1300">
                <a:solidFill>
                  <a:schemeClr val="tx1"/>
                </a:solidFill>
                <a:latin typeface="Calibri" pitchFamily="34" charset="0"/>
              </a:defRPr>
            </a:lvl4pPr>
            <a:lvl5pPr marL="2096004" indent="-232889">
              <a:spcBef>
                <a:spcPct val="30000"/>
              </a:spcBef>
              <a:defRPr sz="1300">
                <a:solidFill>
                  <a:schemeClr val="tx1"/>
                </a:solidFill>
                <a:latin typeface="Calibri" pitchFamily="34" charset="0"/>
              </a:defRPr>
            </a:lvl5pPr>
            <a:lvl6pPr marL="2561782" indent="-232889" defTabSz="465779" eaLnBrk="0" fontAlgn="base" hangingPunct="0">
              <a:spcBef>
                <a:spcPct val="30000"/>
              </a:spcBef>
              <a:spcAft>
                <a:spcPct val="0"/>
              </a:spcAft>
              <a:defRPr sz="1300">
                <a:solidFill>
                  <a:schemeClr val="tx1"/>
                </a:solidFill>
                <a:latin typeface="Calibri" pitchFamily="34" charset="0"/>
              </a:defRPr>
            </a:lvl6pPr>
            <a:lvl7pPr marL="3027561" indent="-232889" defTabSz="465779" eaLnBrk="0" fontAlgn="base" hangingPunct="0">
              <a:spcBef>
                <a:spcPct val="30000"/>
              </a:spcBef>
              <a:spcAft>
                <a:spcPct val="0"/>
              </a:spcAft>
              <a:defRPr sz="1300">
                <a:solidFill>
                  <a:schemeClr val="tx1"/>
                </a:solidFill>
                <a:latin typeface="Calibri" pitchFamily="34" charset="0"/>
              </a:defRPr>
            </a:lvl7pPr>
            <a:lvl8pPr marL="3493340" indent="-232889" defTabSz="465779" eaLnBrk="0" fontAlgn="base" hangingPunct="0">
              <a:spcBef>
                <a:spcPct val="30000"/>
              </a:spcBef>
              <a:spcAft>
                <a:spcPct val="0"/>
              </a:spcAft>
              <a:defRPr sz="1300">
                <a:solidFill>
                  <a:schemeClr val="tx1"/>
                </a:solidFill>
                <a:latin typeface="Calibri" pitchFamily="34" charset="0"/>
              </a:defRPr>
            </a:lvl8pPr>
            <a:lvl9pPr marL="3959119" indent="-232889" defTabSz="465779" eaLnBrk="0" fontAlgn="base" hangingPunct="0">
              <a:spcBef>
                <a:spcPct val="30000"/>
              </a:spcBef>
              <a:spcAft>
                <a:spcPct val="0"/>
              </a:spcAft>
              <a:defRPr sz="1300">
                <a:solidFill>
                  <a:schemeClr val="tx1"/>
                </a:solidFill>
                <a:latin typeface="Calibri" pitchFamily="34" charset="0"/>
              </a:defRPr>
            </a:lvl9pPr>
          </a:lstStyle>
          <a:p>
            <a:pPr>
              <a:spcBef>
                <a:spcPct val="0"/>
              </a:spcBef>
            </a:pPr>
            <a:fld id="{BBFF869D-4A2F-4C60-97D6-C77B7ABB3766}" type="slidenum">
              <a:rPr lang="en-US" altLang="en-US"/>
              <a:pPr>
                <a:spcBef>
                  <a:spcPct val="0"/>
                </a:spcBef>
              </a:pPr>
              <a:t>2</a:t>
            </a:fld>
            <a:endParaRPr lang="en-US" altLang="en-US" dirty="0"/>
          </a:p>
        </p:txBody>
      </p:sp>
    </p:spTree>
    <p:extLst>
      <p:ext uri="{BB962C8B-B14F-4D97-AF65-F5344CB8AC3E}">
        <p14:creationId xmlns:p14="http://schemas.microsoft.com/office/powerpoint/2010/main" val="9960425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6D5168-BE29-4751-89D0-A02F410F5BD8}" type="slidenum">
              <a:rPr lang="en-US" altLang="en-US" smtClean="0"/>
              <a:pPr/>
              <a:t>27</a:t>
            </a:fld>
            <a:endParaRPr lang="en-US" altLang="en-US" dirty="0"/>
          </a:p>
        </p:txBody>
      </p:sp>
    </p:spTree>
    <p:extLst>
      <p:ext uri="{BB962C8B-B14F-4D97-AF65-F5344CB8AC3E}">
        <p14:creationId xmlns:p14="http://schemas.microsoft.com/office/powerpoint/2010/main" val="393293838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6D5168-BE29-4751-89D0-A02F410F5BD8}" type="slidenum">
              <a:rPr lang="en-US" altLang="en-US" smtClean="0"/>
              <a:pPr/>
              <a:t>28</a:t>
            </a:fld>
            <a:endParaRPr lang="en-US" altLang="en-US" dirty="0"/>
          </a:p>
        </p:txBody>
      </p:sp>
    </p:spTree>
    <p:extLst>
      <p:ext uri="{BB962C8B-B14F-4D97-AF65-F5344CB8AC3E}">
        <p14:creationId xmlns:p14="http://schemas.microsoft.com/office/powerpoint/2010/main" val="162523541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6D5168-BE29-4751-89D0-A02F410F5BD8}" type="slidenum">
              <a:rPr lang="en-US" altLang="en-US" smtClean="0"/>
              <a:pPr/>
              <a:t>29</a:t>
            </a:fld>
            <a:endParaRPr lang="en-US" altLang="en-US" dirty="0"/>
          </a:p>
        </p:txBody>
      </p:sp>
    </p:spTree>
    <p:extLst>
      <p:ext uri="{BB962C8B-B14F-4D97-AF65-F5344CB8AC3E}">
        <p14:creationId xmlns:p14="http://schemas.microsoft.com/office/powerpoint/2010/main" val="272192904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6D5168-BE29-4751-89D0-A02F410F5BD8}" type="slidenum">
              <a:rPr lang="en-US" altLang="en-US" smtClean="0"/>
              <a:pPr/>
              <a:t>30</a:t>
            </a:fld>
            <a:endParaRPr lang="en-US" altLang="en-US" dirty="0"/>
          </a:p>
        </p:txBody>
      </p:sp>
    </p:spTree>
    <p:extLst>
      <p:ext uri="{BB962C8B-B14F-4D97-AF65-F5344CB8AC3E}">
        <p14:creationId xmlns:p14="http://schemas.microsoft.com/office/powerpoint/2010/main" val="278550436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6D5168-BE29-4751-89D0-A02F410F5BD8}" type="slidenum">
              <a:rPr lang="en-US" altLang="en-US" smtClean="0"/>
              <a:pPr/>
              <a:t>33</a:t>
            </a:fld>
            <a:endParaRPr lang="en-US" altLang="en-US" dirty="0"/>
          </a:p>
        </p:txBody>
      </p:sp>
    </p:spTree>
    <p:extLst>
      <p:ext uri="{BB962C8B-B14F-4D97-AF65-F5344CB8AC3E}">
        <p14:creationId xmlns:p14="http://schemas.microsoft.com/office/powerpoint/2010/main" val="374724362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6D5168-BE29-4751-89D0-A02F410F5BD8}" type="slidenum">
              <a:rPr lang="en-US" altLang="en-US" smtClean="0"/>
              <a:pPr/>
              <a:t>34</a:t>
            </a:fld>
            <a:endParaRPr lang="en-US" altLang="en-US" dirty="0"/>
          </a:p>
        </p:txBody>
      </p:sp>
    </p:spTree>
    <p:extLst>
      <p:ext uri="{BB962C8B-B14F-4D97-AF65-F5344CB8AC3E}">
        <p14:creationId xmlns:p14="http://schemas.microsoft.com/office/powerpoint/2010/main" val="298104246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6D5168-BE29-4751-89D0-A02F410F5BD8}" type="slidenum">
              <a:rPr lang="en-US" altLang="en-US" smtClean="0"/>
              <a:pPr/>
              <a:t>35</a:t>
            </a:fld>
            <a:endParaRPr lang="en-US" altLang="en-US" dirty="0"/>
          </a:p>
        </p:txBody>
      </p:sp>
    </p:spTree>
    <p:extLst>
      <p:ext uri="{BB962C8B-B14F-4D97-AF65-F5344CB8AC3E}">
        <p14:creationId xmlns:p14="http://schemas.microsoft.com/office/powerpoint/2010/main" val="63507646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6D5168-BE29-4751-89D0-A02F410F5BD8}" type="slidenum">
              <a:rPr lang="en-US" altLang="en-US" smtClean="0"/>
              <a:pPr/>
              <a:t>36</a:t>
            </a:fld>
            <a:endParaRPr lang="en-US" altLang="en-US" dirty="0"/>
          </a:p>
        </p:txBody>
      </p:sp>
    </p:spTree>
    <p:extLst>
      <p:ext uri="{BB962C8B-B14F-4D97-AF65-F5344CB8AC3E}">
        <p14:creationId xmlns:p14="http://schemas.microsoft.com/office/powerpoint/2010/main" val="175343985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6D5168-BE29-4751-89D0-A02F410F5BD8}" type="slidenum">
              <a:rPr lang="en-US" altLang="en-US" smtClean="0"/>
              <a:pPr/>
              <a:t>37</a:t>
            </a:fld>
            <a:endParaRPr lang="en-US" altLang="en-US" dirty="0"/>
          </a:p>
        </p:txBody>
      </p:sp>
    </p:spTree>
    <p:extLst>
      <p:ext uri="{BB962C8B-B14F-4D97-AF65-F5344CB8AC3E}">
        <p14:creationId xmlns:p14="http://schemas.microsoft.com/office/powerpoint/2010/main" val="142473738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6D5168-BE29-4751-89D0-A02F410F5BD8}" type="slidenum">
              <a:rPr lang="en-US" altLang="en-US" smtClean="0"/>
              <a:pPr/>
              <a:t>38</a:t>
            </a:fld>
            <a:endParaRPr lang="en-US" altLang="en-US" dirty="0"/>
          </a:p>
        </p:txBody>
      </p:sp>
    </p:spTree>
    <p:extLst>
      <p:ext uri="{BB962C8B-B14F-4D97-AF65-F5344CB8AC3E}">
        <p14:creationId xmlns:p14="http://schemas.microsoft.com/office/powerpoint/2010/main" val="244351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defTabSz="891357">
              <a:defRPr/>
            </a:pPr>
            <a:fld id="{AE59E603-3BBE-4BE3-80CC-A731A9D30C3B}" type="slidenum">
              <a:rPr lang="en-US" sz="1200">
                <a:solidFill>
                  <a:prstClr val="black"/>
                </a:solidFill>
                <a:latin typeface="Calibri" panose="020F0502020204030204"/>
              </a:rPr>
              <a:pPr defTabSz="891357">
                <a:defRPr/>
              </a:pPr>
              <a:t>5</a:t>
            </a:fld>
            <a:endParaRPr lang="en-US" sz="1200" dirty="0">
              <a:solidFill>
                <a:prstClr val="black"/>
              </a:solidFill>
              <a:latin typeface="Calibri" panose="020F0502020204030204"/>
            </a:endParaRPr>
          </a:p>
        </p:txBody>
      </p:sp>
    </p:spTree>
    <p:extLst>
      <p:ext uri="{BB962C8B-B14F-4D97-AF65-F5344CB8AC3E}">
        <p14:creationId xmlns:p14="http://schemas.microsoft.com/office/powerpoint/2010/main" val="422034555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6D5168-BE29-4751-89D0-A02F410F5BD8}" type="slidenum">
              <a:rPr lang="en-US" altLang="en-US" smtClean="0"/>
              <a:pPr/>
              <a:t>39</a:t>
            </a:fld>
            <a:endParaRPr lang="en-US" altLang="en-US" dirty="0"/>
          </a:p>
        </p:txBody>
      </p:sp>
    </p:spTree>
    <p:extLst>
      <p:ext uri="{BB962C8B-B14F-4D97-AF65-F5344CB8AC3E}">
        <p14:creationId xmlns:p14="http://schemas.microsoft.com/office/powerpoint/2010/main" val="14270078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481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300">
                <a:solidFill>
                  <a:schemeClr val="tx1"/>
                </a:solidFill>
                <a:latin typeface="Calibri" pitchFamily="34" charset="0"/>
              </a:defRPr>
            </a:lvl1pPr>
            <a:lvl2pPr marL="756890" indent="-291111">
              <a:spcBef>
                <a:spcPct val="30000"/>
              </a:spcBef>
              <a:defRPr sz="1300">
                <a:solidFill>
                  <a:schemeClr val="tx1"/>
                </a:solidFill>
                <a:latin typeface="Calibri" pitchFamily="34" charset="0"/>
              </a:defRPr>
            </a:lvl2pPr>
            <a:lvl3pPr marL="1164446" indent="-232889">
              <a:spcBef>
                <a:spcPct val="30000"/>
              </a:spcBef>
              <a:defRPr sz="1300">
                <a:solidFill>
                  <a:schemeClr val="tx1"/>
                </a:solidFill>
                <a:latin typeface="Calibri" pitchFamily="34" charset="0"/>
              </a:defRPr>
            </a:lvl3pPr>
            <a:lvl4pPr marL="1630225" indent="-232889">
              <a:spcBef>
                <a:spcPct val="30000"/>
              </a:spcBef>
              <a:defRPr sz="1300">
                <a:solidFill>
                  <a:schemeClr val="tx1"/>
                </a:solidFill>
                <a:latin typeface="Calibri" pitchFamily="34" charset="0"/>
              </a:defRPr>
            </a:lvl4pPr>
            <a:lvl5pPr marL="2096004" indent="-232889">
              <a:spcBef>
                <a:spcPct val="30000"/>
              </a:spcBef>
              <a:defRPr sz="1300">
                <a:solidFill>
                  <a:schemeClr val="tx1"/>
                </a:solidFill>
                <a:latin typeface="Calibri" pitchFamily="34" charset="0"/>
              </a:defRPr>
            </a:lvl5pPr>
            <a:lvl6pPr marL="2561782" indent="-232889" defTabSz="465779" eaLnBrk="0" fontAlgn="base" hangingPunct="0">
              <a:spcBef>
                <a:spcPct val="30000"/>
              </a:spcBef>
              <a:spcAft>
                <a:spcPct val="0"/>
              </a:spcAft>
              <a:defRPr sz="1300">
                <a:solidFill>
                  <a:schemeClr val="tx1"/>
                </a:solidFill>
                <a:latin typeface="Calibri" pitchFamily="34" charset="0"/>
              </a:defRPr>
            </a:lvl6pPr>
            <a:lvl7pPr marL="3027561" indent="-232889" defTabSz="465779" eaLnBrk="0" fontAlgn="base" hangingPunct="0">
              <a:spcBef>
                <a:spcPct val="30000"/>
              </a:spcBef>
              <a:spcAft>
                <a:spcPct val="0"/>
              </a:spcAft>
              <a:defRPr sz="1300">
                <a:solidFill>
                  <a:schemeClr val="tx1"/>
                </a:solidFill>
                <a:latin typeface="Calibri" pitchFamily="34" charset="0"/>
              </a:defRPr>
            </a:lvl7pPr>
            <a:lvl8pPr marL="3493340" indent="-232889" defTabSz="465779" eaLnBrk="0" fontAlgn="base" hangingPunct="0">
              <a:spcBef>
                <a:spcPct val="30000"/>
              </a:spcBef>
              <a:spcAft>
                <a:spcPct val="0"/>
              </a:spcAft>
              <a:defRPr sz="1300">
                <a:solidFill>
                  <a:schemeClr val="tx1"/>
                </a:solidFill>
                <a:latin typeface="Calibri" pitchFamily="34" charset="0"/>
              </a:defRPr>
            </a:lvl8pPr>
            <a:lvl9pPr marL="3959119" indent="-232889" defTabSz="465779" eaLnBrk="0" fontAlgn="base" hangingPunct="0">
              <a:spcBef>
                <a:spcPct val="30000"/>
              </a:spcBef>
              <a:spcAft>
                <a:spcPct val="0"/>
              </a:spcAft>
              <a:defRPr sz="1300">
                <a:solidFill>
                  <a:schemeClr val="tx1"/>
                </a:solidFill>
                <a:latin typeface="Calibri" pitchFamily="34" charset="0"/>
              </a:defRPr>
            </a:lvl9pPr>
          </a:lstStyle>
          <a:p>
            <a:pPr>
              <a:spcBef>
                <a:spcPct val="0"/>
              </a:spcBef>
            </a:pPr>
            <a:fld id="{A7888FBC-D984-40CD-890D-52E4862E8F42}" type="slidenum">
              <a:rPr lang="en-US" altLang="en-US"/>
              <a:pPr>
                <a:spcBef>
                  <a:spcPct val="0"/>
                </a:spcBef>
              </a:pPr>
              <a:t>40</a:t>
            </a:fld>
            <a:endParaRPr lang="en-US" altLang="en-US" dirty="0"/>
          </a:p>
        </p:txBody>
      </p:sp>
    </p:spTree>
    <p:extLst>
      <p:ext uri="{BB962C8B-B14F-4D97-AF65-F5344CB8AC3E}">
        <p14:creationId xmlns:p14="http://schemas.microsoft.com/office/powerpoint/2010/main" val="248147662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6D5168-BE29-4751-89D0-A02F410F5BD8}" type="slidenum">
              <a:rPr lang="en-US" altLang="en-US" smtClean="0"/>
              <a:pPr/>
              <a:t>41</a:t>
            </a:fld>
            <a:endParaRPr lang="en-US" altLang="en-US" dirty="0"/>
          </a:p>
        </p:txBody>
      </p:sp>
    </p:spTree>
    <p:extLst>
      <p:ext uri="{BB962C8B-B14F-4D97-AF65-F5344CB8AC3E}">
        <p14:creationId xmlns:p14="http://schemas.microsoft.com/office/powerpoint/2010/main" val="12144396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6D5168-BE29-4751-89D0-A02F410F5BD8}" type="slidenum">
              <a:rPr lang="en-US" altLang="en-US" smtClean="0"/>
              <a:pPr/>
              <a:t>42</a:t>
            </a:fld>
            <a:endParaRPr lang="en-US" altLang="en-US" dirty="0"/>
          </a:p>
        </p:txBody>
      </p:sp>
    </p:spTree>
    <p:extLst>
      <p:ext uri="{BB962C8B-B14F-4D97-AF65-F5344CB8AC3E}">
        <p14:creationId xmlns:p14="http://schemas.microsoft.com/office/powerpoint/2010/main" val="377534277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6D5168-BE29-4751-89D0-A02F410F5BD8}" type="slidenum">
              <a:rPr lang="en-US" altLang="en-US" smtClean="0"/>
              <a:pPr/>
              <a:t>43</a:t>
            </a:fld>
            <a:endParaRPr lang="en-US" altLang="en-US" dirty="0"/>
          </a:p>
        </p:txBody>
      </p:sp>
    </p:spTree>
    <p:extLst>
      <p:ext uri="{BB962C8B-B14F-4D97-AF65-F5344CB8AC3E}">
        <p14:creationId xmlns:p14="http://schemas.microsoft.com/office/powerpoint/2010/main" val="415742502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6D5168-BE29-4751-89D0-A02F410F5BD8}" type="slidenum">
              <a:rPr lang="en-US" altLang="en-US" smtClean="0"/>
              <a:pPr/>
              <a:t>44</a:t>
            </a:fld>
            <a:endParaRPr lang="en-US" altLang="en-US" dirty="0"/>
          </a:p>
        </p:txBody>
      </p:sp>
    </p:spTree>
    <p:extLst>
      <p:ext uri="{BB962C8B-B14F-4D97-AF65-F5344CB8AC3E}">
        <p14:creationId xmlns:p14="http://schemas.microsoft.com/office/powerpoint/2010/main" val="196249366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6D5168-BE29-4751-89D0-A02F410F5BD8}" type="slidenum">
              <a:rPr lang="en-US" altLang="en-US" smtClean="0"/>
              <a:pPr/>
              <a:t>45</a:t>
            </a:fld>
            <a:endParaRPr lang="en-US" altLang="en-US" dirty="0"/>
          </a:p>
        </p:txBody>
      </p:sp>
    </p:spTree>
    <p:extLst>
      <p:ext uri="{BB962C8B-B14F-4D97-AF65-F5344CB8AC3E}">
        <p14:creationId xmlns:p14="http://schemas.microsoft.com/office/powerpoint/2010/main" val="352867019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6D5168-BE29-4751-89D0-A02F410F5BD8}" type="slidenum">
              <a:rPr lang="en-US" altLang="en-US" smtClean="0"/>
              <a:pPr/>
              <a:t>46</a:t>
            </a:fld>
            <a:endParaRPr lang="en-US" altLang="en-US" dirty="0"/>
          </a:p>
        </p:txBody>
      </p:sp>
    </p:spTree>
    <p:extLst>
      <p:ext uri="{BB962C8B-B14F-4D97-AF65-F5344CB8AC3E}">
        <p14:creationId xmlns:p14="http://schemas.microsoft.com/office/powerpoint/2010/main" val="155405614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6D5168-BE29-4751-89D0-A02F410F5BD8}" type="slidenum">
              <a:rPr lang="en-US" altLang="en-US" smtClean="0"/>
              <a:pPr/>
              <a:t>47</a:t>
            </a:fld>
            <a:endParaRPr lang="en-US" altLang="en-US" dirty="0"/>
          </a:p>
        </p:txBody>
      </p:sp>
    </p:spTree>
    <p:extLst>
      <p:ext uri="{BB962C8B-B14F-4D97-AF65-F5344CB8AC3E}">
        <p14:creationId xmlns:p14="http://schemas.microsoft.com/office/powerpoint/2010/main" val="79953046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6D5168-BE29-4751-89D0-A02F410F5BD8}" type="slidenum">
              <a:rPr lang="en-US" altLang="en-US" smtClean="0"/>
              <a:pPr/>
              <a:t>49</a:t>
            </a:fld>
            <a:endParaRPr lang="en-US" altLang="en-US" dirty="0"/>
          </a:p>
        </p:txBody>
      </p:sp>
    </p:spTree>
    <p:extLst>
      <p:ext uri="{BB962C8B-B14F-4D97-AF65-F5344CB8AC3E}">
        <p14:creationId xmlns:p14="http://schemas.microsoft.com/office/powerpoint/2010/main" val="30518577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6D5168-BE29-4751-89D0-A02F410F5BD8}" type="slidenum">
              <a:rPr lang="en-US" altLang="en-US" smtClean="0"/>
              <a:pPr/>
              <a:t>6</a:t>
            </a:fld>
            <a:endParaRPr lang="en-US" altLang="en-US" dirty="0"/>
          </a:p>
        </p:txBody>
      </p:sp>
    </p:spTree>
    <p:extLst>
      <p:ext uri="{BB962C8B-B14F-4D97-AF65-F5344CB8AC3E}">
        <p14:creationId xmlns:p14="http://schemas.microsoft.com/office/powerpoint/2010/main" val="181810430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6D5168-BE29-4751-89D0-A02F410F5BD8}" type="slidenum">
              <a:rPr lang="en-US" altLang="en-US" smtClean="0"/>
              <a:pPr/>
              <a:t>50</a:t>
            </a:fld>
            <a:endParaRPr lang="en-US" altLang="en-US" dirty="0"/>
          </a:p>
        </p:txBody>
      </p:sp>
    </p:spTree>
    <p:extLst>
      <p:ext uri="{BB962C8B-B14F-4D97-AF65-F5344CB8AC3E}">
        <p14:creationId xmlns:p14="http://schemas.microsoft.com/office/powerpoint/2010/main" val="329987517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6D5168-BE29-4751-89D0-A02F410F5BD8}" type="slidenum">
              <a:rPr lang="en-US" altLang="en-US" smtClean="0"/>
              <a:pPr/>
              <a:t>51</a:t>
            </a:fld>
            <a:endParaRPr lang="en-US" altLang="en-US" dirty="0"/>
          </a:p>
        </p:txBody>
      </p:sp>
    </p:spTree>
    <p:extLst>
      <p:ext uri="{BB962C8B-B14F-4D97-AF65-F5344CB8AC3E}">
        <p14:creationId xmlns:p14="http://schemas.microsoft.com/office/powerpoint/2010/main" val="32782297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6D5168-BE29-4751-89D0-A02F410F5BD8}" type="slidenum">
              <a:rPr lang="en-US" altLang="en-US" smtClean="0"/>
              <a:pPr/>
              <a:t>52</a:t>
            </a:fld>
            <a:endParaRPr lang="en-US" altLang="en-US" dirty="0"/>
          </a:p>
        </p:txBody>
      </p:sp>
    </p:spTree>
    <p:extLst>
      <p:ext uri="{BB962C8B-B14F-4D97-AF65-F5344CB8AC3E}">
        <p14:creationId xmlns:p14="http://schemas.microsoft.com/office/powerpoint/2010/main" val="83953248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6D5168-BE29-4751-89D0-A02F410F5BD8}" type="slidenum">
              <a:rPr lang="en-US" altLang="en-US" smtClean="0"/>
              <a:pPr/>
              <a:t>53</a:t>
            </a:fld>
            <a:endParaRPr lang="en-US" altLang="en-US" dirty="0"/>
          </a:p>
        </p:txBody>
      </p:sp>
    </p:spTree>
    <p:extLst>
      <p:ext uri="{BB962C8B-B14F-4D97-AF65-F5344CB8AC3E}">
        <p14:creationId xmlns:p14="http://schemas.microsoft.com/office/powerpoint/2010/main" val="249385674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6D5168-BE29-4751-89D0-A02F410F5BD8}" type="slidenum">
              <a:rPr lang="en-US" altLang="en-US" smtClean="0"/>
              <a:pPr/>
              <a:t>54</a:t>
            </a:fld>
            <a:endParaRPr lang="en-US" altLang="en-US" dirty="0"/>
          </a:p>
        </p:txBody>
      </p:sp>
    </p:spTree>
    <p:extLst>
      <p:ext uri="{BB962C8B-B14F-4D97-AF65-F5344CB8AC3E}">
        <p14:creationId xmlns:p14="http://schemas.microsoft.com/office/powerpoint/2010/main" val="87572020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6D5168-BE29-4751-89D0-A02F410F5BD8}" type="slidenum">
              <a:rPr lang="en-US" altLang="en-US" smtClean="0"/>
              <a:pPr/>
              <a:t>55</a:t>
            </a:fld>
            <a:endParaRPr lang="en-US" altLang="en-US" dirty="0"/>
          </a:p>
        </p:txBody>
      </p:sp>
    </p:spTree>
    <p:extLst>
      <p:ext uri="{BB962C8B-B14F-4D97-AF65-F5344CB8AC3E}">
        <p14:creationId xmlns:p14="http://schemas.microsoft.com/office/powerpoint/2010/main" val="61753621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6D5168-BE29-4751-89D0-A02F410F5BD8}" type="slidenum">
              <a:rPr lang="en-US" altLang="en-US" smtClean="0"/>
              <a:pPr/>
              <a:t>56</a:t>
            </a:fld>
            <a:endParaRPr lang="en-US" altLang="en-US" dirty="0"/>
          </a:p>
        </p:txBody>
      </p:sp>
    </p:spTree>
    <p:extLst>
      <p:ext uri="{BB962C8B-B14F-4D97-AF65-F5344CB8AC3E}">
        <p14:creationId xmlns:p14="http://schemas.microsoft.com/office/powerpoint/2010/main" val="269233065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6D5168-BE29-4751-89D0-A02F410F5BD8}" type="slidenum">
              <a:rPr lang="en-US" altLang="en-US" smtClean="0"/>
              <a:pPr/>
              <a:t>57</a:t>
            </a:fld>
            <a:endParaRPr lang="en-US" altLang="en-US" dirty="0"/>
          </a:p>
        </p:txBody>
      </p:sp>
    </p:spTree>
    <p:extLst>
      <p:ext uri="{BB962C8B-B14F-4D97-AF65-F5344CB8AC3E}">
        <p14:creationId xmlns:p14="http://schemas.microsoft.com/office/powerpoint/2010/main" val="121628986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6D5168-BE29-4751-89D0-A02F410F5BD8}" type="slidenum">
              <a:rPr lang="en-US" altLang="en-US" smtClean="0"/>
              <a:pPr/>
              <a:t>58</a:t>
            </a:fld>
            <a:endParaRPr lang="en-US" altLang="en-US" dirty="0"/>
          </a:p>
        </p:txBody>
      </p:sp>
    </p:spTree>
    <p:extLst>
      <p:ext uri="{BB962C8B-B14F-4D97-AF65-F5344CB8AC3E}">
        <p14:creationId xmlns:p14="http://schemas.microsoft.com/office/powerpoint/2010/main" val="310262959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6D5168-BE29-4751-89D0-A02F410F5BD8}" type="slidenum">
              <a:rPr lang="en-US" altLang="en-US" smtClean="0"/>
              <a:pPr/>
              <a:t>59</a:t>
            </a:fld>
            <a:endParaRPr lang="en-US" altLang="en-US" dirty="0"/>
          </a:p>
        </p:txBody>
      </p:sp>
    </p:spTree>
    <p:extLst>
      <p:ext uri="{BB962C8B-B14F-4D97-AF65-F5344CB8AC3E}">
        <p14:creationId xmlns:p14="http://schemas.microsoft.com/office/powerpoint/2010/main" val="12014190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6D5168-BE29-4751-89D0-A02F410F5BD8}" type="slidenum">
              <a:rPr lang="en-US" altLang="en-US" smtClean="0"/>
              <a:pPr/>
              <a:t>7</a:t>
            </a:fld>
            <a:endParaRPr lang="en-US" altLang="en-US" dirty="0"/>
          </a:p>
        </p:txBody>
      </p:sp>
    </p:spTree>
    <p:extLst>
      <p:ext uri="{BB962C8B-B14F-4D97-AF65-F5344CB8AC3E}">
        <p14:creationId xmlns:p14="http://schemas.microsoft.com/office/powerpoint/2010/main" val="24626695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6D5168-BE29-4751-89D0-A02F410F5BD8}" type="slidenum">
              <a:rPr lang="en-US" altLang="en-US" smtClean="0"/>
              <a:pPr/>
              <a:t>60</a:t>
            </a:fld>
            <a:endParaRPr lang="en-US" altLang="en-US" dirty="0"/>
          </a:p>
        </p:txBody>
      </p:sp>
    </p:spTree>
    <p:extLst>
      <p:ext uri="{BB962C8B-B14F-4D97-AF65-F5344CB8AC3E}">
        <p14:creationId xmlns:p14="http://schemas.microsoft.com/office/powerpoint/2010/main" val="241738384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6D5168-BE29-4751-89D0-A02F410F5BD8}" type="slidenum">
              <a:rPr lang="en-US" altLang="en-US" smtClean="0"/>
              <a:pPr/>
              <a:t>61</a:t>
            </a:fld>
            <a:endParaRPr lang="en-US" altLang="en-US" dirty="0"/>
          </a:p>
        </p:txBody>
      </p:sp>
    </p:spTree>
    <p:extLst>
      <p:ext uri="{BB962C8B-B14F-4D97-AF65-F5344CB8AC3E}">
        <p14:creationId xmlns:p14="http://schemas.microsoft.com/office/powerpoint/2010/main" val="371227549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6D5168-BE29-4751-89D0-A02F410F5BD8}" type="slidenum">
              <a:rPr lang="en-US" altLang="en-US" smtClean="0"/>
              <a:pPr/>
              <a:t>62</a:t>
            </a:fld>
            <a:endParaRPr lang="en-US" altLang="en-US" dirty="0"/>
          </a:p>
        </p:txBody>
      </p:sp>
    </p:spTree>
    <p:extLst>
      <p:ext uri="{BB962C8B-B14F-4D97-AF65-F5344CB8AC3E}">
        <p14:creationId xmlns:p14="http://schemas.microsoft.com/office/powerpoint/2010/main" val="107070485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6D5168-BE29-4751-89D0-A02F410F5BD8}" type="slidenum">
              <a:rPr lang="en-US" altLang="en-US" smtClean="0"/>
              <a:pPr/>
              <a:t>63</a:t>
            </a:fld>
            <a:endParaRPr lang="en-US" altLang="en-US" dirty="0"/>
          </a:p>
        </p:txBody>
      </p:sp>
    </p:spTree>
    <p:extLst>
      <p:ext uri="{BB962C8B-B14F-4D97-AF65-F5344CB8AC3E}">
        <p14:creationId xmlns:p14="http://schemas.microsoft.com/office/powerpoint/2010/main" val="115500956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6D5168-BE29-4751-89D0-A02F410F5BD8}" type="slidenum">
              <a:rPr lang="en-US" altLang="en-US" smtClean="0"/>
              <a:pPr/>
              <a:t>64</a:t>
            </a:fld>
            <a:endParaRPr lang="en-US" altLang="en-US" dirty="0"/>
          </a:p>
        </p:txBody>
      </p:sp>
    </p:spTree>
    <p:extLst>
      <p:ext uri="{BB962C8B-B14F-4D97-AF65-F5344CB8AC3E}">
        <p14:creationId xmlns:p14="http://schemas.microsoft.com/office/powerpoint/2010/main" val="67263626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6D5168-BE29-4751-89D0-A02F410F5BD8}" type="slidenum">
              <a:rPr lang="en-US" altLang="en-US" smtClean="0"/>
              <a:pPr/>
              <a:t>65</a:t>
            </a:fld>
            <a:endParaRPr lang="en-US" altLang="en-US" dirty="0"/>
          </a:p>
        </p:txBody>
      </p:sp>
    </p:spTree>
    <p:extLst>
      <p:ext uri="{BB962C8B-B14F-4D97-AF65-F5344CB8AC3E}">
        <p14:creationId xmlns:p14="http://schemas.microsoft.com/office/powerpoint/2010/main" val="110454478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6D5168-BE29-4751-89D0-A02F410F5BD8}" type="slidenum">
              <a:rPr lang="en-US" altLang="en-US" smtClean="0"/>
              <a:pPr/>
              <a:t>66</a:t>
            </a:fld>
            <a:endParaRPr lang="en-US" altLang="en-US" dirty="0"/>
          </a:p>
        </p:txBody>
      </p:sp>
    </p:spTree>
    <p:extLst>
      <p:ext uri="{BB962C8B-B14F-4D97-AF65-F5344CB8AC3E}">
        <p14:creationId xmlns:p14="http://schemas.microsoft.com/office/powerpoint/2010/main" val="166056813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6D5168-BE29-4751-89D0-A02F410F5BD8}" type="slidenum">
              <a:rPr lang="en-US" altLang="en-US" smtClean="0"/>
              <a:pPr/>
              <a:t>67</a:t>
            </a:fld>
            <a:endParaRPr lang="en-US" altLang="en-US" dirty="0"/>
          </a:p>
        </p:txBody>
      </p:sp>
    </p:spTree>
    <p:extLst>
      <p:ext uri="{BB962C8B-B14F-4D97-AF65-F5344CB8AC3E}">
        <p14:creationId xmlns:p14="http://schemas.microsoft.com/office/powerpoint/2010/main" val="429026547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6D5168-BE29-4751-89D0-A02F410F5BD8}" type="slidenum">
              <a:rPr lang="en-US" altLang="en-US" smtClean="0"/>
              <a:pPr/>
              <a:t>68</a:t>
            </a:fld>
            <a:endParaRPr lang="en-US" altLang="en-US" dirty="0"/>
          </a:p>
        </p:txBody>
      </p:sp>
    </p:spTree>
    <p:extLst>
      <p:ext uri="{BB962C8B-B14F-4D97-AF65-F5344CB8AC3E}">
        <p14:creationId xmlns:p14="http://schemas.microsoft.com/office/powerpoint/2010/main" val="303628040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6D5168-BE29-4751-89D0-A02F410F5BD8}" type="slidenum">
              <a:rPr lang="en-US" altLang="en-US" smtClean="0"/>
              <a:pPr/>
              <a:t>69</a:t>
            </a:fld>
            <a:endParaRPr lang="en-US" altLang="en-US" dirty="0"/>
          </a:p>
        </p:txBody>
      </p:sp>
    </p:spTree>
    <p:extLst>
      <p:ext uri="{BB962C8B-B14F-4D97-AF65-F5344CB8AC3E}">
        <p14:creationId xmlns:p14="http://schemas.microsoft.com/office/powerpoint/2010/main" val="6650608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6D5168-BE29-4751-89D0-A02F410F5BD8}" type="slidenum">
              <a:rPr lang="en-US" altLang="en-US" smtClean="0"/>
              <a:pPr/>
              <a:t>8</a:t>
            </a:fld>
            <a:endParaRPr lang="en-US" altLang="en-US" dirty="0"/>
          </a:p>
        </p:txBody>
      </p:sp>
    </p:spTree>
    <p:extLst>
      <p:ext uri="{BB962C8B-B14F-4D97-AF65-F5344CB8AC3E}">
        <p14:creationId xmlns:p14="http://schemas.microsoft.com/office/powerpoint/2010/main" val="245399348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6D5168-BE29-4751-89D0-A02F410F5BD8}" type="slidenum">
              <a:rPr lang="en-US" altLang="en-US" smtClean="0"/>
              <a:pPr/>
              <a:t>70</a:t>
            </a:fld>
            <a:endParaRPr lang="en-US" altLang="en-US" dirty="0"/>
          </a:p>
        </p:txBody>
      </p:sp>
    </p:spTree>
    <p:extLst>
      <p:ext uri="{BB962C8B-B14F-4D97-AF65-F5344CB8AC3E}">
        <p14:creationId xmlns:p14="http://schemas.microsoft.com/office/powerpoint/2010/main" val="39287686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6D5168-BE29-4751-89D0-A02F410F5BD8}" type="slidenum">
              <a:rPr lang="en-US" altLang="en-US" smtClean="0"/>
              <a:pPr/>
              <a:t>71</a:t>
            </a:fld>
            <a:endParaRPr lang="en-US" altLang="en-US" dirty="0"/>
          </a:p>
        </p:txBody>
      </p:sp>
    </p:spTree>
    <p:extLst>
      <p:ext uri="{BB962C8B-B14F-4D97-AF65-F5344CB8AC3E}">
        <p14:creationId xmlns:p14="http://schemas.microsoft.com/office/powerpoint/2010/main" val="85648563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6D5168-BE29-4751-89D0-A02F410F5BD8}" type="slidenum">
              <a:rPr lang="en-US" altLang="en-US" smtClean="0"/>
              <a:pPr/>
              <a:t>72</a:t>
            </a:fld>
            <a:endParaRPr lang="en-US" altLang="en-US" dirty="0"/>
          </a:p>
        </p:txBody>
      </p:sp>
    </p:spTree>
    <p:extLst>
      <p:ext uri="{BB962C8B-B14F-4D97-AF65-F5344CB8AC3E}">
        <p14:creationId xmlns:p14="http://schemas.microsoft.com/office/powerpoint/2010/main" val="1806121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6D5168-BE29-4751-89D0-A02F410F5BD8}" type="slidenum">
              <a:rPr lang="en-US" altLang="en-US" smtClean="0"/>
              <a:pPr/>
              <a:t>73</a:t>
            </a:fld>
            <a:endParaRPr lang="en-US" altLang="en-US" dirty="0"/>
          </a:p>
        </p:txBody>
      </p:sp>
    </p:spTree>
    <p:extLst>
      <p:ext uri="{BB962C8B-B14F-4D97-AF65-F5344CB8AC3E}">
        <p14:creationId xmlns:p14="http://schemas.microsoft.com/office/powerpoint/2010/main" val="345045763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6D5168-BE29-4751-89D0-A02F410F5BD8}" type="slidenum">
              <a:rPr lang="en-US" altLang="en-US" smtClean="0"/>
              <a:pPr/>
              <a:t>74</a:t>
            </a:fld>
            <a:endParaRPr lang="en-US" altLang="en-US" dirty="0"/>
          </a:p>
        </p:txBody>
      </p:sp>
    </p:spTree>
    <p:extLst>
      <p:ext uri="{BB962C8B-B14F-4D97-AF65-F5344CB8AC3E}">
        <p14:creationId xmlns:p14="http://schemas.microsoft.com/office/powerpoint/2010/main" val="276903884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6D5168-BE29-4751-89D0-A02F410F5BD8}" type="slidenum">
              <a:rPr lang="en-US" altLang="en-US" smtClean="0"/>
              <a:pPr/>
              <a:t>75</a:t>
            </a:fld>
            <a:endParaRPr lang="en-US" altLang="en-US" dirty="0"/>
          </a:p>
        </p:txBody>
      </p:sp>
    </p:spTree>
    <p:extLst>
      <p:ext uri="{BB962C8B-B14F-4D97-AF65-F5344CB8AC3E}">
        <p14:creationId xmlns:p14="http://schemas.microsoft.com/office/powerpoint/2010/main" val="59250538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6D5168-BE29-4751-89D0-A02F410F5BD8}" type="slidenum">
              <a:rPr lang="en-US" altLang="en-US" smtClean="0"/>
              <a:pPr/>
              <a:t>76</a:t>
            </a:fld>
            <a:endParaRPr lang="en-US" altLang="en-US" dirty="0"/>
          </a:p>
        </p:txBody>
      </p:sp>
    </p:spTree>
    <p:extLst>
      <p:ext uri="{BB962C8B-B14F-4D97-AF65-F5344CB8AC3E}">
        <p14:creationId xmlns:p14="http://schemas.microsoft.com/office/powerpoint/2010/main" val="408757212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6D5168-BE29-4751-89D0-A02F410F5BD8}" type="slidenum">
              <a:rPr lang="en-US" altLang="en-US" smtClean="0"/>
              <a:pPr/>
              <a:t>77</a:t>
            </a:fld>
            <a:endParaRPr lang="en-US" altLang="en-US" dirty="0"/>
          </a:p>
        </p:txBody>
      </p:sp>
    </p:spTree>
    <p:extLst>
      <p:ext uri="{BB962C8B-B14F-4D97-AF65-F5344CB8AC3E}">
        <p14:creationId xmlns:p14="http://schemas.microsoft.com/office/powerpoint/2010/main" val="217896170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6D5168-BE29-4751-89D0-A02F410F5BD8}" type="slidenum">
              <a:rPr lang="en-US" altLang="en-US" smtClean="0"/>
              <a:pPr/>
              <a:t>80</a:t>
            </a:fld>
            <a:endParaRPr lang="en-US" altLang="en-US" dirty="0"/>
          </a:p>
        </p:txBody>
      </p:sp>
    </p:spTree>
    <p:extLst>
      <p:ext uri="{BB962C8B-B14F-4D97-AF65-F5344CB8AC3E}">
        <p14:creationId xmlns:p14="http://schemas.microsoft.com/office/powerpoint/2010/main" val="26627175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6D5168-BE29-4751-89D0-A02F410F5BD8}" type="slidenum">
              <a:rPr lang="en-US" altLang="en-US" smtClean="0"/>
              <a:pPr/>
              <a:t>9</a:t>
            </a:fld>
            <a:endParaRPr lang="en-US" altLang="en-US" dirty="0"/>
          </a:p>
        </p:txBody>
      </p:sp>
    </p:spTree>
    <p:extLst>
      <p:ext uri="{BB962C8B-B14F-4D97-AF65-F5344CB8AC3E}">
        <p14:creationId xmlns:p14="http://schemas.microsoft.com/office/powerpoint/2010/main" val="19207078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276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300">
                <a:solidFill>
                  <a:schemeClr val="tx1"/>
                </a:solidFill>
                <a:latin typeface="Calibri" pitchFamily="34" charset="0"/>
              </a:defRPr>
            </a:lvl1pPr>
            <a:lvl2pPr marL="756890" indent="-291111">
              <a:spcBef>
                <a:spcPct val="30000"/>
              </a:spcBef>
              <a:defRPr sz="1300">
                <a:solidFill>
                  <a:schemeClr val="tx1"/>
                </a:solidFill>
                <a:latin typeface="Calibri" pitchFamily="34" charset="0"/>
              </a:defRPr>
            </a:lvl2pPr>
            <a:lvl3pPr marL="1164446" indent="-232889">
              <a:spcBef>
                <a:spcPct val="30000"/>
              </a:spcBef>
              <a:defRPr sz="1300">
                <a:solidFill>
                  <a:schemeClr val="tx1"/>
                </a:solidFill>
                <a:latin typeface="Calibri" pitchFamily="34" charset="0"/>
              </a:defRPr>
            </a:lvl3pPr>
            <a:lvl4pPr marL="1630225" indent="-232889">
              <a:spcBef>
                <a:spcPct val="30000"/>
              </a:spcBef>
              <a:defRPr sz="1300">
                <a:solidFill>
                  <a:schemeClr val="tx1"/>
                </a:solidFill>
                <a:latin typeface="Calibri" pitchFamily="34" charset="0"/>
              </a:defRPr>
            </a:lvl4pPr>
            <a:lvl5pPr marL="2096004" indent="-232889">
              <a:spcBef>
                <a:spcPct val="30000"/>
              </a:spcBef>
              <a:defRPr sz="1300">
                <a:solidFill>
                  <a:schemeClr val="tx1"/>
                </a:solidFill>
                <a:latin typeface="Calibri" pitchFamily="34" charset="0"/>
              </a:defRPr>
            </a:lvl5pPr>
            <a:lvl6pPr marL="2561782" indent="-232889" defTabSz="465779" eaLnBrk="0" fontAlgn="base" hangingPunct="0">
              <a:spcBef>
                <a:spcPct val="30000"/>
              </a:spcBef>
              <a:spcAft>
                <a:spcPct val="0"/>
              </a:spcAft>
              <a:defRPr sz="1300">
                <a:solidFill>
                  <a:schemeClr val="tx1"/>
                </a:solidFill>
                <a:latin typeface="Calibri" pitchFamily="34" charset="0"/>
              </a:defRPr>
            </a:lvl6pPr>
            <a:lvl7pPr marL="3027561" indent="-232889" defTabSz="465779" eaLnBrk="0" fontAlgn="base" hangingPunct="0">
              <a:spcBef>
                <a:spcPct val="30000"/>
              </a:spcBef>
              <a:spcAft>
                <a:spcPct val="0"/>
              </a:spcAft>
              <a:defRPr sz="1300">
                <a:solidFill>
                  <a:schemeClr val="tx1"/>
                </a:solidFill>
                <a:latin typeface="Calibri" pitchFamily="34" charset="0"/>
              </a:defRPr>
            </a:lvl7pPr>
            <a:lvl8pPr marL="3493340" indent="-232889" defTabSz="465779" eaLnBrk="0" fontAlgn="base" hangingPunct="0">
              <a:spcBef>
                <a:spcPct val="30000"/>
              </a:spcBef>
              <a:spcAft>
                <a:spcPct val="0"/>
              </a:spcAft>
              <a:defRPr sz="1300">
                <a:solidFill>
                  <a:schemeClr val="tx1"/>
                </a:solidFill>
                <a:latin typeface="Calibri" pitchFamily="34" charset="0"/>
              </a:defRPr>
            </a:lvl8pPr>
            <a:lvl9pPr marL="3959119" indent="-232889" defTabSz="465779" eaLnBrk="0" fontAlgn="base" hangingPunct="0">
              <a:spcBef>
                <a:spcPct val="30000"/>
              </a:spcBef>
              <a:spcAft>
                <a:spcPct val="0"/>
              </a:spcAft>
              <a:defRPr sz="1300">
                <a:solidFill>
                  <a:schemeClr val="tx1"/>
                </a:solidFill>
                <a:latin typeface="Calibri" pitchFamily="34" charset="0"/>
              </a:defRPr>
            </a:lvl9pPr>
          </a:lstStyle>
          <a:p>
            <a:pPr>
              <a:spcBef>
                <a:spcPct val="0"/>
              </a:spcBef>
            </a:pPr>
            <a:fld id="{B9D678F6-6E45-4953-B780-A99634893463}" type="slidenum">
              <a:rPr lang="en-US" altLang="en-US"/>
              <a:pPr>
                <a:spcBef>
                  <a:spcPct val="0"/>
                </a:spcBef>
              </a:pPr>
              <a:t>10</a:t>
            </a:fld>
            <a:endParaRPr lang="en-US"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6D5168-BE29-4751-89D0-A02F410F5BD8}" type="slidenum">
              <a:rPr lang="en-US" altLang="en-US" smtClean="0"/>
              <a:pPr/>
              <a:t>11</a:t>
            </a:fld>
            <a:endParaRPr lang="en-US" altLang="en-US" dirty="0"/>
          </a:p>
        </p:txBody>
      </p:sp>
    </p:spTree>
    <p:extLst>
      <p:ext uri="{BB962C8B-B14F-4D97-AF65-F5344CB8AC3E}">
        <p14:creationId xmlns:p14="http://schemas.microsoft.com/office/powerpoint/2010/main" val="32422762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57350" y="4464028"/>
            <a:ext cx="6858000" cy="1194650"/>
          </a:xfrm>
        </p:spPr>
        <p:txBody>
          <a:bodyPr wrap="none" anchor="t">
            <a:normAutofit/>
          </a:bodyPr>
          <a:lstStyle>
            <a:lvl1pPr algn="r">
              <a:defRPr sz="7200" b="0" spc="-225">
                <a:gradFill flip="none" rotWithShape="1">
                  <a:gsLst>
                    <a:gs pos="32000">
                      <a:schemeClr val="tx1">
                        <a:lumMod val="89000"/>
                      </a:schemeClr>
                    </a:gs>
                    <a:gs pos="100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657349" y="3829878"/>
            <a:ext cx="6858000" cy="618523"/>
          </a:xfrm>
        </p:spPr>
        <p:txBody>
          <a:bodyPr anchor="b">
            <a:normAutofit/>
          </a:bodyPr>
          <a:lstStyle>
            <a:lvl1pPr marL="0" indent="0" algn="r">
              <a:buNone/>
              <a:defRPr sz="24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7" name="Date Placeholder 6"/>
          <p:cNvSpPr>
            <a:spLocks noGrp="1"/>
          </p:cNvSpPr>
          <p:nvPr>
            <p:ph type="dt" sz="half" idx="10"/>
          </p:nvPr>
        </p:nvSpPr>
        <p:spPr/>
        <p:txBody>
          <a:bodyPr/>
          <a:lstStyle/>
          <a:p>
            <a:pPr>
              <a:defRPr/>
            </a:pPr>
            <a:fld id="{3F90B0DF-C2CE-4FE5-BE22-B08706DECD6D}" type="datetime1">
              <a:rPr lang="en-US" smtClean="0"/>
              <a:pPr>
                <a:defRPr/>
              </a:pPr>
              <a:t>4/22/2022</a:t>
            </a:fld>
            <a:endParaRPr lang="en-US" dirty="0"/>
          </a:p>
        </p:txBody>
      </p:sp>
      <p:sp>
        <p:nvSpPr>
          <p:cNvPr id="8" name="Footer Placeholder 7"/>
          <p:cNvSpPr>
            <a:spLocks noGrp="1"/>
          </p:cNvSpPr>
          <p:nvPr>
            <p:ph type="ftr" sz="quarter" idx="11"/>
          </p:nvPr>
        </p:nvSpPr>
        <p:spPr/>
        <p:txBody>
          <a:bodyPr/>
          <a:lstStyle/>
          <a:p>
            <a:pPr>
              <a:defRPr/>
            </a:pPr>
            <a:endParaRPr lang="en-US" dirty="0"/>
          </a:p>
        </p:txBody>
      </p:sp>
      <p:sp>
        <p:nvSpPr>
          <p:cNvPr id="9" name="Slide Number Placeholder 8"/>
          <p:cNvSpPr>
            <a:spLocks noGrp="1"/>
          </p:cNvSpPr>
          <p:nvPr>
            <p:ph type="sldNum" sz="quarter" idx="12"/>
          </p:nvPr>
        </p:nvSpPr>
        <p:spPr/>
        <p:txBody>
          <a:bodyPr/>
          <a:lstStyle/>
          <a:p>
            <a:fld id="{0C655333-43FD-4FA7-B1B1-2E70B31152AF}" type="slidenum">
              <a:rPr lang="en-US" altLang="en-US" smtClean="0"/>
              <a:pPr/>
              <a:t>‹#›</a:t>
            </a:fld>
            <a:endParaRPr lang="en-US" altLang="en-US" dirty="0"/>
          </a:p>
        </p:txBody>
      </p:sp>
    </p:spTree>
    <p:extLst>
      <p:ext uri="{BB962C8B-B14F-4D97-AF65-F5344CB8AC3E}">
        <p14:creationId xmlns:p14="http://schemas.microsoft.com/office/powerpoint/2010/main" val="567539858"/>
      </p:ext>
    </p:extLst>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367161"/>
            <a:ext cx="7886700" cy="819355"/>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629841" y="987426"/>
            <a:ext cx="7886700" cy="337973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4" name="Text Placeholder 3"/>
          <p:cNvSpPr>
            <a:spLocks noGrp="1"/>
          </p:cNvSpPr>
          <p:nvPr>
            <p:ph type="body" sz="half" idx="2"/>
          </p:nvPr>
        </p:nvSpPr>
        <p:spPr>
          <a:xfrm>
            <a:off x="629841" y="5186516"/>
            <a:ext cx="7885509" cy="682472"/>
          </a:xfrm>
        </p:spPr>
        <p:txBody>
          <a:bodyPr/>
          <a:lstStyle>
            <a:lvl1pPr marL="0" indent="0">
              <a:buNone/>
              <a:defRPr sz="12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3F90B0DF-C2CE-4FE5-BE22-B08706DECD6D}" type="datetime1">
              <a:rPr lang="en-US" smtClean="0"/>
              <a:pPr>
                <a:defRPr/>
              </a:pPr>
              <a:t>4/22/2022</a:t>
            </a:fld>
            <a:endParaRPr lang="en-US" dirty="0"/>
          </a:p>
        </p:txBody>
      </p:sp>
      <p:sp>
        <p:nvSpPr>
          <p:cNvPr id="6" name="Footer Placeholder 5"/>
          <p:cNvSpPr>
            <a:spLocks noGrp="1"/>
          </p:cNvSpPr>
          <p:nvPr>
            <p:ph type="ftr" sz="quarter" idx="11"/>
          </p:nvPr>
        </p:nvSpPr>
        <p:spPr/>
        <p:txBody>
          <a:bodyPr/>
          <a:lstStyle/>
          <a:p>
            <a:pPr>
              <a:defRPr/>
            </a:pPr>
            <a:endParaRPr lang="en-US" dirty="0"/>
          </a:p>
        </p:txBody>
      </p:sp>
      <p:sp>
        <p:nvSpPr>
          <p:cNvPr id="7" name="Slide Number Placeholder 6"/>
          <p:cNvSpPr>
            <a:spLocks noGrp="1"/>
          </p:cNvSpPr>
          <p:nvPr>
            <p:ph type="sldNum" sz="quarter" idx="12"/>
          </p:nvPr>
        </p:nvSpPr>
        <p:spPr/>
        <p:txBody>
          <a:bodyPr/>
          <a:lstStyle/>
          <a:p>
            <a:fld id="{0C655333-43FD-4FA7-B1B1-2E70B31152AF}" type="slidenum">
              <a:rPr lang="en-US" altLang="en-US" smtClean="0"/>
              <a:pPr/>
              <a:t>‹#›</a:t>
            </a:fld>
            <a:endParaRPr lang="en-US" altLang="en-US" dirty="0"/>
          </a:p>
        </p:txBody>
      </p:sp>
    </p:spTree>
    <p:extLst>
      <p:ext uri="{BB962C8B-B14F-4D97-AF65-F5344CB8AC3E}">
        <p14:creationId xmlns:p14="http://schemas.microsoft.com/office/powerpoint/2010/main" val="1160529700"/>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5"/>
            <a:ext cx="7886700" cy="3534344"/>
          </a:xfrm>
        </p:spPr>
        <p:txBody>
          <a:bodyPr anchor="ctr"/>
          <a:lstStyle>
            <a:lvl1pPr>
              <a:defRPr sz="2400"/>
            </a:lvl1pPr>
          </a:lstStyle>
          <a:p>
            <a:r>
              <a:rPr lang="en-US"/>
              <a:t>Click to edit Master title style</a:t>
            </a:r>
            <a:endParaRPr lang="en-US" dirty="0"/>
          </a:p>
        </p:txBody>
      </p:sp>
      <p:sp>
        <p:nvSpPr>
          <p:cNvPr id="4" name="Text Placeholder 3"/>
          <p:cNvSpPr>
            <a:spLocks noGrp="1"/>
          </p:cNvSpPr>
          <p:nvPr>
            <p:ph type="body" sz="half" idx="2"/>
          </p:nvPr>
        </p:nvSpPr>
        <p:spPr>
          <a:xfrm>
            <a:off x="629841" y="4489399"/>
            <a:ext cx="7885509" cy="1501826"/>
          </a:xfrm>
        </p:spPr>
        <p:txBody>
          <a:bodyPr anchor="ct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3F90B0DF-C2CE-4FE5-BE22-B08706DECD6D}" type="datetime1">
              <a:rPr lang="en-US" smtClean="0"/>
              <a:pPr>
                <a:defRPr/>
              </a:pPr>
              <a:t>4/22/2022</a:t>
            </a:fld>
            <a:endParaRPr lang="en-US" dirty="0"/>
          </a:p>
        </p:txBody>
      </p:sp>
      <p:sp>
        <p:nvSpPr>
          <p:cNvPr id="6" name="Footer Placeholder 5"/>
          <p:cNvSpPr>
            <a:spLocks noGrp="1"/>
          </p:cNvSpPr>
          <p:nvPr>
            <p:ph type="ftr" sz="quarter" idx="11"/>
          </p:nvPr>
        </p:nvSpPr>
        <p:spPr/>
        <p:txBody>
          <a:bodyPr/>
          <a:lstStyle/>
          <a:p>
            <a:pPr>
              <a:defRPr/>
            </a:pPr>
            <a:endParaRPr lang="en-US" dirty="0"/>
          </a:p>
        </p:txBody>
      </p:sp>
      <p:sp>
        <p:nvSpPr>
          <p:cNvPr id="7" name="Slide Number Placeholder 6"/>
          <p:cNvSpPr>
            <a:spLocks noGrp="1"/>
          </p:cNvSpPr>
          <p:nvPr>
            <p:ph type="sldNum" sz="quarter" idx="12"/>
          </p:nvPr>
        </p:nvSpPr>
        <p:spPr/>
        <p:txBody>
          <a:bodyPr/>
          <a:lstStyle/>
          <a:p>
            <a:fld id="{0C655333-43FD-4FA7-B1B1-2E70B31152AF}" type="slidenum">
              <a:rPr lang="en-US" altLang="en-US" smtClean="0"/>
              <a:pPr/>
              <a:t>‹#›</a:t>
            </a:fld>
            <a:endParaRPr lang="en-US" altLang="en-US" dirty="0"/>
          </a:p>
        </p:txBody>
      </p:sp>
    </p:spTree>
    <p:extLst>
      <p:ext uri="{BB962C8B-B14F-4D97-AF65-F5344CB8AC3E}">
        <p14:creationId xmlns:p14="http://schemas.microsoft.com/office/powerpoint/2010/main" val="2578342533"/>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84659" y="365125"/>
            <a:ext cx="6977064" cy="2992904"/>
          </a:xfrm>
        </p:spPr>
        <p:txBody>
          <a:bodyPr anchor="ctr"/>
          <a:lstStyle>
            <a:lvl1pPr>
              <a:defRPr sz="3300"/>
            </a:lvl1pPr>
          </a:lstStyle>
          <a:p>
            <a:r>
              <a:rPr lang="en-US"/>
              <a:t>Click to edit Master title style</a:t>
            </a:r>
            <a:endParaRPr lang="en-US" dirty="0"/>
          </a:p>
        </p:txBody>
      </p:sp>
      <p:sp>
        <p:nvSpPr>
          <p:cNvPr id="12" name="Text Placeholder 3"/>
          <p:cNvSpPr>
            <a:spLocks noGrp="1"/>
          </p:cNvSpPr>
          <p:nvPr>
            <p:ph type="body" sz="half" idx="13"/>
          </p:nvPr>
        </p:nvSpPr>
        <p:spPr>
          <a:xfrm>
            <a:off x="1290484" y="3365557"/>
            <a:ext cx="6564224" cy="548968"/>
          </a:xfrm>
        </p:spPr>
        <p:txBody>
          <a:bodyPr anchor="t">
            <a:normAutofit/>
          </a:bodyPr>
          <a:lstStyle>
            <a:lvl1pPr marL="0" indent="0">
              <a:buNone/>
              <a:defRPr sz="10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4" name="Text Placeholder 3"/>
          <p:cNvSpPr>
            <a:spLocks noGrp="1"/>
          </p:cNvSpPr>
          <p:nvPr>
            <p:ph type="body" sz="half" idx="2"/>
          </p:nvPr>
        </p:nvSpPr>
        <p:spPr>
          <a:xfrm>
            <a:off x="628650" y="4501729"/>
            <a:ext cx="7884318" cy="1489496"/>
          </a:xfrm>
        </p:spPr>
        <p:txBody>
          <a:bodyPr anchor="ctr">
            <a:normAutofit/>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3F90B0DF-C2CE-4FE5-BE22-B08706DECD6D}" type="datetime1">
              <a:rPr lang="en-US" smtClean="0"/>
              <a:pPr>
                <a:defRPr/>
              </a:pPr>
              <a:t>4/22/2022</a:t>
            </a:fld>
            <a:endParaRPr lang="en-US" dirty="0"/>
          </a:p>
        </p:txBody>
      </p:sp>
      <p:sp>
        <p:nvSpPr>
          <p:cNvPr id="6" name="Footer Placeholder 5"/>
          <p:cNvSpPr>
            <a:spLocks noGrp="1"/>
          </p:cNvSpPr>
          <p:nvPr>
            <p:ph type="ftr" sz="quarter" idx="11"/>
          </p:nvPr>
        </p:nvSpPr>
        <p:spPr/>
        <p:txBody>
          <a:bodyPr/>
          <a:lstStyle/>
          <a:p>
            <a:pPr>
              <a:defRPr/>
            </a:pPr>
            <a:endParaRPr lang="en-US" dirty="0"/>
          </a:p>
        </p:txBody>
      </p:sp>
      <p:sp>
        <p:nvSpPr>
          <p:cNvPr id="7" name="Slide Number Placeholder 6"/>
          <p:cNvSpPr>
            <a:spLocks noGrp="1"/>
          </p:cNvSpPr>
          <p:nvPr>
            <p:ph type="sldNum" sz="quarter" idx="12"/>
          </p:nvPr>
        </p:nvSpPr>
        <p:spPr/>
        <p:txBody>
          <a:bodyPr/>
          <a:lstStyle/>
          <a:p>
            <a:fld id="{0C655333-43FD-4FA7-B1B1-2E70B31152AF}" type="slidenum">
              <a:rPr lang="en-US" altLang="en-US" smtClean="0"/>
              <a:pPr/>
              <a:t>‹#›</a:t>
            </a:fld>
            <a:endParaRPr lang="en-US" altLang="en-US" dirty="0"/>
          </a:p>
        </p:txBody>
      </p:sp>
      <p:sp>
        <p:nvSpPr>
          <p:cNvPr id="9" name="TextBox 8"/>
          <p:cNvSpPr txBox="1"/>
          <p:nvPr/>
        </p:nvSpPr>
        <p:spPr>
          <a:xfrm>
            <a:off x="833283" y="786824"/>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6000" dirty="0">
                <a:solidFill>
                  <a:schemeClr val="tx1"/>
                </a:solidFill>
                <a:effectLst/>
              </a:rPr>
              <a:t>“</a:t>
            </a:r>
          </a:p>
        </p:txBody>
      </p:sp>
      <p:sp>
        <p:nvSpPr>
          <p:cNvPr id="10" name="TextBox 9"/>
          <p:cNvSpPr txBox="1"/>
          <p:nvPr/>
        </p:nvSpPr>
        <p:spPr>
          <a:xfrm>
            <a:off x="7828359" y="2743200"/>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6000" dirty="0">
                <a:solidFill>
                  <a:schemeClr val="tx1"/>
                </a:solidFill>
                <a:effectLst/>
              </a:rPr>
              <a:t>”</a:t>
            </a:r>
          </a:p>
        </p:txBody>
      </p:sp>
    </p:spTree>
    <p:extLst>
      <p:ext uri="{BB962C8B-B14F-4D97-AF65-F5344CB8AC3E}">
        <p14:creationId xmlns:p14="http://schemas.microsoft.com/office/powerpoint/2010/main" val="2836369598"/>
      </p:ext>
    </p:extLst>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29841" y="2326968"/>
            <a:ext cx="7886700" cy="2511835"/>
          </a:xfrm>
        </p:spPr>
        <p:txBody>
          <a:bodyPr anchor="b">
            <a:normAutofit/>
          </a:bodyPr>
          <a:lstStyle>
            <a:lvl1pPr>
              <a:defRPr sz="4050"/>
            </a:lvl1pPr>
          </a:lstStyle>
          <a:p>
            <a:r>
              <a:rPr lang="en-US"/>
              <a:t>Click to edit Master title style</a:t>
            </a:r>
            <a:endParaRPr lang="en-US" dirty="0"/>
          </a:p>
        </p:txBody>
      </p:sp>
      <p:sp>
        <p:nvSpPr>
          <p:cNvPr id="4" name="Text Placeholder 3"/>
          <p:cNvSpPr>
            <a:spLocks noGrp="1"/>
          </p:cNvSpPr>
          <p:nvPr>
            <p:ph type="body" sz="half" idx="2"/>
          </p:nvPr>
        </p:nvSpPr>
        <p:spPr>
          <a:xfrm>
            <a:off x="629841" y="4850581"/>
            <a:ext cx="7885509" cy="1140644"/>
          </a:xfrm>
        </p:spPr>
        <p:txBody>
          <a:bodyPr anchor="t"/>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3F90B0DF-C2CE-4FE5-BE22-B08706DECD6D}" type="datetime1">
              <a:rPr lang="en-US" smtClean="0"/>
              <a:pPr>
                <a:defRPr/>
              </a:pPr>
              <a:t>4/22/2022</a:t>
            </a:fld>
            <a:endParaRPr lang="en-US" dirty="0"/>
          </a:p>
        </p:txBody>
      </p:sp>
      <p:sp>
        <p:nvSpPr>
          <p:cNvPr id="6" name="Footer Placeholder 5"/>
          <p:cNvSpPr>
            <a:spLocks noGrp="1"/>
          </p:cNvSpPr>
          <p:nvPr>
            <p:ph type="ftr" sz="quarter" idx="11"/>
          </p:nvPr>
        </p:nvSpPr>
        <p:spPr/>
        <p:txBody>
          <a:bodyPr/>
          <a:lstStyle/>
          <a:p>
            <a:pPr>
              <a:defRPr/>
            </a:pPr>
            <a:endParaRPr lang="en-US" dirty="0"/>
          </a:p>
        </p:txBody>
      </p:sp>
      <p:sp>
        <p:nvSpPr>
          <p:cNvPr id="7" name="Slide Number Placeholder 6"/>
          <p:cNvSpPr>
            <a:spLocks noGrp="1"/>
          </p:cNvSpPr>
          <p:nvPr>
            <p:ph type="sldNum" sz="quarter" idx="12"/>
          </p:nvPr>
        </p:nvSpPr>
        <p:spPr/>
        <p:txBody>
          <a:bodyPr/>
          <a:lstStyle/>
          <a:p>
            <a:fld id="{0C655333-43FD-4FA7-B1B1-2E70B31152AF}" type="slidenum">
              <a:rPr lang="en-US" altLang="en-US" smtClean="0"/>
              <a:pPr/>
              <a:t>‹#›</a:t>
            </a:fld>
            <a:endParaRPr lang="en-US" altLang="en-US" dirty="0"/>
          </a:p>
        </p:txBody>
      </p:sp>
    </p:spTree>
    <p:extLst>
      <p:ext uri="{BB962C8B-B14F-4D97-AF65-F5344CB8AC3E}">
        <p14:creationId xmlns:p14="http://schemas.microsoft.com/office/powerpoint/2010/main" val="698291497"/>
      </p:ext>
    </p:extLst>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628650" y="365126"/>
            <a:ext cx="7886700" cy="1325563"/>
          </a:xfrm>
        </p:spPr>
        <p:txBody>
          <a:bodyPr/>
          <a:lstStyle/>
          <a:p>
            <a:r>
              <a:rPr lang="en-US"/>
              <a:t>Click to edit Master title style</a:t>
            </a:r>
            <a:endParaRPr lang="en-US" dirty="0"/>
          </a:p>
        </p:txBody>
      </p:sp>
      <p:sp>
        <p:nvSpPr>
          <p:cNvPr id="7" name="Text Placeholder 2"/>
          <p:cNvSpPr>
            <a:spLocks noGrp="1"/>
          </p:cNvSpPr>
          <p:nvPr>
            <p:ph type="body" idx="1"/>
          </p:nvPr>
        </p:nvSpPr>
        <p:spPr>
          <a:xfrm>
            <a:off x="1002961" y="1885950"/>
            <a:ext cx="2210150" cy="576262"/>
          </a:xfrm>
        </p:spPr>
        <p:txBody>
          <a:bodyPr anchor="b">
            <a:noAutofit/>
          </a:bodyPr>
          <a:lstStyle>
            <a:lvl1pPr marL="0" indent="0">
              <a:buNone/>
              <a:defRPr sz="18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8" name="Text Placeholder 3"/>
          <p:cNvSpPr>
            <a:spLocks noGrp="1"/>
          </p:cNvSpPr>
          <p:nvPr>
            <p:ph type="body" sz="half" idx="15"/>
          </p:nvPr>
        </p:nvSpPr>
        <p:spPr>
          <a:xfrm>
            <a:off x="1017598" y="2571750"/>
            <a:ext cx="2195513"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9" name="Text Placeholder 4"/>
          <p:cNvSpPr>
            <a:spLocks noGrp="1"/>
          </p:cNvSpPr>
          <p:nvPr>
            <p:ph type="body" sz="quarter" idx="3"/>
          </p:nvPr>
        </p:nvSpPr>
        <p:spPr>
          <a:xfrm>
            <a:off x="3440996" y="1885950"/>
            <a:ext cx="2202181" cy="576262"/>
          </a:xfrm>
        </p:spPr>
        <p:txBody>
          <a:bodyPr vert="horz" lIns="91440" tIns="45720" rIns="91440" bIns="45720" rtlCol="0" anchor="b">
            <a:noAutofit/>
          </a:bodyPr>
          <a:lstStyle>
            <a:lvl1pPr>
              <a:buNone/>
              <a:defRPr lang="en-US" sz="18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a:t>Click to edit Master text styles</a:t>
            </a:r>
          </a:p>
        </p:txBody>
      </p:sp>
      <p:sp>
        <p:nvSpPr>
          <p:cNvPr id="10" name="Text Placeholder 3"/>
          <p:cNvSpPr>
            <a:spLocks noGrp="1"/>
          </p:cNvSpPr>
          <p:nvPr>
            <p:ph type="body" sz="half" idx="16"/>
          </p:nvPr>
        </p:nvSpPr>
        <p:spPr>
          <a:xfrm>
            <a:off x="3433081" y="2571750"/>
            <a:ext cx="2210096"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11" name="Text Placeholder 4"/>
          <p:cNvSpPr>
            <a:spLocks noGrp="1"/>
          </p:cNvSpPr>
          <p:nvPr>
            <p:ph type="body" sz="quarter" idx="13"/>
          </p:nvPr>
        </p:nvSpPr>
        <p:spPr>
          <a:xfrm>
            <a:off x="5871777" y="1885950"/>
            <a:ext cx="2199085" cy="576262"/>
          </a:xfrm>
        </p:spPr>
        <p:txBody>
          <a:bodyPr vert="horz" lIns="91440" tIns="45720" rIns="91440" bIns="45720" rtlCol="0" anchor="b">
            <a:noAutofit/>
          </a:bodyPr>
          <a:lstStyle>
            <a:lvl1pPr>
              <a:buNone/>
              <a:defRPr lang="en-US" sz="1800" b="0" dirty="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a:t>Click to edit Master text styles</a:t>
            </a:r>
          </a:p>
        </p:txBody>
      </p:sp>
      <p:sp>
        <p:nvSpPr>
          <p:cNvPr id="12" name="Text Placeholder 3"/>
          <p:cNvSpPr>
            <a:spLocks noGrp="1"/>
          </p:cNvSpPr>
          <p:nvPr>
            <p:ph type="body" sz="half" idx="17"/>
          </p:nvPr>
        </p:nvSpPr>
        <p:spPr>
          <a:xfrm>
            <a:off x="5871777" y="2571750"/>
            <a:ext cx="2199085"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3" name="Date Placeholder 2"/>
          <p:cNvSpPr>
            <a:spLocks noGrp="1"/>
          </p:cNvSpPr>
          <p:nvPr>
            <p:ph type="dt" sz="half" idx="10"/>
          </p:nvPr>
        </p:nvSpPr>
        <p:spPr/>
        <p:txBody>
          <a:bodyPr/>
          <a:lstStyle/>
          <a:p>
            <a:pPr>
              <a:defRPr/>
            </a:pPr>
            <a:fld id="{3F90B0DF-C2CE-4FE5-BE22-B08706DECD6D}" type="datetime1">
              <a:rPr lang="en-US" smtClean="0"/>
              <a:pPr>
                <a:defRPr/>
              </a:pPr>
              <a:t>4/22/2022</a:t>
            </a:fld>
            <a:endParaRPr lang="en-US" dirty="0"/>
          </a:p>
        </p:txBody>
      </p:sp>
      <p:sp>
        <p:nvSpPr>
          <p:cNvPr id="4" name="Footer Placeholder 3"/>
          <p:cNvSpPr>
            <a:spLocks noGrp="1"/>
          </p:cNvSpPr>
          <p:nvPr>
            <p:ph type="ftr" sz="quarter" idx="11"/>
          </p:nvPr>
        </p:nvSpPr>
        <p:spPr/>
        <p:txBody>
          <a:bodyPr/>
          <a:lstStyle/>
          <a:p>
            <a:pPr>
              <a:defRPr/>
            </a:pPr>
            <a:endParaRPr lang="en-US" dirty="0"/>
          </a:p>
        </p:txBody>
      </p:sp>
      <p:sp>
        <p:nvSpPr>
          <p:cNvPr id="5" name="Slide Number Placeholder 4"/>
          <p:cNvSpPr>
            <a:spLocks noGrp="1"/>
          </p:cNvSpPr>
          <p:nvPr>
            <p:ph type="sldNum" sz="quarter" idx="12"/>
          </p:nvPr>
        </p:nvSpPr>
        <p:spPr/>
        <p:txBody>
          <a:bodyPr/>
          <a:lstStyle/>
          <a:p>
            <a:fld id="{0C655333-43FD-4FA7-B1B1-2E70B31152AF}" type="slidenum">
              <a:rPr lang="en-US" altLang="en-US" smtClean="0"/>
              <a:pPr/>
              <a:t>‹#›</a:t>
            </a:fld>
            <a:endParaRPr lang="en-US" altLang="en-US" dirty="0"/>
          </a:p>
        </p:txBody>
      </p:sp>
    </p:spTree>
    <p:extLst>
      <p:ext uri="{BB962C8B-B14F-4D97-AF65-F5344CB8AC3E}">
        <p14:creationId xmlns:p14="http://schemas.microsoft.com/office/powerpoint/2010/main" val="3339479969"/>
      </p:ext>
    </p:extLst>
  </p:cSld>
  <p:clrMapOvr>
    <a:masterClrMapping/>
  </p:clrMapOvr>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628650" y="365126"/>
            <a:ext cx="7886700" cy="1325563"/>
          </a:xfrm>
        </p:spPr>
        <p:txBody>
          <a:bodyPr/>
          <a:lstStyle/>
          <a:p>
            <a:r>
              <a:rPr lang="en-US"/>
              <a:t>Click to edit Master title style</a:t>
            </a:r>
            <a:endParaRPr lang="en-US" dirty="0"/>
          </a:p>
        </p:txBody>
      </p:sp>
      <p:sp>
        <p:nvSpPr>
          <p:cNvPr id="19" name="Text Placeholder 2"/>
          <p:cNvSpPr>
            <a:spLocks noGrp="1"/>
          </p:cNvSpPr>
          <p:nvPr>
            <p:ph type="body" idx="1"/>
          </p:nvPr>
        </p:nvSpPr>
        <p:spPr>
          <a:xfrm>
            <a:off x="999064" y="4297503"/>
            <a:ext cx="2205038"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20" name="Picture Placeholder 2"/>
          <p:cNvSpPr>
            <a:spLocks noGrp="1" noChangeAspect="1"/>
          </p:cNvSpPr>
          <p:nvPr>
            <p:ph type="pic" idx="15"/>
          </p:nvPr>
        </p:nvSpPr>
        <p:spPr>
          <a:xfrm>
            <a:off x="999064" y="2256354"/>
            <a:ext cx="2205038"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dirty="0"/>
              <a:t>Click icon to add picture</a:t>
            </a:r>
          </a:p>
        </p:txBody>
      </p:sp>
      <p:sp>
        <p:nvSpPr>
          <p:cNvPr id="21" name="Text Placeholder 3"/>
          <p:cNvSpPr>
            <a:spLocks noGrp="1"/>
          </p:cNvSpPr>
          <p:nvPr>
            <p:ph type="body" sz="half" idx="18"/>
          </p:nvPr>
        </p:nvSpPr>
        <p:spPr>
          <a:xfrm>
            <a:off x="999064" y="4873766"/>
            <a:ext cx="2205038"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22" name="Text Placeholder 4"/>
          <p:cNvSpPr>
            <a:spLocks noGrp="1"/>
          </p:cNvSpPr>
          <p:nvPr>
            <p:ph type="body" sz="quarter" idx="3"/>
          </p:nvPr>
        </p:nvSpPr>
        <p:spPr>
          <a:xfrm>
            <a:off x="3426748" y="4297503"/>
            <a:ext cx="2197894"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23" name="Picture Placeholder 2"/>
          <p:cNvSpPr>
            <a:spLocks noGrp="1" noChangeAspect="1"/>
          </p:cNvSpPr>
          <p:nvPr>
            <p:ph type="pic" idx="21"/>
          </p:nvPr>
        </p:nvSpPr>
        <p:spPr>
          <a:xfrm>
            <a:off x="3426747" y="2256354"/>
            <a:ext cx="2197894"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dirty="0"/>
              <a:t>Click icon to add picture</a:t>
            </a:r>
          </a:p>
        </p:txBody>
      </p:sp>
      <p:sp>
        <p:nvSpPr>
          <p:cNvPr id="24" name="Text Placeholder 3"/>
          <p:cNvSpPr>
            <a:spLocks noGrp="1"/>
          </p:cNvSpPr>
          <p:nvPr>
            <p:ph type="body" sz="half" idx="19"/>
          </p:nvPr>
        </p:nvSpPr>
        <p:spPr>
          <a:xfrm>
            <a:off x="3425733" y="4873765"/>
            <a:ext cx="2200805"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25" name="Text Placeholder 4"/>
          <p:cNvSpPr>
            <a:spLocks noGrp="1"/>
          </p:cNvSpPr>
          <p:nvPr>
            <p:ph type="body" sz="quarter" idx="13"/>
          </p:nvPr>
        </p:nvSpPr>
        <p:spPr>
          <a:xfrm>
            <a:off x="5853242" y="4297503"/>
            <a:ext cx="2199085"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26" name="Picture Placeholder 2"/>
          <p:cNvSpPr>
            <a:spLocks noGrp="1" noChangeAspect="1"/>
          </p:cNvSpPr>
          <p:nvPr>
            <p:ph type="pic" idx="22"/>
          </p:nvPr>
        </p:nvSpPr>
        <p:spPr>
          <a:xfrm>
            <a:off x="5853241" y="2256354"/>
            <a:ext cx="219908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dirty="0"/>
              <a:t>Click icon to add picture</a:t>
            </a:r>
          </a:p>
        </p:txBody>
      </p:sp>
      <p:sp>
        <p:nvSpPr>
          <p:cNvPr id="27" name="Text Placeholder 3"/>
          <p:cNvSpPr>
            <a:spLocks noGrp="1"/>
          </p:cNvSpPr>
          <p:nvPr>
            <p:ph type="body" sz="half" idx="20"/>
          </p:nvPr>
        </p:nvSpPr>
        <p:spPr>
          <a:xfrm>
            <a:off x="5853148" y="4873763"/>
            <a:ext cx="2201998"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3" name="Date Placeholder 2"/>
          <p:cNvSpPr>
            <a:spLocks noGrp="1"/>
          </p:cNvSpPr>
          <p:nvPr>
            <p:ph type="dt" sz="half" idx="10"/>
          </p:nvPr>
        </p:nvSpPr>
        <p:spPr/>
        <p:txBody>
          <a:bodyPr/>
          <a:lstStyle/>
          <a:p>
            <a:pPr>
              <a:defRPr/>
            </a:pPr>
            <a:fld id="{3F90B0DF-C2CE-4FE5-BE22-B08706DECD6D}" type="datetime1">
              <a:rPr lang="en-US" smtClean="0"/>
              <a:pPr>
                <a:defRPr/>
              </a:pPr>
              <a:t>4/22/2022</a:t>
            </a:fld>
            <a:endParaRPr lang="en-US" dirty="0"/>
          </a:p>
        </p:txBody>
      </p:sp>
      <p:sp>
        <p:nvSpPr>
          <p:cNvPr id="4" name="Footer Placeholder 3"/>
          <p:cNvSpPr>
            <a:spLocks noGrp="1"/>
          </p:cNvSpPr>
          <p:nvPr>
            <p:ph type="ftr" sz="quarter" idx="11"/>
          </p:nvPr>
        </p:nvSpPr>
        <p:spPr/>
        <p:txBody>
          <a:bodyPr/>
          <a:lstStyle/>
          <a:p>
            <a:pPr>
              <a:defRPr/>
            </a:pPr>
            <a:endParaRPr lang="en-US" dirty="0"/>
          </a:p>
        </p:txBody>
      </p:sp>
      <p:sp>
        <p:nvSpPr>
          <p:cNvPr id="5" name="Slide Number Placeholder 4"/>
          <p:cNvSpPr>
            <a:spLocks noGrp="1"/>
          </p:cNvSpPr>
          <p:nvPr>
            <p:ph type="sldNum" sz="quarter" idx="12"/>
          </p:nvPr>
        </p:nvSpPr>
        <p:spPr/>
        <p:txBody>
          <a:bodyPr/>
          <a:lstStyle/>
          <a:p>
            <a:fld id="{0C655333-43FD-4FA7-B1B1-2E70B31152AF}" type="slidenum">
              <a:rPr lang="en-US" altLang="en-US" smtClean="0"/>
              <a:pPr/>
              <a:t>‹#›</a:t>
            </a:fld>
            <a:endParaRPr lang="en-US" altLang="en-US" dirty="0"/>
          </a:p>
        </p:txBody>
      </p:sp>
    </p:spTree>
    <p:extLst>
      <p:ext uri="{BB962C8B-B14F-4D97-AF65-F5344CB8AC3E}">
        <p14:creationId xmlns:p14="http://schemas.microsoft.com/office/powerpoint/2010/main" val="312867311"/>
      </p:ext>
    </p:extLst>
  </p:cSld>
  <p:clrMapOvr>
    <a:masterClrMapping/>
  </p:clrMapOvr>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fld id="{F7D71DDC-10E9-411D-B0B2-4A2EEAB64D54}" type="datetime1">
              <a:rPr lang="en-US" smtClean="0"/>
              <a:pPr>
                <a:defRPr/>
              </a:pPr>
              <a:t>4/22/2022</a:t>
            </a:fld>
            <a:endParaRPr lang="en-US" dirty="0"/>
          </a:p>
        </p:txBody>
      </p:sp>
      <p:sp>
        <p:nvSpPr>
          <p:cNvPr id="5" name="Footer Placeholder 4"/>
          <p:cNvSpPr>
            <a:spLocks noGrp="1"/>
          </p:cNvSpPr>
          <p:nvPr>
            <p:ph type="ftr" sz="quarter" idx="11"/>
          </p:nvPr>
        </p:nvSpPr>
        <p:spPr/>
        <p:txBody>
          <a:bodyPr/>
          <a:lstStyle/>
          <a:p>
            <a:pPr>
              <a:defRPr/>
            </a:pPr>
            <a:endParaRPr lang="en-US" dirty="0"/>
          </a:p>
        </p:txBody>
      </p:sp>
      <p:sp>
        <p:nvSpPr>
          <p:cNvPr id="6" name="Slide Number Placeholder 5"/>
          <p:cNvSpPr>
            <a:spLocks noGrp="1"/>
          </p:cNvSpPr>
          <p:nvPr>
            <p:ph type="sldNum" sz="quarter" idx="12"/>
          </p:nvPr>
        </p:nvSpPr>
        <p:spPr/>
        <p:txBody>
          <a:bodyPr/>
          <a:lstStyle/>
          <a:p>
            <a:fld id="{EC10D088-B22C-4F0F-B0CF-DB7E00AF33F4}" type="slidenum">
              <a:rPr lang="en-US" altLang="en-US" smtClean="0"/>
              <a:pPr/>
              <a:t>‹#›</a:t>
            </a:fld>
            <a:endParaRPr lang="en-US" altLang="en-US" dirty="0"/>
          </a:p>
        </p:txBody>
      </p:sp>
    </p:spTree>
    <p:extLst>
      <p:ext uri="{BB962C8B-B14F-4D97-AF65-F5344CB8AC3E}">
        <p14:creationId xmlns:p14="http://schemas.microsoft.com/office/powerpoint/2010/main" val="1874305891"/>
      </p:ext>
    </p:extLst>
  </p:cSld>
  <p:clrMapOvr>
    <a:masterClrMapping/>
  </p:clrMapOvr>
  <p:transition spd="slow">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fld id="{BC96B643-C5F5-42AC-9FB9-ECBBBE7F6999}" type="datetime1">
              <a:rPr lang="en-US" smtClean="0"/>
              <a:pPr>
                <a:defRPr/>
              </a:pPr>
              <a:t>4/22/2022</a:t>
            </a:fld>
            <a:endParaRPr lang="en-US" dirty="0"/>
          </a:p>
        </p:txBody>
      </p:sp>
      <p:sp>
        <p:nvSpPr>
          <p:cNvPr id="5" name="Footer Placeholder 4"/>
          <p:cNvSpPr>
            <a:spLocks noGrp="1"/>
          </p:cNvSpPr>
          <p:nvPr>
            <p:ph type="ftr" sz="quarter" idx="11"/>
          </p:nvPr>
        </p:nvSpPr>
        <p:spPr/>
        <p:txBody>
          <a:bodyPr/>
          <a:lstStyle/>
          <a:p>
            <a:pPr>
              <a:defRPr/>
            </a:pPr>
            <a:endParaRPr lang="en-US" dirty="0"/>
          </a:p>
        </p:txBody>
      </p:sp>
      <p:sp>
        <p:nvSpPr>
          <p:cNvPr id="6" name="Slide Number Placeholder 5"/>
          <p:cNvSpPr>
            <a:spLocks noGrp="1"/>
          </p:cNvSpPr>
          <p:nvPr>
            <p:ph type="sldNum" sz="quarter" idx="12"/>
          </p:nvPr>
        </p:nvSpPr>
        <p:spPr/>
        <p:txBody>
          <a:bodyPr/>
          <a:lstStyle/>
          <a:p>
            <a:fld id="{2B61F24B-C116-49C0-ACB8-C975ECFB21C8}" type="slidenum">
              <a:rPr lang="en-US" altLang="en-US" smtClean="0"/>
              <a:pPr/>
              <a:t>‹#›</a:t>
            </a:fld>
            <a:endParaRPr lang="en-US" altLang="en-US" dirty="0"/>
          </a:p>
        </p:txBody>
      </p:sp>
    </p:spTree>
    <p:extLst>
      <p:ext uri="{BB962C8B-B14F-4D97-AF65-F5344CB8AC3E}">
        <p14:creationId xmlns:p14="http://schemas.microsoft.com/office/powerpoint/2010/main" val="4066930309"/>
      </p:ext>
    </p:extLst>
  </p:cSld>
  <p:clrMapOvr>
    <a:masterClrMapping/>
  </p:clrMapOvr>
  <p:transition spd="slow">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Title Slide with Picture">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3913281"/>
            <a:ext cx="5867400" cy="1470025"/>
          </a:xfrm>
        </p:spPr>
        <p:txBody>
          <a:bodyPr>
            <a:normAutofit/>
          </a:bodyPr>
          <a:lstStyle>
            <a:lvl1pPr algn="r">
              <a:defRPr sz="4600"/>
            </a:lvl1pPr>
          </a:lstStyle>
          <a:p>
            <a:r>
              <a:rPr lang="en-US"/>
              <a:t>Click to edit Master title style</a:t>
            </a:r>
            <a:endParaRPr/>
          </a:p>
        </p:txBody>
      </p:sp>
      <p:sp>
        <p:nvSpPr>
          <p:cNvPr id="3" name="Subtitle 2"/>
          <p:cNvSpPr>
            <a:spLocks noGrp="1"/>
          </p:cNvSpPr>
          <p:nvPr>
            <p:ph type="subTitle" idx="1"/>
          </p:nvPr>
        </p:nvSpPr>
        <p:spPr>
          <a:xfrm>
            <a:off x="1371600" y="5396753"/>
            <a:ext cx="5867400" cy="573741"/>
          </a:xfrm>
        </p:spPr>
        <p:txBody>
          <a:bodyPr>
            <a:normAutofit/>
          </a:bodyPr>
          <a:lstStyle>
            <a:lvl1pPr marL="0" indent="0" algn="r">
              <a:spcBef>
                <a:spcPct val="0"/>
              </a:spcBef>
              <a:buNone/>
              <a:defRPr sz="1400">
                <a:solidFill>
                  <a:schemeClr val="tx1">
                    <a:lumMod val="90000"/>
                    <a:lumOff val="1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a:p>
        </p:txBody>
      </p:sp>
      <p:sp>
        <p:nvSpPr>
          <p:cNvPr id="12" name="Picture Placeholder 11"/>
          <p:cNvSpPr>
            <a:spLocks noGrp="1"/>
          </p:cNvSpPr>
          <p:nvPr>
            <p:ph type="pic" sz="quarter" idx="12"/>
          </p:nvPr>
        </p:nvSpPr>
        <p:spPr>
          <a:xfrm>
            <a:off x="0" y="676835"/>
            <a:ext cx="7543800" cy="2587752"/>
          </a:xfrm>
          <a:effectLst>
            <a:outerShdw blurRad="50800" dist="63500" dir="2700000" algn="tl" rotWithShape="0">
              <a:prstClr val="black">
                <a:alpha val="50000"/>
              </a:prstClr>
            </a:outerShdw>
          </a:effectLst>
        </p:spPr>
        <p:txBody>
          <a:bodyPr rtlCol="0">
            <a:normAutofit/>
          </a:bodyPr>
          <a:lstStyle>
            <a:lvl1pPr marL="0" indent="0">
              <a:buNone/>
              <a:defRPr sz="1800"/>
            </a:lvl1pPr>
          </a:lstStyle>
          <a:p>
            <a:pPr lvl="0"/>
            <a:r>
              <a:rPr lang="en-US" noProof="0" dirty="0"/>
              <a:t>Click icon to add picture</a:t>
            </a:r>
            <a:endParaRPr noProof="0" dirty="0"/>
          </a:p>
        </p:txBody>
      </p:sp>
      <p:sp>
        <p:nvSpPr>
          <p:cNvPr id="10" name="Date Placeholder 3"/>
          <p:cNvSpPr>
            <a:spLocks noGrp="1"/>
          </p:cNvSpPr>
          <p:nvPr>
            <p:ph type="dt" sz="half" idx="13"/>
          </p:nvPr>
        </p:nvSpPr>
        <p:spPr>
          <a:xfrm rot="16200000">
            <a:off x="-733424" y="4503737"/>
            <a:ext cx="2057400" cy="365125"/>
          </a:xfrm>
        </p:spPr>
        <p:txBody>
          <a:bodyPr tIns="0" bIns="0" anchor="b" anchorCtr="0"/>
          <a:lstStyle>
            <a:lvl1pPr>
              <a:defRPr sz="1400" b="1">
                <a:solidFill>
                  <a:schemeClr val="bg1">
                    <a:lumMod val="50000"/>
                  </a:schemeClr>
                </a:solidFill>
              </a:defRPr>
            </a:lvl1pPr>
          </a:lstStyle>
          <a:p>
            <a:pPr>
              <a:defRPr/>
            </a:pPr>
            <a:fld id="{7FBE1017-33D6-43CB-BAF8-B879A570C81F}" type="datetime1">
              <a:rPr lang="en-US"/>
              <a:pPr>
                <a:defRPr/>
              </a:pPr>
              <a:t>4/22/2022</a:t>
            </a:fld>
            <a:endParaRPr lang="en-US" dirty="0"/>
          </a:p>
        </p:txBody>
      </p:sp>
      <p:sp>
        <p:nvSpPr>
          <p:cNvPr id="11" name="Footer Placeholder 4"/>
          <p:cNvSpPr>
            <a:spLocks noGrp="1"/>
          </p:cNvSpPr>
          <p:nvPr>
            <p:ph type="ftr" sz="quarter" idx="14"/>
          </p:nvPr>
        </p:nvSpPr>
        <p:spPr>
          <a:xfrm rot="16200000">
            <a:off x="-357187" y="4503737"/>
            <a:ext cx="2057400" cy="365125"/>
          </a:xfrm>
        </p:spPr>
        <p:txBody>
          <a:bodyPr tIns="0" bIns="0" anchor="t" anchorCtr="0"/>
          <a:lstStyle>
            <a:lvl1pPr algn="l">
              <a:defRPr b="1">
                <a:solidFill>
                  <a:schemeClr val="bg1">
                    <a:lumMod val="75000"/>
                  </a:schemeClr>
                </a:solidFill>
              </a:defRPr>
            </a:lvl1pPr>
          </a:lstStyle>
          <a:p>
            <a:pPr>
              <a:defRPr/>
            </a:pPr>
            <a:endParaRPr lang="en-US" dirty="0"/>
          </a:p>
        </p:txBody>
      </p:sp>
    </p:spTree>
    <p:extLst>
      <p:ext uri="{BB962C8B-B14F-4D97-AF65-F5344CB8AC3E}">
        <p14:creationId xmlns:p14="http://schemas.microsoft.com/office/powerpoint/2010/main" val="1821836766"/>
      </p:ext>
    </p:extLst>
  </p:cSld>
  <p:clrMapOvr>
    <a:masterClrMapping/>
  </p:clrMapOvr>
  <p:transition spd="slow">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cSld name="Closing">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7C810556-D62C-45A7-BEF9-0C89E518E56D}" type="datetime1">
              <a:rPr lang="en-US"/>
              <a:pPr>
                <a:defRPr/>
              </a:pPr>
              <a:t>4/22/2022</a:t>
            </a:fld>
            <a:endParaRPr lang="en-US" dirty="0"/>
          </a:p>
        </p:txBody>
      </p:sp>
      <p:sp>
        <p:nvSpPr>
          <p:cNvPr id="3" name="Footer Placeholder 4"/>
          <p:cNvSpPr>
            <a:spLocks noGrp="1"/>
          </p:cNvSpPr>
          <p:nvPr>
            <p:ph type="ftr" sz="quarter" idx="11"/>
          </p:nvPr>
        </p:nvSpPr>
        <p:spPr/>
        <p:txBody>
          <a:bodyPr/>
          <a:lstStyle>
            <a:lvl1pPr>
              <a:defRPr/>
            </a:lvl1pPr>
          </a:lstStyle>
          <a:p>
            <a:pPr>
              <a:defRPr/>
            </a:pPr>
            <a:endParaRPr lang="en-US" dirty="0"/>
          </a:p>
        </p:txBody>
      </p:sp>
      <p:sp>
        <p:nvSpPr>
          <p:cNvPr id="4" name="Slide Number Placeholder 5"/>
          <p:cNvSpPr>
            <a:spLocks noGrp="1"/>
          </p:cNvSpPr>
          <p:nvPr>
            <p:ph type="sldNum" sz="quarter" idx="12"/>
          </p:nvPr>
        </p:nvSpPr>
        <p:spPr/>
        <p:txBody>
          <a:bodyPr/>
          <a:lstStyle>
            <a:lvl1pPr>
              <a:defRPr/>
            </a:lvl1pPr>
          </a:lstStyle>
          <a:p>
            <a:fld id="{F805A856-4151-4C20-9967-13AF52E4DB53}" type="slidenum">
              <a:rPr lang="en-US" altLang="en-US"/>
              <a:pPr/>
              <a:t>‹#›</a:t>
            </a:fld>
            <a:endParaRPr lang="en-US" altLang="en-US" dirty="0"/>
          </a:p>
        </p:txBody>
      </p:sp>
    </p:spTree>
    <p:extLst>
      <p:ext uri="{BB962C8B-B14F-4D97-AF65-F5344CB8AC3E}">
        <p14:creationId xmlns:p14="http://schemas.microsoft.com/office/powerpoint/2010/main" val="1679649878"/>
      </p:ext>
    </p:extLst>
  </p:cSld>
  <p:clrMapOvr>
    <a:masterClrMapping/>
  </p:clrMapOvr>
  <p:transition spd="slow">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fld id="{7D9A23CB-97EB-4ECA-9217-BB04958F1B59}" type="datetime1">
              <a:rPr lang="en-US" smtClean="0"/>
              <a:pPr>
                <a:defRPr/>
              </a:pPr>
              <a:t>4/22/2022</a:t>
            </a:fld>
            <a:endParaRPr lang="en-US" dirty="0"/>
          </a:p>
        </p:txBody>
      </p:sp>
      <p:sp>
        <p:nvSpPr>
          <p:cNvPr id="5" name="Footer Placeholder 4"/>
          <p:cNvSpPr>
            <a:spLocks noGrp="1"/>
          </p:cNvSpPr>
          <p:nvPr>
            <p:ph type="ftr" sz="quarter" idx="11"/>
          </p:nvPr>
        </p:nvSpPr>
        <p:spPr/>
        <p:txBody>
          <a:bodyPr/>
          <a:lstStyle/>
          <a:p>
            <a:pPr>
              <a:defRPr/>
            </a:pPr>
            <a:endParaRPr lang="en-US" dirty="0"/>
          </a:p>
        </p:txBody>
      </p:sp>
      <p:sp>
        <p:nvSpPr>
          <p:cNvPr id="6" name="Slide Number Placeholder 5"/>
          <p:cNvSpPr>
            <a:spLocks noGrp="1"/>
          </p:cNvSpPr>
          <p:nvPr>
            <p:ph type="sldNum" sz="quarter" idx="12"/>
          </p:nvPr>
        </p:nvSpPr>
        <p:spPr/>
        <p:txBody>
          <a:bodyPr/>
          <a:lstStyle/>
          <a:p>
            <a:fld id="{2E80EDBB-B257-4BCD-9C7B-1688F37962C5}" type="slidenum">
              <a:rPr lang="en-US" altLang="en-US" smtClean="0"/>
              <a:pPr/>
              <a:t>‹#›</a:t>
            </a:fld>
            <a:endParaRPr lang="en-US" altLang="en-US" dirty="0"/>
          </a:p>
        </p:txBody>
      </p:sp>
    </p:spTree>
    <p:extLst>
      <p:ext uri="{BB962C8B-B14F-4D97-AF65-F5344CB8AC3E}">
        <p14:creationId xmlns:p14="http://schemas.microsoft.com/office/powerpoint/2010/main" val="2864586191"/>
      </p:ext>
    </p:extLst>
  </p:cSld>
  <p:clrMapOvr>
    <a:masterClrMapping/>
  </p:clrMapOvr>
  <p:transition spd="slow">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Title 1"/>
          <p:cNvSpPr>
            <a:spLocks noGrp="1"/>
          </p:cNvSpPr>
          <p:nvPr>
            <p:ph type="ctrTitle"/>
          </p:nvPr>
        </p:nvSpPr>
        <p:spPr>
          <a:xfrm>
            <a:off x="640899" y="4464028"/>
            <a:ext cx="6858000" cy="1194650"/>
          </a:xfrm>
        </p:spPr>
        <p:txBody>
          <a:bodyPr wrap="none" anchor="t">
            <a:normAutofit/>
          </a:bodyPr>
          <a:lstStyle>
            <a:lvl1pPr algn="l">
              <a:defRPr sz="7200" b="0" spc="-225">
                <a:gradFill flip="none" rotWithShape="1">
                  <a:gsLst>
                    <a:gs pos="32000">
                      <a:schemeClr val="tx1">
                        <a:lumMod val="89000"/>
                      </a:schemeClr>
                    </a:gs>
                    <a:gs pos="0">
                      <a:schemeClr val="bg1">
                        <a:lumMod val="47000"/>
                        <a:lumOff val="53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a:t>Click to edit Master title style</a:t>
            </a:r>
            <a:endParaRPr lang="en-US" dirty="0"/>
          </a:p>
        </p:txBody>
      </p:sp>
      <p:sp>
        <p:nvSpPr>
          <p:cNvPr id="8" name="Subtitle 2"/>
          <p:cNvSpPr>
            <a:spLocks noGrp="1"/>
          </p:cNvSpPr>
          <p:nvPr>
            <p:ph type="subTitle" idx="1"/>
          </p:nvPr>
        </p:nvSpPr>
        <p:spPr>
          <a:xfrm>
            <a:off x="640899" y="3829878"/>
            <a:ext cx="6858000" cy="617822"/>
          </a:xfrm>
        </p:spPr>
        <p:txBody>
          <a:bodyPr anchor="b">
            <a:normAutofit/>
          </a:bodyPr>
          <a:lstStyle>
            <a:lvl1pPr marL="0" indent="0" algn="l">
              <a:buNone/>
              <a:defRPr sz="24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pPr>
              <a:defRPr/>
            </a:pPr>
            <a:fld id="{C41292C4-8548-4827-B5E9-D9ECE3D6A171}" type="datetime1">
              <a:rPr lang="en-US" smtClean="0"/>
              <a:pPr>
                <a:defRPr/>
              </a:pPr>
              <a:t>4/22/2022</a:t>
            </a:fld>
            <a:endParaRPr lang="en-US" dirty="0"/>
          </a:p>
        </p:txBody>
      </p:sp>
      <p:sp>
        <p:nvSpPr>
          <p:cNvPr id="5" name="Footer Placeholder 4"/>
          <p:cNvSpPr>
            <a:spLocks noGrp="1"/>
          </p:cNvSpPr>
          <p:nvPr>
            <p:ph type="ftr" sz="quarter" idx="11"/>
          </p:nvPr>
        </p:nvSpPr>
        <p:spPr/>
        <p:txBody>
          <a:bodyPr/>
          <a:lstStyle/>
          <a:p>
            <a:pPr>
              <a:defRPr/>
            </a:pPr>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extLst>
      <p:ext uri="{BB962C8B-B14F-4D97-AF65-F5344CB8AC3E}">
        <p14:creationId xmlns:p14="http://schemas.microsoft.com/office/powerpoint/2010/main" val="2311470102"/>
      </p:ext>
    </p:extLst>
  </p:cSld>
  <p:clrMapOvr>
    <a:masterClrMapping/>
  </p:clrMapOvr>
  <p:transition spd="slow">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40000" y="1825625"/>
            <a:ext cx="3768912"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739880" y="1825625"/>
            <a:ext cx="377547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pPr>
              <a:defRPr/>
            </a:pPr>
            <a:fld id="{C00922FA-66B3-4DA8-BB1B-CAA2A10EB597}" type="datetime1">
              <a:rPr lang="en-US" smtClean="0"/>
              <a:pPr>
                <a:defRPr/>
              </a:pPr>
              <a:t>4/22/2022</a:t>
            </a:fld>
            <a:endParaRPr lang="en-US" dirty="0"/>
          </a:p>
        </p:txBody>
      </p:sp>
      <p:sp>
        <p:nvSpPr>
          <p:cNvPr id="6" name="Footer Placeholder 5"/>
          <p:cNvSpPr>
            <a:spLocks noGrp="1"/>
          </p:cNvSpPr>
          <p:nvPr>
            <p:ph type="ftr" sz="quarter" idx="11"/>
          </p:nvPr>
        </p:nvSpPr>
        <p:spPr/>
        <p:txBody>
          <a:bodyPr/>
          <a:lstStyle/>
          <a:p>
            <a:pPr>
              <a:defRPr/>
            </a:pPr>
            <a:endParaRPr lang="en-US" dirty="0"/>
          </a:p>
        </p:txBody>
      </p:sp>
      <p:sp>
        <p:nvSpPr>
          <p:cNvPr id="7" name="Slide Number Placeholder 6"/>
          <p:cNvSpPr>
            <a:spLocks noGrp="1"/>
          </p:cNvSpPr>
          <p:nvPr>
            <p:ph type="sldNum" sz="quarter" idx="12"/>
          </p:nvPr>
        </p:nvSpPr>
        <p:spPr/>
        <p:txBody>
          <a:bodyPr/>
          <a:lstStyle/>
          <a:p>
            <a:fld id="{91E49A54-3D03-444D-8AFA-B9F7CC772DEC}" type="slidenum">
              <a:rPr lang="en-US" altLang="en-US" smtClean="0"/>
              <a:pPr/>
              <a:t>‹#›</a:t>
            </a:fld>
            <a:endParaRPr lang="en-US" altLang="en-US" dirty="0"/>
          </a:p>
        </p:txBody>
      </p:sp>
    </p:spTree>
    <p:extLst>
      <p:ext uri="{BB962C8B-B14F-4D97-AF65-F5344CB8AC3E}">
        <p14:creationId xmlns:p14="http://schemas.microsoft.com/office/powerpoint/2010/main" val="2308675528"/>
      </p:ext>
    </p:extLst>
  </p:cSld>
  <p:clrMapOvr>
    <a:masterClrMapping/>
  </p:clrMapOvr>
  <p:transition spd="slow">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40000" y="1681163"/>
            <a:ext cx="3768912" cy="823912"/>
          </a:xfrm>
        </p:spPr>
        <p:txBody>
          <a:bodyPr anchor="b">
            <a:normAutofit/>
          </a:bodyPr>
          <a:lstStyle>
            <a:lvl1pPr marL="0" indent="0">
              <a:buNone/>
              <a:defRPr sz="20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840000" y="2505075"/>
            <a:ext cx="3768912"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739880" y="1681163"/>
            <a:ext cx="3776661" cy="823912"/>
          </a:xfrm>
        </p:spPr>
        <p:txBody>
          <a:bodyPr vert="horz" lIns="91440" tIns="45720" rIns="91440" bIns="45720" rtlCol="0" anchor="b">
            <a:normAutofit/>
          </a:bodyPr>
          <a:lstStyle>
            <a:lvl1pPr>
              <a:buNone/>
              <a:defRPr lang="en-US" sz="20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a:t>Click to edit Master text styles</a:t>
            </a:r>
          </a:p>
        </p:txBody>
      </p:sp>
      <p:sp>
        <p:nvSpPr>
          <p:cNvPr id="6" name="Content Placeholder 5"/>
          <p:cNvSpPr>
            <a:spLocks noGrp="1"/>
          </p:cNvSpPr>
          <p:nvPr>
            <p:ph sz="quarter" idx="4"/>
          </p:nvPr>
        </p:nvSpPr>
        <p:spPr>
          <a:xfrm>
            <a:off x="4739880" y="2505075"/>
            <a:ext cx="377666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pPr>
              <a:defRPr/>
            </a:pPr>
            <a:fld id="{F5FC6538-C7E3-4565-B13C-86D3B871F396}" type="datetime1">
              <a:rPr lang="en-US" smtClean="0"/>
              <a:pPr>
                <a:defRPr/>
              </a:pPr>
              <a:t>4/22/2022</a:t>
            </a:fld>
            <a:endParaRPr lang="en-US" dirty="0"/>
          </a:p>
        </p:txBody>
      </p:sp>
      <p:sp>
        <p:nvSpPr>
          <p:cNvPr id="8" name="Footer Placeholder 7"/>
          <p:cNvSpPr>
            <a:spLocks noGrp="1"/>
          </p:cNvSpPr>
          <p:nvPr>
            <p:ph type="ftr" sz="quarter" idx="11"/>
          </p:nvPr>
        </p:nvSpPr>
        <p:spPr/>
        <p:txBody>
          <a:bodyPr/>
          <a:lstStyle/>
          <a:p>
            <a:pPr>
              <a:defRPr/>
            </a:pPr>
            <a:endParaRPr lang="en-US" dirty="0"/>
          </a:p>
        </p:txBody>
      </p:sp>
      <p:sp>
        <p:nvSpPr>
          <p:cNvPr id="9" name="Slide Number Placeholder 8"/>
          <p:cNvSpPr>
            <a:spLocks noGrp="1"/>
          </p:cNvSpPr>
          <p:nvPr>
            <p:ph type="sldNum" sz="quarter" idx="12"/>
          </p:nvPr>
        </p:nvSpPr>
        <p:spPr/>
        <p:txBody>
          <a:bodyPr/>
          <a:lstStyle/>
          <a:p>
            <a:fld id="{73B7A1D8-C727-422C-B413-EB72858AF59E}" type="slidenum">
              <a:rPr lang="en-US" altLang="en-US" smtClean="0"/>
              <a:pPr/>
              <a:t>‹#›</a:t>
            </a:fld>
            <a:endParaRPr lang="en-US" altLang="en-US" dirty="0"/>
          </a:p>
        </p:txBody>
      </p:sp>
    </p:spTree>
    <p:extLst>
      <p:ext uri="{BB962C8B-B14F-4D97-AF65-F5344CB8AC3E}">
        <p14:creationId xmlns:p14="http://schemas.microsoft.com/office/powerpoint/2010/main" val="1993393346"/>
      </p:ext>
    </p:extLst>
  </p:cSld>
  <p:clrMapOvr>
    <a:masterClrMapping/>
  </p:clrMapOvr>
  <p:transition spd="slow">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pPr>
              <a:defRPr/>
            </a:pPr>
            <a:fld id="{A9491A40-8494-45C9-848D-C46A3FD17615}" type="datetime1">
              <a:rPr lang="en-US" smtClean="0"/>
              <a:pPr>
                <a:defRPr/>
              </a:pPr>
              <a:t>4/22/2022</a:t>
            </a:fld>
            <a:endParaRPr lang="en-US" dirty="0"/>
          </a:p>
        </p:txBody>
      </p:sp>
      <p:sp>
        <p:nvSpPr>
          <p:cNvPr id="4" name="Footer Placeholder 3"/>
          <p:cNvSpPr>
            <a:spLocks noGrp="1"/>
          </p:cNvSpPr>
          <p:nvPr>
            <p:ph type="ftr" sz="quarter" idx="11"/>
          </p:nvPr>
        </p:nvSpPr>
        <p:spPr/>
        <p:txBody>
          <a:bodyPr/>
          <a:lstStyle/>
          <a:p>
            <a:pPr>
              <a:defRPr/>
            </a:pPr>
            <a:endParaRPr lang="en-US" dirty="0"/>
          </a:p>
        </p:txBody>
      </p:sp>
      <p:sp>
        <p:nvSpPr>
          <p:cNvPr id="5" name="Slide Number Placeholder 4"/>
          <p:cNvSpPr>
            <a:spLocks noGrp="1"/>
          </p:cNvSpPr>
          <p:nvPr>
            <p:ph type="sldNum" sz="quarter" idx="12"/>
          </p:nvPr>
        </p:nvSpPr>
        <p:spPr/>
        <p:txBody>
          <a:bodyPr/>
          <a:lstStyle/>
          <a:p>
            <a:fld id="{3955A023-FA3D-4E32-9604-ABEB49B2AC73}" type="slidenum">
              <a:rPr lang="en-US" altLang="en-US" smtClean="0"/>
              <a:pPr/>
              <a:t>‹#›</a:t>
            </a:fld>
            <a:endParaRPr lang="en-US" altLang="en-US" dirty="0"/>
          </a:p>
        </p:txBody>
      </p:sp>
    </p:spTree>
    <p:extLst>
      <p:ext uri="{BB962C8B-B14F-4D97-AF65-F5344CB8AC3E}">
        <p14:creationId xmlns:p14="http://schemas.microsoft.com/office/powerpoint/2010/main" val="3249974014"/>
      </p:ext>
    </p:extLst>
  </p:cSld>
  <p:clrMapOvr>
    <a:masterClrMapping/>
  </p:clrMapOvr>
  <p:transition spd="slow">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A7D9ACF8-2E68-4106-8969-65968E404F6F}" type="datetime1">
              <a:rPr lang="en-US" smtClean="0"/>
              <a:pPr>
                <a:defRPr/>
              </a:pPr>
              <a:t>4/22/2022</a:t>
            </a:fld>
            <a:endParaRPr lang="en-US" dirty="0"/>
          </a:p>
        </p:txBody>
      </p:sp>
      <p:sp>
        <p:nvSpPr>
          <p:cNvPr id="3" name="Footer Placeholder 2"/>
          <p:cNvSpPr>
            <a:spLocks noGrp="1"/>
          </p:cNvSpPr>
          <p:nvPr>
            <p:ph type="ftr" sz="quarter" idx="11"/>
          </p:nvPr>
        </p:nvSpPr>
        <p:spPr/>
        <p:txBody>
          <a:bodyPr/>
          <a:lstStyle/>
          <a:p>
            <a:pPr>
              <a:defRPr/>
            </a:pPr>
            <a:endParaRPr lang="en-US" dirty="0"/>
          </a:p>
        </p:txBody>
      </p:sp>
      <p:sp>
        <p:nvSpPr>
          <p:cNvPr id="4" name="Slide Number Placeholder 3"/>
          <p:cNvSpPr>
            <a:spLocks noGrp="1"/>
          </p:cNvSpPr>
          <p:nvPr>
            <p:ph type="sldNum" sz="quarter" idx="12"/>
          </p:nvPr>
        </p:nvSpPr>
        <p:spPr/>
        <p:txBody>
          <a:bodyPr/>
          <a:lstStyle/>
          <a:p>
            <a:fld id="{2109A13E-E6DD-4452-A1DF-F3F01C9CF6F8}" type="slidenum">
              <a:rPr lang="en-US" altLang="en-US" smtClean="0"/>
              <a:pPr/>
              <a:t>‹#›</a:t>
            </a:fld>
            <a:endParaRPr lang="en-US" altLang="en-US" dirty="0"/>
          </a:p>
        </p:txBody>
      </p:sp>
    </p:spTree>
    <p:extLst>
      <p:ext uri="{BB962C8B-B14F-4D97-AF65-F5344CB8AC3E}">
        <p14:creationId xmlns:p14="http://schemas.microsoft.com/office/powerpoint/2010/main" val="406770948"/>
      </p:ext>
    </p:extLst>
  </p:cSld>
  <p:clrMapOvr>
    <a:masterClrMapping/>
  </p:clrMapOvr>
  <p:transition spd="slow">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40000" y="2057400"/>
            <a:ext cx="2739019" cy="3811588"/>
          </a:xfrm>
        </p:spPr>
        <p:txBody>
          <a:bodyPr>
            <a:normAutofit/>
          </a:bodyPr>
          <a:lstStyle>
            <a:lvl1pPr marL="0" indent="0">
              <a:buNone/>
              <a:defRPr sz="14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A4137ED-570C-48C3-9511-48F6437F1A3C}" type="datetime1">
              <a:rPr lang="en-US" smtClean="0"/>
              <a:pPr>
                <a:defRPr/>
              </a:pPr>
              <a:t>4/22/2022</a:t>
            </a:fld>
            <a:endParaRPr lang="en-US" dirty="0"/>
          </a:p>
        </p:txBody>
      </p:sp>
      <p:sp>
        <p:nvSpPr>
          <p:cNvPr id="6" name="Footer Placeholder 5"/>
          <p:cNvSpPr>
            <a:spLocks noGrp="1"/>
          </p:cNvSpPr>
          <p:nvPr>
            <p:ph type="ftr" sz="quarter" idx="11"/>
          </p:nvPr>
        </p:nvSpPr>
        <p:spPr/>
        <p:txBody>
          <a:bodyPr/>
          <a:lstStyle/>
          <a:p>
            <a:pPr>
              <a:defRPr/>
            </a:pPr>
            <a:endParaRPr lang="en-US" dirty="0"/>
          </a:p>
        </p:txBody>
      </p:sp>
      <p:sp>
        <p:nvSpPr>
          <p:cNvPr id="7" name="Slide Number Placeholder 6"/>
          <p:cNvSpPr>
            <a:spLocks noGrp="1"/>
          </p:cNvSpPr>
          <p:nvPr>
            <p:ph type="sldNum" sz="quarter" idx="12"/>
          </p:nvPr>
        </p:nvSpPr>
        <p:spPr/>
        <p:txBody>
          <a:bodyPr/>
          <a:lstStyle/>
          <a:p>
            <a:fld id="{630B34DA-49F9-40CB-B41E-1D5B0E234B52}" type="slidenum">
              <a:rPr lang="en-US" altLang="en-US" smtClean="0"/>
              <a:pPr/>
              <a:t>‹#›</a:t>
            </a:fld>
            <a:endParaRPr lang="en-US" altLang="en-US" dirty="0"/>
          </a:p>
        </p:txBody>
      </p:sp>
    </p:spTree>
    <p:extLst>
      <p:ext uri="{BB962C8B-B14F-4D97-AF65-F5344CB8AC3E}">
        <p14:creationId xmlns:p14="http://schemas.microsoft.com/office/powerpoint/2010/main" val="4266064460"/>
      </p:ext>
    </p:extLst>
  </p:cSld>
  <p:clrMapOvr>
    <a:masterClrMapping/>
  </p:clrMapOvr>
  <p:transition spd="slow">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4" name="Text Placeholder 3"/>
          <p:cNvSpPr>
            <a:spLocks noGrp="1"/>
          </p:cNvSpPr>
          <p:nvPr>
            <p:ph type="body" sz="half" idx="2"/>
          </p:nvPr>
        </p:nvSpPr>
        <p:spPr>
          <a:xfrm>
            <a:off x="840000" y="2057400"/>
            <a:ext cx="2739019" cy="3811588"/>
          </a:xfrm>
        </p:spPr>
        <p:txBody>
          <a:bodyPr>
            <a:normAutofit/>
          </a:bodyPr>
          <a:lstStyle>
            <a:lvl1pPr marL="0" indent="0">
              <a:buNone/>
              <a:defRPr sz="14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18DAC84B-C76D-4ED7-87B3-A634BEFA724D}" type="datetime1">
              <a:rPr lang="en-US" smtClean="0"/>
              <a:pPr>
                <a:defRPr/>
              </a:pPr>
              <a:t>4/22/2022</a:t>
            </a:fld>
            <a:endParaRPr lang="en-US" dirty="0"/>
          </a:p>
        </p:txBody>
      </p:sp>
      <p:sp>
        <p:nvSpPr>
          <p:cNvPr id="6" name="Footer Placeholder 5"/>
          <p:cNvSpPr>
            <a:spLocks noGrp="1"/>
          </p:cNvSpPr>
          <p:nvPr>
            <p:ph type="ftr" sz="quarter" idx="11"/>
          </p:nvPr>
        </p:nvSpPr>
        <p:spPr/>
        <p:txBody>
          <a:bodyPr/>
          <a:lstStyle/>
          <a:p>
            <a:pPr>
              <a:defRPr/>
            </a:pPr>
            <a:endParaRPr lang="en-US" dirty="0"/>
          </a:p>
        </p:txBody>
      </p:sp>
      <p:sp>
        <p:nvSpPr>
          <p:cNvPr id="7" name="Slide Number Placeholder 6"/>
          <p:cNvSpPr>
            <a:spLocks noGrp="1"/>
          </p:cNvSpPr>
          <p:nvPr>
            <p:ph type="sldNum" sz="quarter" idx="12"/>
          </p:nvPr>
        </p:nvSpPr>
        <p:spPr/>
        <p:txBody>
          <a:bodyPr/>
          <a:lstStyle/>
          <a:p>
            <a:fld id="{52A10B8E-4581-4CB1-B103-8A3A94D952B7}" type="slidenum">
              <a:rPr lang="en-US" altLang="en-US" smtClean="0"/>
              <a:pPr/>
              <a:t>‹#›</a:t>
            </a:fld>
            <a:endParaRPr lang="en-US" altLang="en-US" dirty="0"/>
          </a:p>
        </p:txBody>
      </p:sp>
    </p:spTree>
    <p:extLst>
      <p:ext uri="{BB962C8B-B14F-4D97-AF65-F5344CB8AC3E}">
        <p14:creationId xmlns:p14="http://schemas.microsoft.com/office/powerpoint/2010/main" val="535749165"/>
      </p:ext>
    </p:extLst>
  </p:cSld>
  <p:clrMapOvr>
    <a:masterClrMapping/>
  </p:clrMapOvr>
  <p:transition spd="slow">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21">
            <a:lum/>
          </a:blip>
          <a:srcRect/>
          <a:stretch>
            <a:fillRect l="-17000" r="-17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40000" y="1825625"/>
            <a:ext cx="767535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pPr>
              <a:defRPr/>
            </a:pPr>
            <a:fld id="{3F90B0DF-C2CE-4FE5-BE22-B08706DECD6D}" type="datetime1">
              <a:rPr lang="en-US" smtClean="0"/>
              <a:pPr>
                <a:defRPr/>
              </a:pPr>
              <a:t>4/22/2022</a:t>
            </a:fld>
            <a:endParaRPr lang="en-US"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pPr>
              <a:defRPr/>
            </a:pPr>
            <a:endParaRPr lang="en-US"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0C655333-43FD-4FA7-B1B1-2E70B31152AF}" type="slidenum">
              <a:rPr lang="en-US" altLang="en-US" smtClean="0"/>
              <a:pPr/>
              <a:t>‹#›</a:t>
            </a:fld>
            <a:endParaRPr lang="en-US" altLang="en-US" dirty="0"/>
          </a:p>
        </p:txBody>
      </p:sp>
    </p:spTree>
    <p:extLst>
      <p:ext uri="{BB962C8B-B14F-4D97-AF65-F5344CB8AC3E}">
        <p14:creationId xmlns:p14="http://schemas.microsoft.com/office/powerpoint/2010/main" val="1067498958"/>
      </p:ext>
    </p:extLst>
  </p:cSld>
  <p:clrMap bg1="dk1" tx1="lt1" bg2="dk2" tx2="lt2" accent1="accent1" accent2="accent2" accent3="accent3" accent4="accent4" accent5="accent5" accent6="accent6" hlink="hlink" folHlink="folHlink"/>
  <p:sldLayoutIdLst>
    <p:sldLayoutId id="2147485379" r:id="rId1"/>
    <p:sldLayoutId id="2147485380" r:id="rId2"/>
    <p:sldLayoutId id="2147485381" r:id="rId3"/>
    <p:sldLayoutId id="2147485382" r:id="rId4"/>
    <p:sldLayoutId id="2147485383" r:id="rId5"/>
    <p:sldLayoutId id="2147485384" r:id="rId6"/>
    <p:sldLayoutId id="2147485385" r:id="rId7"/>
    <p:sldLayoutId id="2147485386" r:id="rId8"/>
    <p:sldLayoutId id="2147485387" r:id="rId9"/>
    <p:sldLayoutId id="2147485388" r:id="rId10"/>
    <p:sldLayoutId id="2147485389" r:id="rId11"/>
    <p:sldLayoutId id="2147485390" r:id="rId12"/>
    <p:sldLayoutId id="2147485391" r:id="rId13"/>
    <p:sldLayoutId id="2147485392" r:id="rId14"/>
    <p:sldLayoutId id="2147485393" r:id="rId15"/>
    <p:sldLayoutId id="2147485394" r:id="rId16"/>
    <p:sldLayoutId id="2147485395" r:id="rId17"/>
    <p:sldLayoutId id="2147485396" r:id="rId18"/>
    <p:sldLayoutId id="2147485397" r:id="rId19"/>
  </p:sldLayoutIdLst>
  <p:transition spd="slow">
    <p:random/>
  </p:transition>
  <p:hf hdr="0" ftr="0" dt="0"/>
  <p:txStyles>
    <p:titleStyle>
      <a:lvl1pPr algn="l" defTabSz="685800" rtl="0" eaLnBrk="1" latinLnBrk="0" hangingPunct="1">
        <a:lnSpc>
          <a:spcPct val="90000"/>
        </a:lnSpc>
        <a:spcBef>
          <a:spcPct val="0"/>
        </a:spcBef>
        <a:buNone/>
        <a:defRPr sz="4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6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png"/><Relationship Id="rId7" Type="http://schemas.openxmlformats.org/officeDocument/2006/relationships/diagramColors" Target="../diagrams/colors1.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1.png"/><Relationship Id="rId7" Type="http://schemas.openxmlformats.org/officeDocument/2006/relationships/diagramColors" Target="../diagrams/colors2.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9.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1.png"/><Relationship Id="rId7" Type="http://schemas.openxmlformats.org/officeDocument/2006/relationships/diagramColors" Target="../diagrams/colors3.xm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6.jp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png"/><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3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hyperlink" Target="mailto:UpwardBound@ed.gov" TargetMode="External"/></Relationships>
</file>

<file path=ppt/slides/_rels/slide50.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5.xml"/><Relationship Id="rId1" Type="http://schemas.openxmlformats.org/officeDocument/2006/relationships/slideLayout" Target="../slideLayouts/slideLayout3.xml"/><Relationship Id="rId4" Type="http://schemas.openxmlformats.org/officeDocument/2006/relationships/image" Target="../media/image32.svg"/></Relationships>
</file>

<file path=ppt/slides/_rels/slide56.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46.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57.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47.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49.xml"/><Relationship Id="rId1" Type="http://schemas.openxmlformats.org/officeDocument/2006/relationships/slideLayout" Target="../slideLayouts/slideLayout2.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60.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50.xml"/><Relationship Id="rId1" Type="http://schemas.openxmlformats.org/officeDocument/2006/relationships/slideLayout" Target="../slideLayouts/slideLayout3.xml"/><Relationship Id="rId4" Type="http://schemas.openxmlformats.org/officeDocument/2006/relationships/image" Target="../media/image64.svg"/></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59.xml"/><Relationship Id="rId1" Type="http://schemas.openxmlformats.org/officeDocument/2006/relationships/slideLayout" Target="../slideLayouts/slideLayout2.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7.xml.rels><?xml version="1.0" encoding="UTF-8" standalone="yes"?>
<Relationships xmlns="http://schemas.openxmlformats.org/package/2006/relationships"><Relationship Id="rId3" Type="http://schemas.openxmlformats.org/officeDocument/2006/relationships/hyperlink" Target="www2.ed.gov/policy/highered/leg/hea08/index.html"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hyperlink" Target="http://www2.ed.gov/programs/trioupbound/index.html" TargetMode="Externa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61.xml"/><Relationship Id="rId1" Type="http://schemas.openxmlformats.org/officeDocument/2006/relationships/slideLayout" Target="../slideLayouts/slideLayout2.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72.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62.xml"/><Relationship Id="rId1" Type="http://schemas.openxmlformats.org/officeDocument/2006/relationships/slideLayout" Target="../slideLayouts/slideLayout2.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73.xml.rels><?xml version="1.0" encoding="UTF-8" standalone="yes"?>
<Relationships xmlns="http://schemas.openxmlformats.org/package/2006/relationships"><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notesSlide" Target="../notesSlides/notesSlide63.xml"/><Relationship Id="rId1" Type="http://schemas.openxmlformats.org/officeDocument/2006/relationships/slideLayout" Target="../slideLayouts/slideLayout2.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74.xml.rels><?xml version="1.0" encoding="UTF-8" standalone="yes"?>
<Relationships xmlns="http://schemas.openxmlformats.org/package/2006/relationships"><Relationship Id="rId3" Type="http://schemas.openxmlformats.org/officeDocument/2006/relationships/hyperlink" Target="mailto:support@grants.gov" TargetMode="External"/><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diagramData" Target="../diagrams/data13.xml"/><Relationship Id="rId7" Type="http://schemas.microsoft.com/office/2007/relationships/diagramDrawing" Target="../diagrams/drawing13.xml"/><Relationship Id="rId2" Type="http://schemas.openxmlformats.org/officeDocument/2006/relationships/notesSlide" Target="../notesSlides/notesSlide66.xml"/><Relationship Id="rId1" Type="http://schemas.openxmlformats.org/officeDocument/2006/relationships/slideLayout" Target="../slideLayouts/slideLayout2.xml"/><Relationship Id="rId6" Type="http://schemas.openxmlformats.org/officeDocument/2006/relationships/diagramColors" Target="../diagrams/colors13.xml"/><Relationship Id="rId5" Type="http://schemas.openxmlformats.org/officeDocument/2006/relationships/diagramQuickStyle" Target="../diagrams/quickStyle13.xml"/><Relationship Id="rId4" Type="http://schemas.openxmlformats.org/officeDocument/2006/relationships/diagramLayout" Target="../diagrams/layout13.xml"/></Relationships>
</file>

<file path=ppt/slides/_rels/slide77.xml.rels><?xml version="1.0" encoding="UTF-8" standalone="yes"?>
<Relationships xmlns="http://schemas.openxmlformats.org/package/2006/relationships"><Relationship Id="rId3" Type="http://schemas.openxmlformats.org/officeDocument/2006/relationships/hyperlink" Target="mailto:Gaby.Watts@ed.gov" TargetMode="External"/><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70.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71.jpg"/><Relationship Id="rId2" Type="http://schemas.openxmlformats.org/officeDocument/2006/relationships/notesSlide" Target="../notesSlides/notesSlide68.xml"/><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hyperlink" Target="https://www.rawpixel.com/image/103971/premium-photo-image-teacher-school-science" TargetMode="External"/><Relationship Id="rId5" Type="http://schemas.openxmlformats.org/officeDocument/2006/relationships/image" Target="../media/image6.1"/><Relationship Id="rId4" Type="http://schemas.openxmlformats.org/officeDocument/2006/relationships/image" Target="../media/image5.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ctrTitle"/>
          </p:nvPr>
        </p:nvSpPr>
        <p:spPr>
          <a:xfrm>
            <a:off x="3033823" y="5180027"/>
            <a:ext cx="5867400" cy="1470025"/>
          </a:xfrm>
        </p:spPr>
        <p:txBody>
          <a:bodyPr/>
          <a:lstStyle/>
          <a:p>
            <a:pPr eaLnBrk="1" hangingPunct="1">
              <a:lnSpc>
                <a:spcPct val="90000"/>
              </a:lnSpc>
            </a:pPr>
            <a:r>
              <a:rPr lang="en-US" altLang="en-US" sz="3600" dirty="0">
                <a:latin typeface="Garamond" pitchFamily="18" charset="0"/>
              </a:rPr>
              <a:t>April 2022</a:t>
            </a:r>
          </a:p>
        </p:txBody>
      </p:sp>
      <p:sp>
        <p:nvSpPr>
          <p:cNvPr id="16387" name="Subtitle 2"/>
          <p:cNvSpPr>
            <a:spLocks noGrp="1"/>
          </p:cNvSpPr>
          <p:nvPr>
            <p:ph type="subTitle" idx="1"/>
          </p:nvPr>
        </p:nvSpPr>
        <p:spPr>
          <a:xfrm>
            <a:off x="2322576" y="5835665"/>
            <a:ext cx="5867400" cy="573741"/>
          </a:xfrm>
        </p:spPr>
        <p:txBody>
          <a:bodyPr>
            <a:normAutofit/>
          </a:bodyPr>
          <a:lstStyle/>
          <a:p>
            <a:pPr eaLnBrk="1" hangingPunct="1"/>
            <a:r>
              <a:rPr lang="en-US" altLang="en-US" sz="3200" dirty="0">
                <a:solidFill>
                  <a:srgbClr val="174576"/>
                </a:solidFill>
              </a:rPr>
              <a:t> </a:t>
            </a:r>
            <a:endParaRPr lang="en-US" altLang="en-US" sz="3200" dirty="0">
              <a:solidFill>
                <a:schemeClr val="tx1"/>
              </a:solidFill>
            </a:endParaRPr>
          </a:p>
        </p:txBody>
      </p:sp>
      <p:pic>
        <p:nvPicPr>
          <p:cNvPr id="10" name="Picture Placeholder 9">
            <a:extLst>
              <a:ext uri="{C183D7F6-B498-43B3-948B-1728B52AA6E4}">
                <adec:decorative xmlns:adec="http://schemas.microsoft.com/office/drawing/2017/decorative" val="1"/>
              </a:ext>
            </a:extLst>
          </p:cNvPr>
          <p:cNvPicPr>
            <a:picLocks noGrp="1" noChangeAspect="1"/>
          </p:cNvPicPr>
          <p:nvPr>
            <p:ph type="pic" sz="quarter" idx="12"/>
          </p:nvPr>
        </p:nvPicPr>
        <p:blipFill>
          <a:blip r:embed="rId3"/>
          <a:srcRect l="-95767" r="-95767"/>
          <a:stretch>
            <a:fillRect/>
          </a:stretch>
        </p:blipFill>
        <p:spPr>
          <a:xfrm>
            <a:off x="-2287525" y="3217877"/>
            <a:ext cx="7543801" cy="2617788"/>
          </a:xfrm>
        </p:spPr>
      </p:pic>
      <p:sp>
        <p:nvSpPr>
          <p:cNvPr id="16389" name="TextBox 4"/>
          <p:cNvSpPr txBox="1">
            <a:spLocks noChangeArrowheads="1"/>
          </p:cNvSpPr>
          <p:nvPr/>
        </p:nvSpPr>
        <p:spPr bwMode="auto">
          <a:xfrm>
            <a:off x="0" y="0"/>
            <a:ext cx="9144000"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2000"/>
              </a:spcBef>
              <a:buClr>
                <a:schemeClr val="accent1"/>
              </a:buClr>
              <a:buSzPct val="90000"/>
              <a:buFont typeface="Wingdings 2" pitchFamily="18" charset="2"/>
              <a:buChar char=""/>
              <a:defRPr sz="2200">
                <a:solidFill>
                  <a:srgbClr val="174576"/>
                </a:solidFill>
                <a:latin typeface="Corbel" pitchFamily="34" charset="0"/>
              </a:defRPr>
            </a:lvl1pPr>
            <a:lvl2pPr marL="742950" indent="-285750">
              <a:spcBef>
                <a:spcPts val="600"/>
              </a:spcBef>
              <a:buClr>
                <a:schemeClr val="accent1"/>
              </a:buClr>
              <a:buSzPct val="90000"/>
              <a:buFont typeface="Wingdings 2" pitchFamily="18" charset="2"/>
              <a:buChar char=""/>
              <a:defRPr sz="2000">
                <a:solidFill>
                  <a:srgbClr val="174576"/>
                </a:solidFill>
                <a:latin typeface="Corbel" pitchFamily="34" charset="0"/>
              </a:defRPr>
            </a:lvl2pPr>
            <a:lvl3pPr marL="1143000" indent="-228600">
              <a:spcBef>
                <a:spcPts val="600"/>
              </a:spcBef>
              <a:buClr>
                <a:schemeClr val="accent1"/>
              </a:buClr>
              <a:buSzPct val="90000"/>
              <a:buFont typeface="Wingdings 2" pitchFamily="18" charset="2"/>
              <a:buChar char=""/>
              <a:defRPr>
                <a:solidFill>
                  <a:srgbClr val="174576"/>
                </a:solidFill>
                <a:latin typeface="Corbel" pitchFamily="34" charset="0"/>
              </a:defRPr>
            </a:lvl3pPr>
            <a:lvl4pPr marL="1600200" indent="-228600">
              <a:spcBef>
                <a:spcPts val="600"/>
              </a:spcBef>
              <a:buClr>
                <a:schemeClr val="accent1"/>
              </a:buClr>
              <a:buSzPct val="90000"/>
              <a:buFont typeface="Wingdings 2" pitchFamily="18" charset="2"/>
              <a:buChar char=""/>
              <a:defRPr>
                <a:solidFill>
                  <a:srgbClr val="174576"/>
                </a:solidFill>
                <a:latin typeface="Corbel" pitchFamily="34" charset="0"/>
              </a:defRPr>
            </a:lvl4pPr>
            <a:lvl5pPr marL="2057400" indent="-228600">
              <a:spcBef>
                <a:spcPts val="600"/>
              </a:spcBef>
              <a:buClr>
                <a:schemeClr val="accent1"/>
              </a:buClr>
              <a:buSzPct val="90000"/>
              <a:buFont typeface="Wingdings 2" pitchFamily="18" charset="2"/>
              <a:buChar char=""/>
              <a:defRPr>
                <a:solidFill>
                  <a:srgbClr val="174576"/>
                </a:solidFill>
                <a:latin typeface="Corbel" pitchFamily="34" charset="0"/>
              </a:defRPr>
            </a:lvl5pPr>
            <a:lvl6pPr marL="25146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6pPr>
            <a:lvl7pPr marL="29718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7pPr>
            <a:lvl8pPr marL="34290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8pPr>
            <a:lvl9pPr marL="38862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9pPr>
          </a:lstStyle>
          <a:p>
            <a:pPr algn="ctr" eaLnBrk="1" hangingPunct="1">
              <a:spcBef>
                <a:spcPct val="0"/>
              </a:spcBef>
              <a:buClrTx/>
              <a:buSzTx/>
              <a:buFontTx/>
              <a:buNone/>
            </a:pPr>
            <a:r>
              <a:rPr lang="en-US" altLang="en-US" sz="4800" b="1" dirty="0">
                <a:solidFill>
                  <a:schemeClr val="tx1"/>
                </a:solidFill>
              </a:rPr>
              <a:t>FY 2022 Upward Bound Math and Science Program </a:t>
            </a:r>
          </a:p>
          <a:p>
            <a:pPr algn="ctr" eaLnBrk="1" hangingPunct="1">
              <a:spcBef>
                <a:spcPct val="0"/>
              </a:spcBef>
              <a:buClrTx/>
              <a:buSzTx/>
              <a:buFontTx/>
              <a:buNone/>
            </a:pPr>
            <a:r>
              <a:rPr lang="en-US" altLang="en-US" sz="4800" b="1" dirty="0">
                <a:solidFill>
                  <a:schemeClr val="tx1"/>
                </a:solidFill>
              </a:rPr>
              <a:t>Technical Assistance </a:t>
            </a:r>
          </a:p>
          <a:p>
            <a:pPr algn="ctr" eaLnBrk="1" hangingPunct="1">
              <a:spcBef>
                <a:spcPct val="0"/>
              </a:spcBef>
              <a:buClrTx/>
              <a:buSzTx/>
              <a:buFontTx/>
              <a:buNone/>
            </a:pPr>
            <a:r>
              <a:rPr lang="en-US" altLang="en-US" sz="4800" b="1" dirty="0">
                <a:solidFill>
                  <a:schemeClr val="tx1"/>
                </a:solidFill>
              </a:rPr>
              <a:t>Pre-application Webinar</a:t>
            </a:r>
          </a:p>
          <a:p>
            <a:pPr algn="ctr" eaLnBrk="1" hangingPunct="1">
              <a:spcBef>
                <a:spcPct val="0"/>
              </a:spcBef>
              <a:buClrTx/>
              <a:buSzTx/>
              <a:buFontTx/>
              <a:buNone/>
            </a:pPr>
            <a:endParaRPr lang="en-US" altLang="en-US" sz="4800" b="1" dirty="0">
              <a:solidFill>
                <a:schemeClr val="tx1"/>
              </a:solidFill>
            </a:endParaRPr>
          </a:p>
        </p:txBody>
      </p:sp>
      <p:sp>
        <p:nvSpPr>
          <p:cNvPr id="2" name="TextBox 1">
            <a:extLst>
              <a:ext uri="{FF2B5EF4-FFF2-40B4-BE49-F238E27FC236}">
                <a16:creationId xmlns:a16="http://schemas.microsoft.com/office/drawing/2014/main" id="{5914E72B-1C44-416E-B649-1445D3B5EBFA}"/>
              </a:ext>
            </a:extLst>
          </p:cNvPr>
          <p:cNvSpPr txBox="1"/>
          <p:nvPr/>
        </p:nvSpPr>
        <p:spPr>
          <a:xfrm>
            <a:off x="3604437" y="4229710"/>
            <a:ext cx="4954772" cy="830997"/>
          </a:xfrm>
          <a:prstGeom prst="rect">
            <a:avLst/>
          </a:prstGeom>
          <a:noFill/>
        </p:spPr>
        <p:txBody>
          <a:bodyPr wrap="square" rtlCol="0">
            <a:spAutoFit/>
          </a:bodyPr>
          <a:lstStyle/>
          <a:p>
            <a:r>
              <a:rPr lang="en-US" sz="2400" dirty="0"/>
              <a:t>Presenters: Tara Lawrence, Alexandra Bolden and Megan Singleton</a:t>
            </a:r>
          </a:p>
        </p:txBody>
      </p:sp>
    </p:spTree>
  </p:cSld>
  <p:clrMapOvr>
    <a:masterClrMapping/>
  </p:clrMapOvr>
  <p:transition spd="slow" advTm="29858">
    <p:random/>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295275" y="665163"/>
            <a:ext cx="8570913" cy="711200"/>
          </a:xfrm>
        </p:spPr>
        <p:txBody>
          <a:bodyPr>
            <a:normAutofit fontScale="90000"/>
          </a:bodyPr>
          <a:lstStyle/>
          <a:p>
            <a:pPr algn="ctr"/>
            <a:r>
              <a:rPr lang="en-US" altLang="en-US" sz="3600" dirty="0">
                <a:latin typeface="Garamond" pitchFamily="18" charset="0"/>
              </a:rPr>
              <a:t>Upward Bound Math and Science </a:t>
            </a:r>
            <a:br>
              <a:rPr lang="en-US" altLang="en-US" sz="3600" dirty="0">
                <a:latin typeface="Garamond" pitchFamily="18" charset="0"/>
              </a:rPr>
            </a:br>
            <a:r>
              <a:rPr lang="en-US" altLang="en-US" sz="3600" dirty="0">
                <a:latin typeface="Garamond" pitchFamily="18" charset="0"/>
              </a:rPr>
              <a:t>Maximum Award Amounts</a:t>
            </a:r>
          </a:p>
        </p:txBody>
      </p:sp>
      <p:sp>
        <p:nvSpPr>
          <p:cNvPr id="26627" name="Content Placeholder 2"/>
          <p:cNvSpPr>
            <a:spLocks noGrp="1"/>
          </p:cNvSpPr>
          <p:nvPr>
            <p:ph idx="1"/>
          </p:nvPr>
        </p:nvSpPr>
        <p:spPr>
          <a:xfrm>
            <a:off x="442913" y="1843088"/>
            <a:ext cx="8199437" cy="4284662"/>
          </a:xfrm>
        </p:spPr>
        <p:txBody>
          <a:bodyPr/>
          <a:lstStyle/>
          <a:p>
            <a:pPr>
              <a:buFont typeface="Wingdings" pitchFamily="2" charset="2"/>
              <a:buChar char="q"/>
            </a:pPr>
            <a:r>
              <a:rPr lang="en-US" altLang="en-US" sz="2800" dirty="0">
                <a:latin typeface="Garamond" pitchFamily="18" charset="0"/>
              </a:rPr>
              <a:t>New Applicants</a:t>
            </a:r>
          </a:p>
          <a:p>
            <a:pPr lvl="1">
              <a:buFont typeface="Wingdings" pitchFamily="2" charset="2"/>
              <a:buChar char="q"/>
            </a:pPr>
            <a:r>
              <a:rPr lang="en-US" altLang="en-US" sz="2800" dirty="0">
                <a:latin typeface="Garamond" pitchFamily="18" charset="0"/>
              </a:rPr>
              <a:t>All New projects are eligible to receive a maximum of $287,537 to serve a minimum of 60 participants.</a:t>
            </a:r>
          </a:p>
          <a:p>
            <a:pPr>
              <a:buFont typeface="Wingdings" pitchFamily="2" charset="2"/>
              <a:buChar char="q"/>
            </a:pPr>
            <a:r>
              <a:rPr lang="en-US" altLang="en-US" sz="2800" dirty="0">
                <a:latin typeface="Garamond" pitchFamily="18" charset="0"/>
              </a:rPr>
              <a:t> Current grantees may request:</a:t>
            </a:r>
          </a:p>
          <a:p>
            <a:pPr lvl="1">
              <a:buFont typeface="Wingdings" pitchFamily="2" charset="2"/>
              <a:buChar char="q"/>
            </a:pPr>
            <a:r>
              <a:rPr lang="en-US" altLang="en-US" sz="2800" dirty="0">
                <a:latin typeface="Garamond" pitchFamily="18" charset="0"/>
              </a:rPr>
              <a:t>An amount equal to the applicant’s base award amount for FY 2021 (to continue to serve at least the same number of participants that was approved for the current grant; as reflected on the most recent grant award notification).</a:t>
            </a:r>
          </a:p>
          <a:p>
            <a:endParaRPr lang="en-US" altLang="en-US" sz="2800" dirty="0">
              <a:latin typeface="Garamond" pitchFamily="18" charset="0"/>
            </a:endParaRPr>
          </a:p>
        </p:txBody>
      </p:sp>
      <p:sp>
        <p:nvSpPr>
          <p:cNvPr id="26628"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2000"/>
              </a:spcBef>
              <a:buClr>
                <a:schemeClr val="accent1"/>
              </a:buClr>
              <a:buSzPct val="90000"/>
              <a:buFont typeface="Wingdings 2" pitchFamily="18" charset="2"/>
              <a:buChar char=""/>
              <a:defRPr sz="2200">
                <a:solidFill>
                  <a:srgbClr val="174576"/>
                </a:solidFill>
                <a:latin typeface="Corbel" pitchFamily="34" charset="0"/>
              </a:defRPr>
            </a:lvl1pPr>
            <a:lvl2pPr marL="742950" indent="-285750">
              <a:spcBef>
                <a:spcPts val="600"/>
              </a:spcBef>
              <a:buClr>
                <a:schemeClr val="accent1"/>
              </a:buClr>
              <a:buSzPct val="90000"/>
              <a:buFont typeface="Wingdings 2" pitchFamily="18" charset="2"/>
              <a:buChar char=""/>
              <a:defRPr sz="2000">
                <a:solidFill>
                  <a:srgbClr val="174576"/>
                </a:solidFill>
                <a:latin typeface="Corbel" pitchFamily="34" charset="0"/>
              </a:defRPr>
            </a:lvl2pPr>
            <a:lvl3pPr marL="1143000" indent="-228600">
              <a:spcBef>
                <a:spcPts val="600"/>
              </a:spcBef>
              <a:buClr>
                <a:schemeClr val="accent1"/>
              </a:buClr>
              <a:buSzPct val="90000"/>
              <a:buFont typeface="Wingdings 2" pitchFamily="18" charset="2"/>
              <a:buChar char=""/>
              <a:defRPr>
                <a:solidFill>
                  <a:srgbClr val="174576"/>
                </a:solidFill>
                <a:latin typeface="Corbel" pitchFamily="34" charset="0"/>
              </a:defRPr>
            </a:lvl3pPr>
            <a:lvl4pPr marL="1600200" indent="-228600">
              <a:spcBef>
                <a:spcPts val="600"/>
              </a:spcBef>
              <a:buClr>
                <a:schemeClr val="accent1"/>
              </a:buClr>
              <a:buSzPct val="90000"/>
              <a:buFont typeface="Wingdings 2" pitchFamily="18" charset="2"/>
              <a:buChar char=""/>
              <a:defRPr>
                <a:solidFill>
                  <a:srgbClr val="174576"/>
                </a:solidFill>
                <a:latin typeface="Corbel" pitchFamily="34" charset="0"/>
              </a:defRPr>
            </a:lvl4pPr>
            <a:lvl5pPr marL="2057400" indent="-228600">
              <a:spcBef>
                <a:spcPts val="600"/>
              </a:spcBef>
              <a:buClr>
                <a:schemeClr val="accent1"/>
              </a:buClr>
              <a:buSzPct val="90000"/>
              <a:buFont typeface="Wingdings 2" pitchFamily="18" charset="2"/>
              <a:buChar char=""/>
              <a:defRPr>
                <a:solidFill>
                  <a:srgbClr val="174576"/>
                </a:solidFill>
                <a:latin typeface="Corbel" pitchFamily="34" charset="0"/>
              </a:defRPr>
            </a:lvl5pPr>
            <a:lvl6pPr marL="25146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6pPr>
            <a:lvl7pPr marL="29718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7pPr>
            <a:lvl8pPr marL="34290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8pPr>
            <a:lvl9pPr marL="38862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9pPr>
          </a:lstStyle>
          <a:p>
            <a:pPr>
              <a:spcBef>
                <a:spcPct val="0"/>
              </a:spcBef>
              <a:buClrTx/>
              <a:buSzTx/>
              <a:buFontTx/>
              <a:buNone/>
            </a:pPr>
            <a:fld id="{52FBE910-8BA8-4BC6-B7EA-3659225E725C}" type="slidenum">
              <a:rPr lang="en-US" altLang="en-US" sz="1100">
                <a:solidFill>
                  <a:srgbClr val="A6A6A6"/>
                </a:solidFill>
              </a:rPr>
              <a:pPr>
                <a:spcBef>
                  <a:spcPct val="0"/>
                </a:spcBef>
                <a:buClrTx/>
                <a:buSzTx/>
                <a:buFontTx/>
                <a:buNone/>
              </a:pPr>
              <a:t>10</a:t>
            </a:fld>
            <a:endParaRPr lang="en-US" altLang="en-US" sz="1100" dirty="0">
              <a:solidFill>
                <a:srgbClr val="A6A6A6"/>
              </a:solidFill>
            </a:endParaRPr>
          </a:p>
        </p:txBody>
      </p:sp>
    </p:spTree>
  </p:cSld>
  <p:clrMapOvr>
    <a:masterClrMapping/>
  </p:clrMapOvr>
  <p:transition spd="slow" advTm="33841">
    <p:random/>
  </p:transition>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4" name="Rectangle 73">
            <a:extLst>
              <a:ext uri="{FF2B5EF4-FFF2-40B4-BE49-F238E27FC236}">
                <a16:creationId xmlns:a16="http://schemas.microsoft.com/office/drawing/2014/main" id="{619B3503-D505-49AA-97C1-B299D58DB43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0809" y="0"/>
            <a:ext cx="6093190" cy="6858000"/>
          </a:xfrm>
          <a:prstGeom prst="rect">
            <a:avLst/>
          </a:prstGeom>
          <a:solidFill>
            <a:schemeClr val="bg1">
              <a:alpha val="20000"/>
            </a:schemeClr>
          </a:solidFill>
          <a:ln>
            <a:noFill/>
          </a:ln>
          <a:effectLst>
            <a:innerShdw blurRad="139700" dist="50800" dir="54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76" name="Rectangle 75">
            <a:extLst>
              <a:ext uri="{FF2B5EF4-FFF2-40B4-BE49-F238E27FC236}">
                <a16:creationId xmlns:a16="http://schemas.microsoft.com/office/drawing/2014/main" id="{E39A2319-946A-4C65-9B7C-1F86E9B1B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3050810" cy="6857996"/>
          </a:xfrm>
          <a:prstGeom prst="rect">
            <a:avLst/>
          </a:prstGeom>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554" name="Title 1"/>
          <p:cNvSpPr>
            <a:spLocks noGrp="1"/>
          </p:cNvSpPr>
          <p:nvPr>
            <p:ph type="title"/>
          </p:nvPr>
        </p:nvSpPr>
        <p:spPr>
          <a:xfrm>
            <a:off x="485916" y="1349680"/>
            <a:ext cx="2198490" cy="4449541"/>
          </a:xfrm>
        </p:spPr>
        <p:txBody>
          <a:bodyPr anchor="t">
            <a:normAutofit/>
          </a:bodyPr>
          <a:lstStyle/>
          <a:p>
            <a:pPr eaLnBrk="1" hangingPunct="1"/>
            <a:r>
              <a:rPr lang="en-US" altLang="en-US" sz="4200" dirty="0">
                <a:solidFill>
                  <a:schemeClr val="tx1"/>
                </a:solidFill>
                <a:latin typeface="Garamond" pitchFamily="18" charset="0"/>
              </a:rPr>
              <a:t>Who is Eligible to Apply for a Grant?</a:t>
            </a:r>
            <a:endParaRPr lang="en-US" altLang="en-US" sz="4200" dirty="0">
              <a:solidFill>
                <a:schemeClr val="tx1"/>
              </a:solidFill>
            </a:endParaRPr>
          </a:p>
        </p:txBody>
      </p:sp>
      <p:sp>
        <p:nvSpPr>
          <p:cNvPr id="23555" name="Slide Number Placeholder 3"/>
          <p:cNvSpPr>
            <a:spLocks noGrp="1"/>
          </p:cNvSpPr>
          <p:nvPr>
            <p:ph type="sldNum" sz="quarter" idx="12"/>
          </p:nvPr>
        </p:nvSpPr>
        <p:spPr bwMode="auto">
          <a:xfrm>
            <a:off x="6457950" y="6356350"/>
            <a:ext cx="2057400" cy="36512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spcBef>
                <a:spcPts val="2000"/>
              </a:spcBef>
              <a:buClr>
                <a:schemeClr val="accent1"/>
              </a:buClr>
              <a:buSzPct val="90000"/>
              <a:buFont typeface="Wingdings 2" pitchFamily="18" charset="2"/>
              <a:buChar char=""/>
              <a:defRPr sz="2200">
                <a:solidFill>
                  <a:srgbClr val="174576"/>
                </a:solidFill>
                <a:latin typeface="Corbel" pitchFamily="34" charset="0"/>
              </a:defRPr>
            </a:lvl1pPr>
            <a:lvl2pPr marL="742950" indent="-285750">
              <a:spcBef>
                <a:spcPts val="600"/>
              </a:spcBef>
              <a:buClr>
                <a:schemeClr val="accent1"/>
              </a:buClr>
              <a:buSzPct val="90000"/>
              <a:buFont typeface="Wingdings 2" pitchFamily="18" charset="2"/>
              <a:buChar char=""/>
              <a:defRPr sz="2000">
                <a:solidFill>
                  <a:srgbClr val="174576"/>
                </a:solidFill>
                <a:latin typeface="Corbel" pitchFamily="34" charset="0"/>
              </a:defRPr>
            </a:lvl2pPr>
            <a:lvl3pPr marL="1143000" indent="-228600">
              <a:spcBef>
                <a:spcPts val="600"/>
              </a:spcBef>
              <a:buClr>
                <a:schemeClr val="accent1"/>
              </a:buClr>
              <a:buSzPct val="90000"/>
              <a:buFont typeface="Wingdings 2" pitchFamily="18" charset="2"/>
              <a:buChar char=""/>
              <a:defRPr>
                <a:solidFill>
                  <a:srgbClr val="174576"/>
                </a:solidFill>
                <a:latin typeface="Corbel" pitchFamily="34" charset="0"/>
              </a:defRPr>
            </a:lvl3pPr>
            <a:lvl4pPr marL="1600200" indent="-228600">
              <a:spcBef>
                <a:spcPts val="600"/>
              </a:spcBef>
              <a:buClr>
                <a:schemeClr val="accent1"/>
              </a:buClr>
              <a:buSzPct val="90000"/>
              <a:buFont typeface="Wingdings 2" pitchFamily="18" charset="2"/>
              <a:buChar char=""/>
              <a:defRPr>
                <a:solidFill>
                  <a:srgbClr val="174576"/>
                </a:solidFill>
                <a:latin typeface="Corbel" pitchFamily="34" charset="0"/>
              </a:defRPr>
            </a:lvl4pPr>
            <a:lvl5pPr marL="2057400" indent="-228600">
              <a:spcBef>
                <a:spcPts val="600"/>
              </a:spcBef>
              <a:buClr>
                <a:schemeClr val="accent1"/>
              </a:buClr>
              <a:buSzPct val="90000"/>
              <a:buFont typeface="Wingdings 2" pitchFamily="18" charset="2"/>
              <a:buChar char=""/>
              <a:defRPr>
                <a:solidFill>
                  <a:srgbClr val="174576"/>
                </a:solidFill>
                <a:latin typeface="Corbel" pitchFamily="34" charset="0"/>
              </a:defRPr>
            </a:lvl5pPr>
            <a:lvl6pPr marL="25146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6pPr>
            <a:lvl7pPr marL="29718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7pPr>
            <a:lvl8pPr marL="34290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8pPr>
            <a:lvl9pPr marL="38862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9pPr>
          </a:lstStyle>
          <a:p>
            <a:pPr>
              <a:lnSpc>
                <a:spcPct val="90000"/>
              </a:lnSpc>
              <a:spcBef>
                <a:spcPct val="0"/>
              </a:spcBef>
              <a:spcAft>
                <a:spcPts val="600"/>
              </a:spcAft>
              <a:buClrTx/>
              <a:buSzTx/>
              <a:buFontTx/>
              <a:buNone/>
            </a:pPr>
            <a:fld id="{09D331CD-48BF-4569-B75C-DA1A0C0FFAD7}" type="slidenum">
              <a:rPr lang="en-US" altLang="en-US" sz="1900"/>
              <a:pPr>
                <a:lnSpc>
                  <a:spcPct val="90000"/>
                </a:lnSpc>
                <a:spcBef>
                  <a:spcPct val="0"/>
                </a:spcBef>
                <a:spcAft>
                  <a:spcPts val="600"/>
                </a:spcAft>
                <a:buClrTx/>
                <a:buSzTx/>
                <a:buFontTx/>
                <a:buNone/>
              </a:pPr>
              <a:t>11</a:t>
            </a:fld>
            <a:endParaRPr lang="en-US" altLang="en-US" sz="1900" dirty="0"/>
          </a:p>
        </p:txBody>
      </p:sp>
      <p:graphicFrame>
        <p:nvGraphicFramePr>
          <p:cNvPr id="23558" name="Content Placeholder 2" descr="Vertical list detailing who is eligible to apply for a UBMS grant. &#10;">
            <a:extLst>
              <a:ext uri="{FF2B5EF4-FFF2-40B4-BE49-F238E27FC236}">
                <a16:creationId xmlns:a16="http://schemas.microsoft.com/office/drawing/2014/main" id="{10B5E05E-58D5-4815-8875-BDBF11DD8E82}"/>
              </a:ext>
            </a:extLst>
          </p:cNvPr>
          <p:cNvGraphicFramePr>
            <a:graphicFrameLocks noGrp="1"/>
          </p:cNvGraphicFramePr>
          <p:nvPr>
            <p:ph idx="1"/>
            <p:extLst>
              <p:ext uri="{D42A27DB-BD31-4B8C-83A1-F6EECF244321}">
                <p14:modId xmlns:p14="http://schemas.microsoft.com/office/powerpoint/2010/main" val="2802727521"/>
              </p:ext>
            </p:extLst>
          </p:nvPr>
        </p:nvGraphicFramePr>
        <p:xfrm>
          <a:off x="3496579" y="640075"/>
          <a:ext cx="5184184" cy="553688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transition spd="slow" advTm="33121">
    <p:random/>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Title 1"/>
          <p:cNvSpPr>
            <a:spLocks noGrp="1"/>
          </p:cNvSpPr>
          <p:nvPr>
            <p:ph type="title"/>
          </p:nvPr>
        </p:nvSpPr>
        <p:spPr>
          <a:xfrm>
            <a:off x="254000" y="268288"/>
            <a:ext cx="8664575" cy="1135062"/>
          </a:xfrm>
        </p:spPr>
        <p:txBody>
          <a:bodyPr/>
          <a:lstStyle/>
          <a:p>
            <a:pPr algn="ctr" eaLnBrk="1" hangingPunct="1"/>
            <a:r>
              <a:rPr lang="en-US" altLang="en-US" sz="3200" dirty="0">
                <a:latin typeface="Garamond" pitchFamily="18" charset="0"/>
              </a:rPr>
              <a:t>Who is Eligible to Participate in an </a:t>
            </a:r>
            <a:br>
              <a:rPr lang="en-US" altLang="en-US" sz="3200" dirty="0">
                <a:latin typeface="Garamond" pitchFamily="18" charset="0"/>
              </a:rPr>
            </a:br>
            <a:r>
              <a:rPr lang="en-US" altLang="en-US" sz="3200" dirty="0">
                <a:latin typeface="Garamond" pitchFamily="18" charset="0"/>
              </a:rPr>
              <a:t>Upward Bound Math and Science Project ?</a:t>
            </a:r>
          </a:p>
        </p:txBody>
      </p:sp>
      <p:sp>
        <p:nvSpPr>
          <p:cNvPr id="6" name="Content Placeholder 2"/>
          <p:cNvSpPr>
            <a:spLocks noGrp="1"/>
          </p:cNvSpPr>
          <p:nvPr>
            <p:ph idx="1"/>
          </p:nvPr>
        </p:nvSpPr>
        <p:spPr>
          <a:xfrm>
            <a:off x="379413" y="1820863"/>
            <a:ext cx="8440737" cy="4840287"/>
          </a:xfrm>
        </p:spPr>
        <p:txBody>
          <a:bodyPr rtlCol="0">
            <a:noAutofit/>
          </a:bodyPr>
          <a:lstStyle/>
          <a:p>
            <a:pPr eaLnBrk="1" fontAlgn="auto" hangingPunct="1">
              <a:lnSpc>
                <a:spcPts val="700"/>
              </a:lnSpc>
              <a:spcAft>
                <a:spcPts val="0"/>
              </a:spcAft>
              <a:buFont typeface="Wingdings" pitchFamily="2" charset="2"/>
              <a:buChar char="q"/>
              <a:defRPr/>
            </a:pPr>
            <a:r>
              <a:rPr lang="en-US" sz="2000" dirty="0">
                <a:solidFill>
                  <a:schemeClr val="tx1">
                    <a:lumMod val="90000"/>
                    <a:lumOff val="10000"/>
                  </a:schemeClr>
                </a:solidFill>
                <a:latin typeface="Garamond" pitchFamily="18" charset="0"/>
              </a:rPr>
              <a:t>U.S. citizen or national of the United States.</a:t>
            </a:r>
          </a:p>
          <a:p>
            <a:pPr eaLnBrk="1" fontAlgn="auto" hangingPunct="1">
              <a:spcAft>
                <a:spcPts val="0"/>
              </a:spcAft>
              <a:buFont typeface="Wingdings" pitchFamily="2" charset="2"/>
              <a:buChar char="q"/>
              <a:defRPr/>
            </a:pPr>
            <a:r>
              <a:rPr lang="en-US" sz="2000" dirty="0">
                <a:solidFill>
                  <a:schemeClr val="tx1">
                    <a:lumMod val="90000"/>
                    <a:lumOff val="10000"/>
                  </a:schemeClr>
                </a:solidFill>
                <a:latin typeface="Garamond" pitchFamily="18" charset="0"/>
              </a:rPr>
              <a:t>A permanent resident of the United States.</a:t>
            </a:r>
          </a:p>
          <a:p>
            <a:pPr eaLnBrk="1" fontAlgn="auto" hangingPunct="1">
              <a:spcAft>
                <a:spcPts val="0"/>
              </a:spcAft>
              <a:buFont typeface="Wingdings" pitchFamily="2" charset="2"/>
              <a:buChar char="q"/>
              <a:defRPr/>
            </a:pPr>
            <a:r>
              <a:rPr lang="en-US" sz="2000" dirty="0">
                <a:solidFill>
                  <a:schemeClr val="tx1">
                    <a:lumMod val="90000"/>
                    <a:lumOff val="10000"/>
                  </a:schemeClr>
                </a:solidFill>
                <a:latin typeface="Garamond" pitchFamily="18" charset="0"/>
              </a:rPr>
              <a:t>Is in the United States for other than a temporary purpose and provides evidence from the Immigration and  Naturalization Service of his or her intent to become a permanent resident. </a:t>
            </a:r>
          </a:p>
          <a:p>
            <a:pPr eaLnBrk="1" fontAlgn="auto" hangingPunct="1">
              <a:spcAft>
                <a:spcPts val="0"/>
              </a:spcAft>
              <a:buFont typeface="Wingdings" pitchFamily="2" charset="2"/>
              <a:buChar char="q"/>
              <a:defRPr/>
            </a:pPr>
            <a:r>
              <a:rPr lang="en-US" sz="2000" dirty="0">
                <a:solidFill>
                  <a:schemeClr val="tx1">
                    <a:lumMod val="90000"/>
                    <a:lumOff val="10000"/>
                  </a:schemeClr>
                </a:solidFill>
                <a:latin typeface="Garamond" pitchFamily="18" charset="0"/>
              </a:rPr>
              <a:t>A permanent resident of Guam, the Northern Mariana Islands, or the Trust Territory of the Pacific Islands.</a:t>
            </a:r>
          </a:p>
          <a:p>
            <a:pPr eaLnBrk="1" fontAlgn="auto" hangingPunct="1">
              <a:spcAft>
                <a:spcPts val="0"/>
              </a:spcAft>
              <a:buFont typeface="Wingdings" pitchFamily="2" charset="2"/>
              <a:buChar char="q"/>
              <a:defRPr/>
            </a:pPr>
            <a:r>
              <a:rPr lang="en-US" sz="2000" dirty="0">
                <a:solidFill>
                  <a:schemeClr val="tx1">
                    <a:lumMod val="90000"/>
                    <a:lumOff val="10000"/>
                  </a:schemeClr>
                </a:solidFill>
                <a:latin typeface="Garamond" pitchFamily="18" charset="0"/>
              </a:rPr>
              <a:t>A resident of the Freely Associated States-the Federated States of Micronesia, the Republic of the Marshall Islands, or the Republic of Palau.</a:t>
            </a:r>
            <a:br>
              <a:rPr lang="en-US" sz="2000" dirty="0">
                <a:solidFill>
                  <a:schemeClr val="tx1">
                    <a:lumMod val="90000"/>
                    <a:lumOff val="10000"/>
                  </a:schemeClr>
                </a:solidFill>
                <a:latin typeface="Garamond" pitchFamily="18" charset="0"/>
              </a:rPr>
            </a:br>
            <a:r>
              <a:rPr lang="en-US" sz="2000" dirty="0">
                <a:solidFill>
                  <a:schemeClr val="tx1">
                    <a:lumMod val="90000"/>
                    <a:lumOff val="10000"/>
                  </a:schemeClr>
                </a:solidFill>
                <a:latin typeface="Garamond" pitchFamily="18" charset="0"/>
              </a:rPr>
              <a:t>	The Individual is:</a:t>
            </a:r>
          </a:p>
          <a:p>
            <a:pPr lvl="2" eaLnBrk="1" fontAlgn="auto" hangingPunct="1">
              <a:spcAft>
                <a:spcPts val="0"/>
              </a:spcAft>
              <a:buFont typeface="Wingdings" pitchFamily="2" charset="2"/>
              <a:buChar char="q"/>
              <a:defRPr/>
            </a:pPr>
            <a:r>
              <a:rPr lang="en-US" sz="2000" dirty="0">
                <a:solidFill>
                  <a:schemeClr val="tx1">
                    <a:lumMod val="90000"/>
                    <a:lumOff val="10000"/>
                  </a:schemeClr>
                </a:solidFill>
                <a:latin typeface="Garamond" pitchFamily="18" charset="0"/>
              </a:rPr>
              <a:t>A potential first-generation college student;</a:t>
            </a:r>
          </a:p>
          <a:p>
            <a:pPr lvl="2" eaLnBrk="1" fontAlgn="auto" hangingPunct="1">
              <a:spcAft>
                <a:spcPts val="0"/>
              </a:spcAft>
              <a:buFont typeface="Wingdings" pitchFamily="2" charset="2"/>
              <a:buChar char="q"/>
              <a:defRPr/>
            </a:pPr>
            <a:r>
              <a:rPr lang="en-US" sz="2000" dirty="0">
                <a:solidFill>
                  <a:schemeClr val="tx1">
                    <a:lumMod val="90000"/>
                    <a:lumOff val="10000"/>
                  </a:schemeClr>
                </a:solidFill>
                <a:latin typeface="Garamond" pitchFamily="18" charset="0"/>
              </a:rPr>
              <a:t>A low-income individual; or</a:t>
            </a:r>
          </a:p>
          <a:p>
            <a:pPr lvl="2" eaLnBrk="1" fontAlgn="auto" hangingPunct="1">
              <a:spcAft>
                <a:spcPts val="0"/>
              </a:spcAft>
              <a:buFont typeface="Wingdings" pitchFamily="2" charset="2"/>
              <a:buChar char="q"/>
              <a:defRPr/>
            </a:pPr>
            <a:r>
              <a:rPr lang="en-US" sz="2000" dirty="0">
                <a:solidFill>
                  <a:schemeClr val="tx1">
                    <a:lumMod val="90000"/>
                    <a:lumOff val="10000"/>
                  </a:schemeClr>
                </a:solidFill>
                <a:latin typeface="Garamond" pitchFamily="18" charset="0"/>
              </a:rPr>
              <a:t>An individual who has a high risk for academic failure.</a:t>
            </a:r>
          </a:p>
          <a:p>
            <a:pPr eaLnBrk="1" fontAlgn="auto" hangingPunct="1">
              <a:spcAft>
                <a:spcPts val="0"/>
              </a:spcAft>
              <a:buFont typeface="Wingdings" pitchFamily="2" charset="2"/>
              <a:buChar char="q"/>
              <a:defRPr/>
            </a:pPr>
            <a:r>
              <a:rPr lang="en-US" sz="2000" dirty="0">
                <a:solidFill>
                  <a:schemeClr val="tx1">
                    <a:lumMod val="90000"/>
                    <a:lumOff val="10000"/>
                  </a:schemeClr>
                </a:solidFill>
                <a:latin typeface="Garamond" pitchFamily="18" charset="0"/>
              </a:rPr>
              <a:t>Has a need for academic support.</a:t>
            </a:r>
          </a:p>
          <a:p>
            <a:pPr eaLnBrk="1" fontAlgn="auto" hangingPunct="1">
              <a:spcAft>
                <a:spcPts val="0"/>
              </a:spcAft>
              <a:buFont typeface="Wingdings" pitchFamily="2" charset="2"/>
              <a:buChar char="q"/>
              <a:defRPr/>
            </a:pPr>
            <a:r>
              <a:rPr lang="en-US" sz="2000" dirty="0">
                <a:solidFill>
                  <a:schemeClr val="tx1">
                    <a:lumMod val="90000"/>
                    <a:lumOff val="10000"/>
                  </a:schemeClr>
                </a:solidFill>
                <a:latin typeface="Garamond" pitchFamily="18" charset="0"/>
              </a:rPr>
              <a:t>Has completed the eighth grade and is at least 13 years old but not older than 19.</a:t>
            </a:r>
          </a:p>
          <a:p>
            <a:pPr lvl="1" eaLnBrk="1" fontAlgn="auto" hangingPunct="1">
              <a:spcAft>
                <a:spcPts val="0"/>
              </a:spcAft>
              <a:buFont typeface="Wingdings" pitchFamily="2" charset="2"/>
              <a:buChar char="q"/>
              <a:defRPr/>
            </a:pPr>
            <a:endParaRPr lang="en-US" sz="400" dirty="0">
              <a:solidFill>
                <a:schemeClr val="tx1">
                  <a:lumMod val="90000"/>
                  <a:lumOff val="10000"/>
                </a:schemeClr>
              </a:solidFill>
              <a:latin typeface="Garamond" pitchFamily="18" charset="0"/>
            </a:endParaRPr>
          </a:p>
        </p:txBody>
      </p:sp>
      <p:sp>
        <p:nvSpPr>
          <p:cNvPr id="24578"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2000"/>
              </a:spcBef>
              <a:buClr>
                <a:schemeClr val="accent1"/>
              </a:buClr>
              <a:buSzPct val="90000"/>
              <a:buFont typeface="Wingdings 2" pitchFamily="18" charset="2"/>
              <a:buChar char=""/>
              <a:defRPr sz="2200">
                <a:solidFill>
                  <a:srgbClr val="174576"/>
                </a:solidFill>
                <a:latin typeface="Corbel" pitchFamily="34" charset="0"/>
              </a:defRPr>
            </a:lvl1pPr>
            <a:lvl2pPr marL="742950" indent="-285750">
              <a:spcBef>
                <a:spcPts val="600"/>
              </a:spcBef>
              <a:buClr>
                <a:schemeClr val="accent1"/>
              </a:buClr>
              <a:buSzPct val="90000"/>
              <a:buFont typeface="Wingdings 2" pitchFamily="18" charset="2"/>
              <a:buChar char=""/>
              <a:defRPr sz="2000">
                <a:solidFill>
                  <a:srgbClr val="174576"/>
                </a:solidFill>
                <a:latin typeface="Corbel" pitchFamily="34" charset="0"/>
              </a:defRPr>
            </a:lvl2pPr>
            <a:lvl3pPr marL="1143000" indent="-228600">
              <a:spcBef>
                <a:spcPts val="600"/>
              </a:spcBef>
              <a:buClr>
                <a:schemeClr val="accent1"/>
              </a:buClr>
              <a:buSzPct val="90000"/>
              <a:buFont typeface="Wingdings 2" pitchFamily="18" charset="2"/>
              <a:buChar char=""/>
              <a:defRPr>
                <a:solidFill>
                  <a:srgbClr val="174576"/>
                </a:solidFill>
                <a:latin typeface="Corbel" pitchFamily="34" charset="0"/>
              </a:defRPr>
            </a:lvl3pPr>
            <a:lvl4pPr marL="1600200" indent="-228600">
              <a:spcBef>
                <a:spcPts val="600"/>
              </a:spcBef>
              <a:buClr>
                <a:schemeClr val="accent1"/>
              </a:buClr>
              <a:buSzPct val="90000"/>
              <a:buFont typeface="Wingdings 2" pitchFamily="18" charset="2"/>
              <a:buChar char=""/>
              <a:defRPr>
                <a:solidFill>
                  <a:srgbClr val="174576"/>
                </a:solidFill>
                <a:latin typeface="Corbel" pitchFamily="34" charset="0"/>
              </a:defRPr>
            </a:lvl4pPr>
            <a:lvl5pPr marL="2057400" indent="-228600">
              <a:spcBef>
                <a:spcPts val="600"/>
              </a:spcBef>
              <a:buClr>
                <a:schemeClr val="accent1"/>
              </a:buClr>
              <a:buSzPct val="90000"/>
              <a:buFont typeface="Wingdings 2" pitchFamily="18" charset="2"/>
              <a:buChar char=""/>
              <a:defRPr>
                <a:solidFill>
                  <a:srgbClr val="174576"/>
                </a:solidFill>
                <a:latin typeface="Corbel" pitchFamily="34" charset="0"/>
              </a:defRPr>
            </a:lvl5pPr>
            <a:lvl6pPr marL="25146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6pPr>
            <a:lvl7pPr marL="29718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7pPr>
            <a:lvl8pPr marL="34290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8pPr>
            <a:lvl9pPr marL="38862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9pPr>
          </a:lstStyle>
          <a:p>
            <a:pPr>
              <a:spcBef>
                <a:spcPct val="0"/>
              </a:spcBef>
              <a:buClrTx/>
              <a:buSzTx/>
              <a:buFontTx/>
              <a:buNone/>
            </a:pPr>
            <a:fld id="{E4B4E0B6-CFDF-4D1D-BB86-15FC43E5A851}" type="slidenum">
              <a:rPr lang="en-US" altLang="en-US" sz="1100">
                <a:solidFill>
                  <a:srgbClr val="A6A6A6"/>
                </a:solidFill>
              </a:rPr>
              <a:pPr>
                <a:spcBef>
                  <a:spcPct val="0"/>
                </a:spcBef>
                <a:buClrTx/>
                <a:buSzTx/>
                <a:buFontTx/>
                <a:buNone/>
              </a:pPr>
              <a:t>12</a:t>
            </a:fld>
            <a:endParaRPr lang="en-US" altLang="en-US" sz="1100" dirty="0">
              <a:solidFill>
                <a:srgbClr val="A6A6A6"/>
              </a:solidFill>
            </a:endParaRPr>
          </a:p>
        </p:txBody>
      </p:sp>
    </p:spTree>
  </p:cSld>
  <p:clrMapOvr>
    <a:masterClrMapping/>
  </p:clrMapOvr>
  <p:transition spd="slow" advTm="56759">
    <p:random/>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D5119E-B20F-409C-B6DB-013626C60660}"/>
              </a:ext>
            </a:extLst>
          </p:cNvPr>
          <p:cNvSpPr>
            <a:spLocks noGrp="1"/>
          </p:cNvSpPr>
          <p:nvPr>
            <p:ph type="title"/>
          </p:nvPr>
        </p:nvSpPr>
        <p:spPr/>
        <p:txBody>
          <a:bodyPr/>
          <a:lstStyle/>
          <a:p>
            <a:pPr algn="ctr"/>
            <a:r>
              <a:rPr lang="en-US" dirty="0">
                <a:latin typeface="Garamond" panose="02020404030301010803" pitchFamily="18" charset="0"/>
              </a:rPr>
              <a:t>Low Income Definition</a:t>
            </a:r>
          </a:p>
        </p:txBody>
      </p:sp>
      <p:sp>
        <p:nvSpPr>
          <p:cNvPr id="3" name="Content Placeholder 2">
            <a:extLst>
              <a:ext uri="{FF2B5EF4-FFF2-40B4-BE49-F238E27FC236}">
                <a16:creationId xmlns:a16="http://schemas.microsoft.com/office/drawing/2014/main" id="{4F780F88-5989-4F62-A2A7-5CDEF244C8D6}"/>
              </a:ext>
            </a:extLst>
          </p:cNvPr>
          <p:cNvSpPr>
            <a:spLocks noGrp="1"/>
          </p:cNvSpPr>
          <p:nvPr>
            <p:ph idx="1"/>
          </p:nvPr>
        </p:nvSpPr>
        <p:spPr/>
        <p:txBody>
          <a:bodyPr>
            <a:normAutofit lnSpcReduction="10000"/>
          </a:bodyPr>
          <a:lstStyle/>
          <a:p>
            <a:r>
              <a:rPr lang="en-US" sz="3200" dirty="0">
                <a:latin typeface="Garamond" panose="02020404030301010803" pitchFamily="18" charset="0"/>
                <a:ea typeface="Times New Roman" panose="02020603050405020304" pitchFamily="18" charset="0"/>
                <a:cs typeface="Times New Roman" panose="02020603050405020304" pitchFamily="18" charset="0"/>
              </a:rPr>
              <a:t>A</a:t>
            </a:r>
            <a:r>
              <a:rPr lang="en-US" sz="3200" dirty="0">
                <a:effectLst/>
                <a:latin typeface="Garamond" panose="02020404030301010803" pitchFamily="18" charset="0"/>
                <a:ea typeface="Times New Roman" panose="02020603050405020304" pitchFamily="18" charset="0"/>
                <a:cs typeface="Times New Roman" panose="02020603050405020304" pitchFamily="18" charset="0"/>
              </a:rPr>
              <a:t>n individual whose family’s taxable income for the preceding year in which the individual initially participates in the project did not exceed 150 percent of an amount equal to the poverty level</a:t>
            </a:r>
          </a:p>
          <a:p>
            <a:pPr marL="0" indent="0">
              <a:buNone/>
            </a:pPr>
            <a:endParaRPr lang="en-US" sz="3200" dirty="0">
              <a:effectLst/>
              <a:latin typeface="Garamond" panose="02020404030301010803" pitchFamily="18" charset="0"/>
              <a:ea typeface="Times New Roman" panose="02020603050405020304" pitchFamily="18" charset="0"/>
              <a:cs typeface="Times New Roman" panose="02020603050405020304" pitchFamily="18" charset="0"/>
            </a:endParaRPr>
          </a:p>
          <a:p>
            <a:r>
              <a:rPr lang="en-US" sz="3200" dirty="0">
                <a:latin typeface="Garamond" panose="02020404030301010803" pitchFamily="18" charset="0"/>
                <a:ea typeface="Times New Roman" panose="02020603050405020304" pitchFamily="18" charset="0"/>
                <a:cs typeface="Times New Roman" panose="02020603050405020304" pitchFamily="18" charset="0"/>
              </a:rPr>
              <a:t>P</a:t>
            </a:r>
            <a:r>
              <a:rPr lang="en-US" sz="3200" dirty="0">
                <a:effectLst/>
                <a:latin typeface="Garamond" panose="02020404030301010803" pitchFamily="18" charset="0"/>
                <a:ea typeface="Times New Roman" panose="02020603050405020304" pitchFamily="18" charset="0"/>
                <a:cs typeface="Times New Roman" panose="02020603050405020304" pitchFamily="18" charset="0"/>
              </a:rPr>
              <a:t>overty level amount is determined by using criteria of poverty established by the Bureau of Census of the U.S. Department of Commerce</a:t>
            </a:r>
            <a:endParaRPr lang="en-US" sz="3200" dirty="0">
              <a:latin typeface="Garamond" panose="02020404030301010803" pitchFamily="18" charset="0"/>
            </a:endParaRPr>
          </a:p>
          <a:p>
            <a:endParaRPr lang="en-US" dirty="0"/>
          </a:p>
        </p:txBody>
      </p:sp>
      <p:sp>
        <p:nvSpPr>
          <p:cNvPr id="4" name="Slide Number Placeholder 3">
            <a:extLst>
              <a:ext uri="{FF2B5EF4-FFF2-40B4-BE49-F238E27FC236}">
                <a16:creationId xmlns:a16="http://schemas.microsoft.com/office/drawing/2014/main" id="{295F1B79-B6CB-4ECA-8D8D-AC378FCE5C64}"/>
              </a:ext>
            </a:extLst>
          </p:cNvPr>
          <p:cNvSpPr>
            <a:spLocks noGrp="1"/>
          </p:cNvSpPr>
          <p:nvPr>
            <p:ph type="sldNum" sz="quarter" idx="12"/>
          </p:nvPr>
        </p:nvSpPr>
        <p:spPr/>
        <p:txBody>
          <a:bodyPr/>
          <a:lstStyle/>
          <a:p>
            <a:fld id="{2E80EDBB-B257-4BCD-9C7B-1688F37962C5}" type="slidenum">
              <a:rPr lang="en-US" altLang="en-US" smtClean="0"/>
              <a:pPr/>
              <a:t>13</a:t>
            </a:fld>
            <a:endParaRPr lang="en-US" altLang="en-US" dirty="0"/>
          </a:p>
        </p:txBody>
      </p:sp>
    </p:spTree>
    <p:extLst>
      <p:ext uri="{BB962C8B-B14F-4D97-AF65-F5344CB8AC3E}">
        <p14:creationId xmlns:p14="http://schemas.microsoft.com/office/powerpoint/2010/main" val="3638954877"/>
      </p:ext>
    </p:extLst>
  </p:cSld>
  <p:clrMapOvr>
    <a:masterClrMapping/>
  </p:clrMapOvr>
  <p:transition spd="slow" advTm="32007">
    <p:random/>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8457F4-A4B4-470E-9553-FED2CF6B1064}"/>
              </a:ext>
            </a:extLst>
          </p:cNvPr>
          <p:cNvSpPr>
            <a:spLocks noGrp="1"/>
          </p:cNvSpPr>
          <p:nvPr>
            <p:ph type="title"/>
          </p:nvPr>
        </p:nvSpPr>
        <p:spPr>
          <a:xfrm>
            <a:off x="628649" y="365126"/>
            <a:ext cx="8158889" cy="1325563"/>
          </a:xfrm>
        </p:spPr>
        <p:txBody>
          <a:bodyPr/>
          <a:lstStyle/>
          <a:p>
            <a:pPr algn="ctr"/>
            <a:r>
              <a:rPr lang="en-US" dirty="0">
                <a:latin typeface="Garamond" panose="02020404030301010803" pitchFamily="18" charset="0"/>
              </a:rPr>
              <a:t>First-Generation College Student Definition</a:t>
            </a:r>
          </a:p>
        </p:txBody>
      </p:sp>
      <p:sp>
        <p:nvSpPr>
          <p:cNvPr id="3" name="Content Placeholder 2">
            <a:extLst>
              <a:ext uri="{FF2B5EF4-FFF2-40B4-BE49-F238E27FC236}">
                <a16:creationId xmlns:a16="http://schemas.microsoft.com/office/drawing/2014/main" id="{C3DBFFD3-999E-4695-A27E-1074207C2A89}"/>
              </a:ext>
            </a:extLst>
          </p:cNvPr>
          <p:cNvSpPr>
            <a:spLocks noGrp="1"/>
          </p:cNvSpPr>
          <p:nvPr>
            <p:ph idx="1"/>
          </p:nvPr>
        </p:nvSpPr>
        <p:spPr/>
        <p:txBody>
          <a:bodyPr>
            <a:normAutofit/>
          </a:bodyPr>
          <a:lstStyle/>
          <a:p>
            <a:r>
              <a:rPr lang="en-US" sz="3600" dirty="0">
                <a:latin typeface="Garamond" panose="02020404030301010803" pitchFamily="18" charset="0"/>
                <a:ea typeface="Times New Roman" panose="02020603050405020304" pitchFamily="18" charset="0"/>
              </a:rPr>
              <a:t>A</a:t>
            </a:r>
            <a:r>
              <a:rPr lang="en-US" sz="3600" dirty="0">
                <a:effectLst/>
                <a:latin typeface="Garamond" panose="02020404030301010803" pitchFamily="18" charset="0"/>
                <a:ea typeface="Times New Roman" panose="02020603050405020304" pitchFamily="18" charset="0"/>
              </a:rPr>
              <a:t>n individual neither of whose natural or adoptive parents received a baccalaureate degree; or a student who, prior to the age of 18, regularly resided with and received support from only one natural or adoptive parent and whose supporting parent did not receive a baccalaureate degree</a:t>
            </a:r>
          </a:p>
          <a:p>
            <a:pPr marL="0" indent="0">
              <a:buNone/>
            </a:pPr>
            <a:endParaRPr lang="en-US" sz="3200" dirty="0">
              <a:latin typeface="Garamond" panose="02020404030301010803" pitchFamily="18" charset="0"/>
            </a:endParaRPr>
          </a:p>
        </p:txBody>
      </p:sp>
      <p:sp>
        <p:nvSpPr>
          <p:cNvPr id="4" name="Slide Number Placeholder 3">
            <a:extLst>
              <a:ext uri="{FF2B5EF4-FFF2-40B4-BE49-F238E27FC236}">
                <a16:creationId xmlns:a16="http://schemas.microsoft.com/office/drawing/2014/main" id="{7E3A22CA-4E02-4C78-8EDF-75FC2466D034}"/>
              </a:ext>
            </a:extLst>
          </p:cNvPr>
          <p:cNvSpPr>
            <a:spLocks noGrp="1"/>
          </p:cNvSpPr>
          <p:nvPr>
            <p:ph type="sldNum" sz="quarter" idx="12"/>
          </p:nvPr>
        </p:nvSpPr>
        <p:spPr/>
        <p:txBody>
          <a:bodyPr/>
          <a:lstStyle/>
          <a:p>
            <a:fld id="{2E80EDBB-B257-4BCD-9C7B-1688F37962C5}" type="slidenum">
              <a:rPr lang="en-US" altLang="en-US" smtClean="0"/>
              <a:pPr/>
              <a:t>14</a:t>
            </a:fld>
            <a:endParaRPr lang="en-US" altLang="en-US" dirty="0"/>
          </a:p>
        </p:txBody>
      </p:sp>
    </p:spTree>
    <p:extLst>
      <p:ext uri="{BB962C8B-B14F-4D97-AF65-F5344CB8AC3E}">
        <p14:creationId xmlns:p14="http://schemas.microsoft.com/office/powerpoint/2010/main" val="2368594609"/>
      </p:ext>
    </p:extLst>
  </p:cSld>
  <p:clrMapOvr>
    <a:masterClrMapping/>
  </p:clrMapOvr>
  <p:transition spd="slow" advTm="24669">
    <p:random/>
  </p:transition>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4" name="Rectangle 73">
            <a:extLst>
              <a:ext uri="{FF2B5EF4-FFF2-40B4-BE49-F238E27FC236}">
                <a16:creationId xmlns:a16="http://schemas.microsoft.com/office/drawing/2014/main" id="{C0EEEE3C-4FF9-4292-90B3-D5F6D61D7E6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4571998"/>
          </a:xfrm>
          <a:prstGeom prst="rect">
            <a:avLst/>
          </a:prstGeom>
          <a:solidFill>
            <a:schemeClr val="tx2">
              <a:alpha val="15000"/>
            </a:schemeClr>
          </a:solidFill>
          <a:ln>
            <a:noFill/>
          </a:ln>
          <a:effectLst>
            <a:innerShdw blurRad="139700" dist="50800" dir="54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76" name="Rectangle 75">
            <a:extLst>
              <a:ext uri="{FF2B5EF4-FFF2-40B4-BE49-F238E27FC236}">
                <a16:creationId xmlns:a16="http://schemas.microsoft.com/office/drawing/2014/main" id="{A5C914B5-0E39-49D5-A4A8-2B2387B6D12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571997"/>
            <a:ext cx="9144000" cy="2285999"/>
          </a:xfrm>
          <a:prstGeom prst="rect">
            <a:avLst/>
          </a:prstGeom>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626" name="Title 1"/>
          <p:cNvSpPr>
            <a:spLocks noGrp="1"/>
          </p:cNvSpPr>
          <p:nvPr>
            <p:ph type="title"/>
          </p:nvPr>
        </p:nvSpPr>
        <p:spPr>
          <a:xfrm>
            <a:off x="628650" y="4897924"/>
            <a:ext cx="7886700" cy="1279035"/>
          </a:xfrm>
        </p:spPr>
        <p:txBody>
          <a:bodyPr anchor="t">
            <a:normAutofit/>
          </a:bodyPr>
          <a:lstStyle/>
          <a:p>
            <a:r>
              <a:rPr lang="en-US" altLang="en-US" sz="4200" b="1" dirty="0">
                <a:solidFill>
                  <a:schemeClr val="tx1"/>
                </a:solidFill>
                <a:latin typeface="Garamond" panose="02020404030301010803" pitchFamily="18" charset="0"/>
              </a:rPr>
              <a:t>Need for Academic Support</a:t>
            </a:r>
            <a:endParaRPr lang="en-US" altLang="en-US" sz="4200" dirty="0">
              <a:solidFill>
                <a:schemeClr val="tx1"/>
              </a:solidFill>
              <a:latin typeface="Garamond" pitchFamily="18" charset="0"/>
            </a:endParaRPr>
          </a:p>
        </p:txBody>
      </p:sp>
      <p:sp>
        <p:nvSpPr>
          <p:cNvPr id="26628" name="Slide Number Placeholder 3"/>
          <p:cNvSpPr>
            <a:spLocks noGrp="1"/>
          </p:cNvSpPr>
          <p:nvPr>
            <p:ph type="sldNum" sz="quarter" idx="12"/>
          </p:nvPr>
        </p:nvSpPr>
        <p:spPr bwMode="auto">
          <a:xfrm>
            <a:off x="6457950" y="6356350"/>
            <a:ext cx="2057400" cy="36512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spcBef>
                <a:spcPts val="2000"/>
              </a:spcBef>
              <a:buClr>
                <a:schemeClr val="accent1"/>
              </a:buClr>
              <a:buSzPct val="90000"/>
              <a:buFont typeface="Wingdings 2" pitchFamily="18" charset="2"/>
              <a:buChar char=""/>
              <a:defRPr sz="2200">
                <a:solidFill>
                  <a:srgbClr val="174576"/>
                </a:solidFill>
                <a:latin typeface="Corbel" pitchFamily="34" charset="0"/>
              </a:defRPr>
            </a:lvl1pPr>
            <a:lvl2pPr marL="742950" indent="-285750">
              <a:spcBef>
                <a:spcPts val="600"/>
              </a:spcBef>
              <a:buClr>
                <a:schemeClr val="accent1"/>
              </a:buClr>
              <a:buSzPct val="90000"/>
              <a:buFont typeface="Wingdings 2" pitchFamily="18" charset="2"/>
              <a:buChar char=""/>
              <a:defRPr sz="2000">
                <a:solidFill>
                  <a:srgbClr val="174576"/>
                </a:solidFill>
                <a:latin typeface="Corbel" pitchFamily="34" charset="0"/>
              </a:defRPr>
            </a:lvl2pPr>
            <a:lvl3pPr marL="1143000" indent="-228600">
              <a:spcBef>
                <a:spcPts val="600"/>
              </a:spcBef>
              <a:buClr>
                <a:schemeClr val="accent1"/>
              </a:buClr>
              <a:buSzPct val="90000"/>
              <a:buFont typeface="Wingdings 2" pitchFamily="18" charset="2"/>
              <a:buChar char=""/>
              <a:defRPr>
                <a:solidFill>
                  <a:srgbClr val="174576"/>
                </a:solidFill>
                <a:latin typeface="Corbel" pitchFamily="34" charset="0"/>
              </a:defRPr>
            </a:lvl3pPr>
            <a:lvl4pPr marL="1600200" indent="-228600">
              <a:spcBef>
                <a:spcPts val="600"/>
              </a:spcBef>
              <a:buClr>
                <a:schemeClr val="accent1"/>
              </a:buClr>
              <a:buSzPct val="90000"/>
              <a:buFont typeface="Wingdings 2" pitchFamily="18" charset="2"/>
              <a:buChar char=""/>
              <a:defRPr>
                <a:solidFill>
                  <a:srgbClr val="174576"/>
                </a:solidFill>
                <a:latin typeface="Corbel" pitchFamily="34" charset="0"/>
              </a:defRPr>
            </a:lvl4pPr>
            <a:lvl5pPr marL="2057400" indent="-228600">
              <a:spcBef>
                <a:spcPts val="600"/>
              </a:spcBef>
              <a:buClr>
                <a:schemeClr val="accent1"/>
              </a:buClr>
              <a:buSzPct val="90000"/>
              <a:buFont typeface="Wingdings 2" pitchFamily="18" charset="2"/>
              <a:buChar char=""/>
              <a:defRPr>
                <a:solidFill>
                  <a:srgbClr val="174576"/>
                </a:solidFill>
                <a:latin typeface="Corbel" pitchFamily="34" charset="0"/>
              </a:defRPr>
            </a:lvl5pPr>
            <a:lvl6pPr marL="25146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6pPr>
            <a:lvl7pPr marL="29718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7pPr>
            <a:lvl8pPr marL="34290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8pPr>
            <a:lvl9pPr marL="38862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9pPr>
          </a:lstStyle>
          <a:p>
            <a:pPr>
              <a:lnSpc>
                <a:spcPct val="90000"/>
              </a:lnSpc>
              <a:spcBef>
                <a:spcPct val="0"/>
              </a:spcBef>
              <a:spcAft>
                <a:spcPts val="600"/>
              </a:spcAft>
              <a:buClrTx/>
              <a:buSzTx/>
              <a:buFontTx/>
              <a:buNone/>
            </a:pPr>
            <a:fld id="{52FBE910-8BA8-4BC6-B7EA-3659225E725C}" type="slidenum">
              <a:rPr lang="en-US" altLang="en-US" sz="1900"/>
              <a:pPr>
                <a:lnSpc>
                  <a:spcPct val="90000"/>
                </a:lnSpc>
                <a:spcBef>
                  <a:spcPct val="0"/>
                </a:spcBef>
                <a:spcAft>
                  <a:spcPts val="600"/>
                </a:spcAft>
                <a:buClrTx/>
                <a:buSzTx/>
                <a:buFontTx/>
                <a:buNone/>
              </a:pPr>
              <a:t>15</a:t>
            </a:fld>
            <a:endParaRPr lang="en-US" altLang="en-US" sz="1900" dirty="0"/>
          </a:p>
        </p:txBody>
      </p:sp>
      <p:graphicFrame>
        <p:nvGraphicFramePr>
          <p:cNvPr id="26630" name="Content Placeholder 2" descr="Box with text stating the need for participants to have fan identified need for Academic support.">
            <a:extLst>
              <a:ext uri="{FF2B5EF4-FFF2-40B4-BE49-F238E27FC236}">
                <a16:creationId xmlns:a16="http://schemas.microsoft.com/office/drawing/2014/main" id="{23D8C4AC-9E1D-44B4-BAF0-9DEB5F3E12C3}"/>
              </a:ext>
            </a:extLst>
          </p:cNvPr>
          <p:cNvGraphicFramePr>
            <a:graphicFrameLocks noGrp="1"/>
          </p:cNvGraphicFramePr>
          <p:nvPr>
            <p:ph idx="1"/>
            <p:extLst>
              <p:ext uri="{D42A27DB-BD31-4B8C-83A1-F6EECF244321}">
                <p14:modId xmlns:p14="http://schemas.microsoft.com/office/powerpoint/2010/main" val="1710968037"/>
              </p:ext>
            </p:extLst>
          </p:nvPr>
        </p:nvGraphicFramePr>
        <p:xfrm>
          <a:off x="720090" y="640076"/>
          <a:ext cx="7703820" cy="359359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2400602597"/>
      </p:ext>
    </p:extLst>
  </p:cSld>
  <p:clrMapOvr>
    <a:masterClrMapping/>
  </p:clrMapOvr>
  <p:transition spd="slow" advTm="28709">
    <p:random/>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E2AD78-D984-4DB6-A7DC-ECA45A70D0AB}"/>
              </a:ext>
            </a:extLst>
          </p:cNvPr>
          <p:cNvSpPr>
            <a:spLocks noGrp="1"/>
          </p:cNvSpPr>
          <p:nvPr>
            <p:ph type="title"/>
          </p:nvPr>
        </p:nvSpPr>
        <p:spPr/>
        <p:txBody>
          <a:bodyPr/>
          <a:lstStyle/>
          <a:p>
            <a:r>
              <a:rPr lang="en-US" dirty="0">
                <a:latin typeface="Garamond" panose="02020404030301010803" pitchFamily="18" charset="0"/>
              </a:rPr>
              <a:t>High Academic Risk for Failure</a:t>
            </a:r>
          </a:p>
        </p:txBody>
      </p:sp>
      <p:sp>
        <p:nvSpPr>
          <p:cNvPr id="3" name="Content Placeholder 2">
            <a:extLst>
              <a:ext uri="{FF2B5EF4-FFF2-40B4-BE49-F238E27FC236}">
                <a16:creationId xmlns:a16="http://schemas.microsoft.com/office/drawing/2014/main" id="{852F7CB6-E418-41E1-8043-B8FE951086A7}"/>
              </a:ext>
            </a:extLst>
          </p:cNvPr>
          <p:cNvSpPr>
            <a:spLocks noGrp="1"/>
          </p:cNvSpPr>
          <p:nvPr>
            <p:ph sz="half" idx="1"/>
          </p:nvPr>
        </p:nvSpPr>
        <p:spPr>
          <a:xfrm>
            <a:off x="779461" y="1721792"/>
            <a:ext cx="7583490" cy="4726875"/>
          </a:xfrm>
        </p:spPr>
        <p:txBody>
          <a:bodyPr>
            <a:normAutofit fontScale="70000" lnSpcReduction="20000"/>
          </a:bodyPr>
          <a:lstStyle/>
          <a:p>
            <a:pPr marL="342900" marR="0" lvl="0" indent="-342900" algn="l" defTabSz="914400" rtl="0" eaLnBrk="0" fontAlgn="base" latinLnBrk="0" hangingPunct="0">
              <a:lnSpc>
                <a:spcPct val="100000"/>
              </a:lnSpc>
              <a:spcBef>
                <a:spcPts val="2000"/>
              </a:spcBef>
              <a:spcAft>
                <a:spcPct val="0"/>
              </a:spcAft>
              <a:buClr>
                <a:srgbClr val="FF7F01"/>
              </a:buClr>
              <a:buSzPct val="90000"/>
              <a:buFontTx/>
              <a:buNone/>
              <a:tabLst/>
              <a:defRPr/>
            </a:pPr>
            <a:r>
              <a:rPr kumimoji="0" lang="en-US" altLang="en-US" sz="3400" b="1" i="0" u="none" strike="noStrike" kern="1200" cap="none" spc="0" normalizeH="0" baseline="0" noProof="0" dirty="0">
                <a:ln>
                  <a:noFill/>
                </a:ln>
                <a:solidFill>
                  <a:schemeClr val="accent5">
                    <a:lumMod val="75000"/>
                  </a:schemeClr>
                </a:solidFill>
                <a:effectLst/>
                <a:uLnTx/>
                <a:uFillTx/>
                <a:latin typeface="Garamond" panose="02020404030301010803" pitchFamily="18" charset="0"/>
              </a:rPr>
              <a:t>Who is deemed to have a “high academic risk for failure”?</a:t>
            </a:r>
          </a:p>
          <a:p>
            <a:pPr marR="0" lvl="0" algn="l" defTabSz="914400" rtl="0" eaLnBrk="0" fontAlgn="base" latinLnBrk="0" hangingPunct="0">
              <a:lnSpc>
                <a:spcPct val="100000"/>
              </a:lnSpc>
              <a:spcBef>
                <a:spcPts val="2000"/>
              </a:spcBef>
              <a:spcAft>
                <a:spcPct val="0"/>
              </a:spcAft>
              <a:buClr>
                <a:srgbClr val="FF7F01"/>
              </a:buClr>
              <a:buSzPct val="90000"/>
              <a:tabLst/>
              <a:defRPr/>
            </a:pPr>
            <a:r>
              <a:rPr kumimoji="0" lang="en-US" altLang="en-US" sz="3400" b="0" i="0" u="none" strike="noStrike" kern="1200" cap="none" spc="0" normalizeH="0" baseline="0" noProof="0" dirty="0">
                <a:ln>
                  <a:noFill/>
                </a:ln>
                <a:solidFill>
                  <a:schemeClr val="accent5">
                    <a:lumMod val="75000"/>
                  </a:schemeClr>
                </a:solidFill>
                <a:effectLst/>
                <a:uLnTx/>
                <a:uFillTx/>
                <a:latin typeface="Garamond" panose="02020404030301010803" pitchFamily="18" charset="0"/>
              </a:rPr>
              <a:t>Participants who have not achieved at the proficient level on state assessments in reading/language arts for 8</a:t>
            </a:r>
            <a:r>
              <a:rPr kumimoji="0" lang="en-US" altLang="en-US" sz="3400" b="0" i="0" u="none" strike="noStrike" kern="1200" cap="none" spc="0" normalizeH="0" baseline="30000" noProof="0" dirty="0">
                <a:ln>
                  <a:noFill/>
                </a:ln>
                <a:solidFill>
                  <a:schemeClr val="accent5">
                    <a:lumMod val="75000"/>
                  </a:schemeClr>
                </a:solidFill>
                <a:effectLst/>
                <a:uLnTx/>
                <a:uFillTx/>
                <a:latin typeface="Garamond" panose="02020404030301010803" pitchFamily="18" charset="0"/>
              </a:rPr>
              <a:t>th</a:t>
            </a:r>
            <a:r>
              <a:rPr kumimoji="0" lang="en-US" altLang="en-US" sz="3400" b="0" i="0" u="none" strike="noStrike" kern="1200" cap="none" spc="0" normalizeH="0" baseline="0" noProof="0" dirty="0">
                <a:ln>
                  <a:noFill/>
                </a:ln>
                <a:solidFill>
                  <a:schemeClr val="accent5">
                    <a:lumMod val="75000"/>
                  </a:schemeClr>
                </a:solidFill>
                <a:effectLst/>
                <a:uLnTx/>
                <a:uFillTx/>
                <a:latin typeface="Garamond" panose="02020404030301010803" pitchFamily="18" charset="0"/>
              </a:rPr>
              <a:t> grade  </a:t>
            </a:r>
            <a:r>
              <a:rPr kumimoji="0" lang="en-US" altLang="en-US" sz="3400" b="1" i="0" u="sng" strike="noStrike" kern="1200" cap="none" spc="0" normalizeH="0" baseline="0" noProof="0" dirty="0">
                <a:ln>
                  <a:noFill/>
                </a:ln>
                <a:solidFill>
                  <a:schemeClr val="accent5">
                    <a:lumMod val="75000"/>
                  </a:schemeClr>
                </a:solidFill>
                <a:effectLst/>
                <a:uLnTx/>
                <a:uFillTx/>
                <a:latin typeface="Garamond" panose="02020404030301010803" pitchFamily="18" charset="0"/>
              </a:rPr>
              <a:t>or</a:t>
            </a:r>
          </a:p>
          <a:p>
            <a:pPr defTabSz="914400" eaLnBrk="0" fontAlgn="base" hangingPunct="0">
              <a:lnSpc>
                <a:spcPct val="100000"/>
              </a:lnSpc>
              <a:spcBef>
                <a:spcPts val="2000"/>
              </a:spcBef>
              <a:spcAft>
                <a:spcPct val="0"/>
              </a:spcAft>
              <a:buClr>
                <a:srgbClr val="FF7F01"/>
              </a:buClr>
              <a:buSzPct val="90000"/>
              <a:defRPr/>
            </a:pPr>
            <a:r>
              <a:rPr kumimoji="0" lang="en-US" altLang="en-US" sz="3400" b="0" i="0" u="none" strike="noStrike" kern="1200" cap="none" spc="0" normalizeH="0" baseline="0" noProof="0" dirty="0">
                <a:ln>
                  <a:noFill/>
                </a:ln>
                <a:solidFill>
                  <a:schemeClr val="accent5">
                    <a:lumMod val="75000"/>
                  </a:schemeClr>
                </a:solidFill>
                <a:effectLst/>
                <a:uLnTx/>
                <a:uFillTx/>
                <a:latin typeface="Garamond" panose="02020404030301010803" pitchFamily="18" charset="0"/>
              </a:rPr>
              <a:t>Participants who have not achieved at the proficient level on state assessments in math for 8</a:t>
            </a:r>
            <a:r>
              <a:rPr kumimoji="0" lang="en-US" altLang="en-US" sz="3400" b="0" i="0" u="none" strike="noStrike" kern="1200" cap="none" spc="0" normalizeH="0" baseline="30000" noProof="0" dirty="0">
                <a:ln>
                  <a:noFill/>
                </a:ln>
                <a:solidFill>
                  <a:schemeClr val="accent5">
                    <a:lumMod val="75000"/>
                  </a:schemeClr>
                </a:solidFill>
                <a:effectLst/>
                <a:uLnTx/>
                <a:uFillTx/>
                <a:latin typeface="Garamond" panose="02020404030301010803" pitchFamily="18" charset="0"/>
              </a:rPr>
              <a:t>th</a:t>
            </a:r>
            <a:r>
              <a:rPr kumimoji="0" lang="en-US" altLang="en-US" sz="3400" b="0" i="0" u="none" strike="noStrike" kern="1200" cap="none" spc="0" normalizeH="0" baseline="0" noProof="0" dirty="0">
                <a:ln>
                  <a:noFill/>
                </a:ln>
                <a:solidFill>
                  <a:schemeClr val="accent5">
                    <a:lumMod val="75000"/>
                  </a:schemeClr>
                </a:solidFill>
                <a:effectLst/>
                <a:uLnTx/>
                <a:uFillTx/>
                <a:latin typeface="Garamond" panose="02020404030301010803" pitchFamily="18" charset="0"/>
              </a:rPr>
              <a:t> grade  </a:t>
            </a:r>
            <a:r>
              <a:rPr kumimoji="0" lang="en-US" altLang="en-US" sz="3400" b="1" i="0" u="sng" strike="noStrike" kern="1200" cap="none" spc="0" normalizeH="0" baseline="0" noProof="0" dirty="0">
                <a:ln>
                  <a:noFill/>
                </a:ln>
                <a:solidFill>
                  <a:schemeClr val="accent5">
                    <a:lumMod val="75000"/>
                  </a:schemeClr>
                </a:solidFill>
                <a:effectLst/>
                <a:uLnTx/>
                <a:uFillTx/>
                <a:latin typeface="Garamond" panose="02020404030301010803" pitchFamily="18" charset="0"/>
              </a:rPr>
              <a:t>or</a:t>
            </a:r>
          </a:p>
          <a:p>
            <a:pPr defTabSz="914400" eaLnBrk="0" fontAlgn="base" hangingPunct="0">
              <a:lnSpc>
                <a:spcPct val="100000"/>
              </a:lnSpc>
              <a:spcBef>
                <a:spcPts val="2000"/>
              </a:spcBef>
              <a:spcAft>
                <a:spcPct val="0"/>
              </a:spcAft>
              <a:buClr>
                <a:srgbClr val="FF7F01"/>
              </a:buClr>
              <a:buSzPct val="90000"/>
              <a:defRPr/>
            </a:pPr>
            <a:r>
              <a:rPr lang="en-US" sz="3400" dirty="0">
                <a:solidFill>
                  <a:schemeClr val="accent5">
                    <a:lumMod val="75000"/>
                  </a:schemeClr>
                </a:solidFill>
                <a:effectLst/>
                <a:latin typeface="Garamond" panose="02020404030301010803" pitchFamily="18" charset="0"/>
              </a:rPr>
              <a:t>Participants who have not successfully completed pre-algebra or algebra by the beginning of 10th grade; or</a:t>
            </a:r>
          </a:p>
          <a:p>
            <a:pPr defTabSz="914400" eaLnBrk="0" fontAlgn="base" hangingPunct="0">
              <a:lnSpc>
                <a:spcPct val="100000"/>
              </a:lnSpc>
              <a:spcBef>
                <a:spcPts val="2000"/>
              </a:spcBef>
              <a:spcAft>
                <a:spcPct val="0"/>
              </a:spcAft>
              <a:buClr>
                <a:srgbClr val="FF7F01"/>
              </a:buClr>
              <a:buSzPct val="90000"/>
              <a:defRPr/>
            </a:pPr>
            <a:r>
              <a:rPr lang="en-US" altLang="en-US" sz="3400" dirty="0">
                <a:solidFill>
                  <a:schemeClr val="accent5">
                    <a:lumMod val="75000"/>
                  </a:schemeClr>
                </a:solidFill>
                <a:latin typeface="Garamond" panose="02020404030301010803" pitchFamily="18" charset="0"/>
              </a:rPr>
              <a:t>Participants who have a GPA of 2.5 or less (on a 4.0 scale) for the most recent school year that grades are available</a:t>
            </a:r>
          </a:p>
          <a:p>
            <a:pPr marL="0" indent="0">
              <a:buNone/>
            </a:pPr>
            <a:endParaRPr lang="en-US" dirty="0"/>
          </a:p>
        </p:txBody>
      </p:sp>
      <p:sp>
        <p:nvSpPr>
          <p:cNvPr id="5" name="Slide Number Placeholder 4">
            <a:extLst>
              <a:ext uri="{FF2B5EF4-FFF2-40B4-BE49-F238E27FC236}">
                <a16:creationId xmlns:a16="http://schemas.microsoft.com/office/drawing/2014/main" id="{95EB68B6-2C20-46D5-A758-86D14C24968C}"/>
              </a:ext>
            </a:extLst>
          </p:cNvPr>
          <p:cNvSpPr>
            <a:spLocks noGrp="1"/>
          </p:cNvSpPr>
          <p:nvPr>
            <p:ph type="sldNum" sz="quarter" idx="12"/>
          </p:nvPr>
        </p:nvSpPr>
        <p:spPr/>
        <p:txBody>
          <a:bodyPr/>
          <a:lstStyle/>
          <a:p>
            <a:fld id="{91E49A54-3D03-444D-8AFA-B9F7CC772DEC}" type="slidenum">
              <a:rPr lang="en-US" altLang="en-US" smtClean="0"/>
              <a:pPr/>
              <a:t>16</a:t>
            </a:fld>
            <a:endParaRPr lang="en-US" altLang="en-US" dirty="0"/>
          </a:p>
        </p:txBody>
      </p:sp>
    </p:spTree>
    <p:extLst>
      <p:ext uri="{BB962C8B-B14F-4D97-AF65-F5344CB8AC3E}">
        <p14:creationId xmlns:p14="http://schemas.microsoft.com/office/powerpoint/2010/main" val="807735832"/>
      </p:ext>
    </p:extLst>
  </p:cSld>
  <p:clrMapOvr>
    <a:masterClrMapping/>
  </p:clrMapOvr>
  <p:transition spd="slow" advTm="55389">
    <p:random/>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168275" y="895350"/>
            <a:ext cx="8709025" cy="665163"/>
          </a:xfrm>
        </p:spPr>
        <p:txBody>
          <a:bodyPr>
            <a:normAutofit fontScale="90000"/>
          </a:bodyPr>
          <a:lstStyle/>
          <a:p>
            <a:pPr algn="ctr" eaLnBrk="1" hangingPunct="1"/>
            <a:r>
              <a:rPr lang="en-US" altLang="en-US" sz="4000" dirty="0">
                <a:latin typeface="Garamond" pitchFamily="18" charset="0"/>
              </a:rPr>
              <a:t>Upward Bound Math and Science Structure</a:t>
            </a:r>
            <a:endParaRPr lang="en-US" altLang="en-US" sz="4000" dirty="0"/>
          </a:p>
        </p:txBody>
      </p:sp>
      <p:sp>
        <p:nvSpPr>
          <p:cNvPr id="8" name="Content Placeholder 2"/>
          <p:cNvSpPr>
            <a:spLocks noGrp="1"/>
          </p:cNvSpPr>
          <p:nvPr>
            <p:ph sz="half" idx="1"/>
          </p:nvPr>
        </p:nvSpPr>
        <p:spPr>
          <a:xfrm>
            <a:off x="779463" y="1981200"/>
            <a:ext cx="3335337" cy="3975100"/>
          </a:xfrm>
        </p:spPr>
        <p:txBody>
          <a:bodyPr rtlCol="0"/>
          <a:lstStyle/>
          <a:p>
            <a:pPr eaLnBrk="1" fontAlgn="auto" hangingPunct="1">
              <a:spcAft>
                <a:spcPts val="0"/>
              </a:spcAft>
              <a:buFont typeface="Wingdings 2" pitchFamily="18" charset="2"/>
              <a:buNone/>
              <a:defRPr/>
            </a:pPr>
            <a:r>
              <a:rPr lang="en-US" sz="2400" b="1" i="1" dirty="0">
                <a:solidFill>
                  <a:schemeClr val="tx1">
                    <a:lumMod val="90000"/>
                    <a:lumOff val="10000"/>
                  </a:schemeClr>
                </a:solidFill>
                <a:latin typeface="Garamond" pitchFamily="18" charset="0"/>
              </a:rPr>
              <a:t>Academic Year  (Required)</a:t>
            </a:r>
          </a:p>
          <a:p>
            <a:pPr eaLnBrk="1" fontAlgn="auto" hangingPunct="1">
              <a:spcAft>
                <a:spcPts val="0"/>
              </a:spcAft>
              <a:buFont typeface="Wingdings" pitchFamily="2" charset="2"/>
              <a:buChar char="q"/>
              <a:defRPr/>
            </a:pPr>
            <a:r>
              <a:rPr lang="en-US" sz="2400" dirty="0">
                <a:solidFill>
                  <a:schemeClr val="tx1">
                    <a:lumMod val="90000"/>
                    <a:lumOff val="10000"/>
                  </a:schemeClr>
                </a:solidFill>
                <a:latin typeface="Garamond" pitchFamily="18" charset="0"/>
              </a:rPr>
              <a:t>Provide program participants with one or more services described on a weekly basis throughout the academic year.</a:t>
            </a:r>
          </a:p>
          <a:p>
            <a:pPr eaLnBrk="1" fontAlgn="auto" hangingPunct="1">
              <a:spcAft>
                <a:spcPts val="0"/>
              </a:spcAft>
              <a:buFont typeface="Wingdings" pitchFamily="2" charset="2"/>
              <a:buChar char="q"/>
              <a:defRPr/>
            </a:pPr>
            <a:endParaRPr lang="en-US" sz="2400" dirty="0">
              <a:solidFill>
                <a:schemeClr val="tx1">
                  <a:lumMod val="90000"/>
                  <a:lumOff val="10000"/>
                </a:schemeClr>
              </a:solidFill>
              <a:latin typeface="Garamond" pitchFamily="18" charset="0"/>
            </a:endParaRPr>
          </a:p>
        </p:txBody>
      </p:sp>
      <p:sp>
        <p:nvSpPr>
          <p:cNvPr id="7" name="Content Placeholder 3"/>
          <p:cNvSpPr>
            <a:spLocks noGrp="1"/>
          </p:cNvSpPr>
          <p:nvPr>
            <p:ph sz="half" idx="2"/>
          </p:nvPr>
        </p:nvSpPr>
        <p:spPr>
          <a:xfrm>
            <a:off x="4305300" y="1981200"/>
            <a:ext cx="4354513" cy="4632325"/>
          </a:xfrm>
        </p:spPr>
        <p:txBody>
          <a:bodyPr rtlCol="0"/>
          <a:lstStyle/>
          <a:p>
            <a:pPr eaLnBrk="1" fontAlgn="auto" hangingPunct="1">
              <a:spcAft>
                <a:spcPts val="0"/>
              </a:spcAft>
              <a:buFont typeface="Wingdings 2" pitchFamily="18" charset="2"/>
              <a:buNone/>
              <a:defRPr/>
            </a:pPr>
            <a:r>
              <a:rPr lang="en-US" sz="2400" b="1" i="1" dirty="0">
                <a:solidFill>
                  <a:schemeClr val="tx1">
                    <a:lumMod val="90000"/>
                    <a:lumOff val="10000"/>
                  </a:schemeClr>
                </a:solidFill>
                <a:latin typeface="Garamond" pitchFamily="18" charset="0"/>
              </a:rPr>
              <a:t>Summer Component (Required)</a:t>
            </a:r>
          </a:p>
          <a:p>
            <a:pPr eaLnBrk="1" fontAlgn="auto" hangingPunct="1">
              <a:spcAft>
                <a:spcPts val="0"/>
              </a:spcAft>
              <a:buFont typeface="Wingdings" pitchFamily="2" charset="2"/>
              <a:buChar char="q"/>
              <a:defRPr/>
            </a:pPr>
            <a:r>
              <a:rPr lang="en-US" sz="2400" dirty="0">
                <a:solidFill>
                  <a:schemeClr val="tx1">
                    <a:lumMod val="90000"/>
                    <a:lumOff val="10000"/>
                  </a:schemeClr>
                </a:solidFill>
                <a:latin typeface="Garamond" pitchFamily="18" charset="0"/>
              </a:rPr>
              <a:t>6 weeks in length</a:t>
            </a:r>
          </a:p>
          <a:p>
            <a:pPr eaLnBrk="1" fontAlgn="auto" hangingPunct="1">
              <a:spcAft>
                <a:spcPts val="0"/>
              </a:spcAft>
              <a:buFont typeface="Wingdings" pitchFamily="2" charset="2"/>
              <a:buChar char="q"/>
              <a:defRPr/>
            </a:pPr>
            <a:r>
              <a:rPr lang="en-US" sz="2400" dirty="0">
                <a:solidFill>
                  <a:schemeClr val="tx1">
                    <a:lumMod val="90000"/>
                    <a:lumOff val="10000"/>
                  </a:schemeClr>
                </a:solidFill>
                <a:latin typeface="Garamond" pitchFamily="18" charset="0"/>
              </a:rPr>
              <a:t>Provide participants with one or more services described at least 5 days per week.</a:t>
            </a:r>
          </a:p>
          <a:p>
            <a:pPr eaLnBrk="1" fontAlgn="auto" hangingPunct="1">
              <a:spcAft>
                <a:spcPts val="0"/>
              </a:spcAft>
              <a:buFont typeface="Wingdings" pitchFamily="2" charset="2"/>
              <a:buChar char="q"/>
              <a:defRPr/>
            </a:pPr>
            <a:r>
              <a:rPr lang="en-US" sz="2400" dirty="0">
                <a:solidFill>
                  <a:schemeClr val="tx1">
                    <a:lumMod val="90000"/>
                    <a:lumOff val="10000"/>
                  </a:schemeClr>
                </a:solidFill>
                <a:latin typeface="Garamond" pitchFamily="18" charset="0"/>
              </a:rPr>
              <a:t>Residential </a:t>
            </a:r>
            <a:r>
              <a:rPr lang="en-US" sz="1600" dirty="0">
                <a:solidFill>
                  <a:schemeClr val="tx1">
                    <a:lumMod val="90000"/>
                    <a:lumOff val="10000"/>
                  </a:schemeClr>
                </a:solidFill>
                <a:latin typeface="Garamond" pitchFamily="18" charset="0"/>
              </a:rPr>
              <a:t>(encouraged but not required)</a:t>
            </a:r>
            <a:endParaRPr lang="en-US" sz="2400" dirty="0">
              <a:solidFill>
                <a:schemeClr val="tx1">
                  <a:lumMod val="90000"/>
                  <a:lumOff val="10000"/>
                </a:schemeClr>
              </a:solidFill>
              <a:latin typeface="Garamond" pitchFamily="18" charset="0"/>
            </a:endParaRPr>
          </a:p>
          <a:p>
            <a:pPr eaLnBrk="1" fontAlgn="auto" hangingPunct="1">
              <a:spcAft>
                <a:spcPts val="0"/>
              </a:spcAft>
              <a:buFont typeface="Wingdings" pitchFamily="2" charset="2"/>
              <a:buChar char="q"/>
              <a:defRPr/>
            </a:pPr>
            <a:endParaRPr lang="en-US" sz="2000" dirty="0">
              <a:solidFill>
                <a:schemeClr val="tx1">
                  <a:lumMod val="90000"/>
                  <a:lumOff val="10000"/>
                </a:schemeClr>
              </a:solidFill>
              <a:latin typeface="Garamond" pitchFamily="18" charset="0"/>
            </a:endParaRPr>
          </a:p>
        </p:txBody>
      </p:sp>
      <p:sp>
        <p:nvSpPr>
          <p:cNvPr id="28675"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2000"/>
              </a:spcBef>
              <a:buClr>
                <a:schemeClr val="accent1"/>
              </a:buClr>
              <a:buSzPct val="90000"/>
              <a:buFont typeface="Wingdings 2" pitchFamily="18" charset="2"/>
              <a:buChar char=""/>
              <a:defRPr sz="2200">
                <a:solidFill>
                  <a:srgbClr val="174576"/>
                </a:solidFill>
                <a:latin typeface="Corbel" pitchFamily="34" charset="0"/>
              </a:defRPr>
            </a:lvl1pPr>
            <a:lvl2pPr marL="742950" indent="-285750">
              <a:spcBef>
                <a:spcPts val="600"/>
              </a:spcBef>
              <a:buClr>
                <a:schemeClr val="accent1"/>
              </a:buClr>
              <a:buSzPct val="90000"/>
              <a:buFont typeface="Wingdings 2" pitchFamily="18" charset="2"/>
              <a:buChar char=""/>
              <a:defRPr sz="2000">
                <a:solidFill>
                  <a:srgbClr val="174576"/>
                </a:solidFill>
                <a:latin typeface="Corbel" pitchFamily="34" charset="0"/>
              </a:defRPr>
            </a:lvl2pPr>
            <a:lvl3pPr marL="1143000" indent="-228600">
              <a:spcBef>
                <a:spcPts val="600"/>
              </a:spcBef>
              <a:buClr>
                <a:schemeClr val="accent1"/>
              </a:buClr>
              <a:buSzPct val="90000"/>
              <a:buFont typeface="Wingdings 2" pitchFamily="18" charset="2"/>
              <a:buChar char=""/>
              <a:defRPr>
                <a:solidFill>
                  <a:srgbClr val="174576"/>
                </a:solidFill>
                <a:latin typeface="Corbel" pitchFamily="34" charset="0"/>
              </a:defRPr>
            </a:lvl3pPr>
            <a:lvl4pPr marL="1600200" indent="-228600">
              <a:spcBef>
                <a:spcPts val="600"/>
              </a:spcBef>
              <a:buClr>
                <a:schemeClr val="accent1"/>
              </a:buClr>
              <a:buSzPct val="90000"/>
              <a:buFont typeface="Wingdings 2" pitchFamily="18" charset="2"/>
              <a:buChar char=""/>
              <a:defRPr>
                <a:solidFill>
                  <a:srgbClr val="174576"/>
                </a:solidFill>
                <a:latin typeface="Corbel" pitchFamily="34" charset="0"/>
              </a:defRPr>
            </a:lvl4pPr>
            <a:lvl5pPr marL="2057400" indent="-228600">
              <a:spcBef>
                <a:spcPts val="600"/>
              </a:spcBef>
              <a:buClr>
                <a:schemeClr val="accent1"/>
              </a:buClr>
              <a:buSzPct val="90000"/>
              <a:buFont typeface="Wingdings 2" pitchFamily="18" charset="2"/>
              <a:buChar char=""/>
              <a:defRPr>
                <a:solidFill>
                  <a:srgbClr val="174576"/>
                </a:solidFill>
                <a:latin typeface="Corbel" pitchFamily="34" charset="0"/>
              </a:defRPr>
            </a:lvl5pPr>
            <a:lvl6pPr marL="25146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6pPr>
            <a:lvl7pPr marL="29718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7pPr>
            <a:lvl8pPr marL="34290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8pPr>
            <a:lvl9pPr marL="38862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9pPr>
          </a:lstStyle>
          <a:p>
            <a:pPr>
              <a:spcBef>
                <a:spcPct val="0"/>
              </a:spcBef>
              <a:buClrTx/>
              <a:buSzTx/>
              <a:buFontTx/>
              <a:buNone/>
            </a:pPr>
            <a:fld id="{214FDBCA-09B5-46AB-9C27-68F3350942FA}" type="slidenum">
              <a:rPr lang="en-US" altLang="en-US" sz="1100">
                <a:solidFill>
                  <a:srgbClr val="A6A6A6"/>
                </a:solidFill>
              </a:rPr>
              <a:pPr>
                <a:spcBef>
                  <a:spcPct val="0"/>
                </a:spcBef>
                <a:buClrTx/>
                <a:buSzTx/>
                <a:buFontTx/>
                <a:buNone/>
              </a:pPr>
              <a:t>17</a:t>
            </a:fld>
            <a:endParaRPr lang="en-US" altLang="en-US" sz="1100" dirty="0">
              <a:solidFill>
                <a:srgbClr val="A6A6A6"/>
              </a:solidFill>
            </a:endParaRPr>
          </a:p>
        </p:txBody>
      </p:sp>
    </p:spTree>
  </p:cSld>
  <p:clrMapOvr>
    <a:masterClrMapping/>
  </p:clrMapOvr>
  <p:transition spd="slow" advTm="55219">
    <p:random/>
  </p:transition>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70F8EA0-B86B-401D-8795-CCE7D8820473}"/>
              </a:ext>
              <a:ext uri="{C183D7F6-B498-43B3-948B-1728B52AA6E4}">
                <adec:decorative xmlns:adec="http://schemas.microsoft.com/office/drawing/2017/decorative" val="1"/>
              </a:ext>
            </a:extLst>
          </p:cNvPr>
          <p:cNvPicPr>
            <a:picLocks noChangeAspect="1"/>
          </p:cNvPicPr>
          <p:nvPr/>
        </p:nvPicPr>
        <p:blipFill rotWithShape="1">
          <a:blip r:embed="rId4">
            <a:duotone>
              <a:prstClr val="black"/>
              <a:schemeClr val="tx2">
                <a:tint val="45000"/>
                <a:satMod val="400000"/>
              </a:schemeClr>
            </a:duotone>
            <a:alphaModFix amt="12000"/>
          </a:blip>
          <a:srcRect l="22935" r="2065"/>
          <a:stretch/>
        </p:blipFill>
        <p:spPr>
          <a:xfrm>
            <a:off x="0" y="1"/>
            <a:ext cx="9143980" cy="6858000"/>
          </a:xfrm>
          <a:prstGeom prst="rect">
            <a:avLst/>
          </a:prstGeom>
        </p:spPr>
      </p:pic>
      <p:sp>
        <p:nvSpPr>
          <p:cNvPr id="29698" name="Title 1"/>
          <p:cNvSpPr>
            <a:spLocks noGrp="1"/>
          </p:cNvSpPr>
          <p:nvPr>
            <p:ph type="title"/>
          </p:nvPr>
        </p:nvSpPr>
        <p:spPr>
          <a:xfrm>
            <a:off x="628650" y="365125"/>
            <a:ext cx="7886700" cy="1325563"/>
          </a:xfrm>
        </p:spPr>
        <p:txBody>
          <a:bodyPr>
            <a:normAutofit fontScale="90000"/>
          </a:bodyPr>
          <a:lstStyle/>
          <a:p>
            <a:pPr eaLnBrk="1" hangingPunct="1"/>
            <a:r>
              <a:rPr lang="en-US" altLang="en-US" dirty="0">
                <a:latin typeface="Garamond" pitchFamily="18" charset="0"/>
              </a:rPr>
              <a:t>Upward Bound Math and Science Bridge Component</a:t>
            </a:r>
            <a:br>
              <a:rPr lang="en-US" altLang="en-US" dirty="0">
                <a:latin typeface="Garamond" pitchFamily="18" charset="0"/>
              </a:rPr>
            </a:br>
            <a:r>
              <a:rPr lang="en-US" altLang="en-US" dirty="0">
                <a:latin typeface="Garamond" pitchFamily="18" charset="0"/>
              </a:rPr>
              <a:t>(Optional)</a:t>
            </a:r>
            <a:endParaRPr lang="en-US" altLang="en-US" dirty="0"/>
          </a:p>
        </p:txBody>
      </p:sp>
      <p:sp>
        <p:nvSpPr>
          <p:cNvPr id="29700" name="Content Placeholder 2"/>
          <p:cNvSpPr>
            <a:spLocks noGrp="1"/>
          </p:cNvSpPr>
          <p:nvPr>
            <p:ph idx="1"/>
          </p:nvPr>
        </p:nvSpPr>
        <p:spPr>
          <a:xfrm>
            <a:off x="840000" y="2201969"/>
            <a:ext cx="7675350" cy="4351338"/>
          </a:xfrm>
        </p:spPr>
        <p:txBody>
          <a:bodyPr>
            <a:normAutofit lnSpcReduction="10000"/>
          </a:bodyPr>
          <a:lstStyle/>
          <a:p>
            <a:pPr eaLnBrk="1" hangingPunct="1">
              <a:buFont typeface="Wingdings 2" pitchFamily="18" charset="2"/>
              <a:buNone/>
            </a:pPr>
            <a:r>
              <a:rPr lang="en-US" altLang="en-US" sz="4000" dirty="0">
                <a:latin typeface="Garamond" pitchFamily="18" charset="0"/>
              </a:rPr>
              <a:t>	Transitional phase in which high school Upward Bound Math and Science graduates may take college level courses to transition into postsecondary.</a:t>
            </a:r>
          </a:p>
          <a:p>
            <a:pPr eaLnBrk="1" hangingPunct="1">
              <a:buFont typeface="Wingdings 2" pitchFamily="18" charset="2"/>
              <a:buNone/>
            </a:pPr>
            <a:endParaRPr lang="en-US" altLang="en-US" sz="4000" dirty="0">
              <a:latin typeface="Garamond" pitchFamily="18" charset="0"/>
            </a:endParaRPr>
          </a:p>
          <a:p>
            <a:pPr eaLnBrk="1" hangingPunct="1">
              <a:buFont typeface="Wingdings 2" pitchFamily="18" charset="2"/>
              <a:buNone/>
            </a:pPr>
            <a:r>
              <a:rPr lang="en-US" altLang="en-US" sz="4000" dirty="0">
                <a:latin typeface="Garamond" pitchFamily="18" charset="0"/>
              </a:rPr>
              <a:t>Program may cover up to 6 credits</a:t>
            </a:r>
          </a:p>
          <a:p>
            <a:pPr eaLnBrk="1" hangingPunct="1">
              <a:buFont typeface="Wingdings 2" pitchFamily="18" charset="2"/>
              <a:buNone/>
            </a:pPr>
            <a:r>
              <a:rPr lang="en-US" altLang="en-US" sz="4000" dirty="0">
                <a:latin typeface="Garamond" pitchFamily="18" charset="0"/>
              </a:rPr>
              <a:t>per graduated senior. </a:t>
            </a:r>
          </a:p>
        </p:txBody>
      </p:sp>
      <p:sp>
        <p:nvSpPr>
          <p:cNvPr id="29699" name="Slide Number Placeholder 3"/>
          <p:cNvSpPr>
            <a:spLocks noGrp="1"/>
          </p:cNvSpPr>
          <p:nvPr>
            <p:ph type="sldNum" sz="quarter" idx="12"/>
          </p:nvPr>
        </p:nvSpPr>
        <p:spPr bwMode="auto">
          <a:xfrm>
            <a:off x="6457950" y="6356350"/>
            <a:ext cx="2057400" cy="36512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spcBef>
                <a:spcPts val="2000"/>
              </a:spcBef>
              <a:buClr>
                <a:schemeClr val="accent1"/>
              </a:buClr>
              <a:buSzPct val="90000"/>
              <a:buFont typeface="Wingdings 2" pitchFamily="18" charset="2"/>
              <a:buChar char=""/>
              <a:defRPr sz="2200">
                <a:solidFill>
                  <a:srgbClr val="174576"/>
                </a:solidFill>
                <a:latin typeface="Corbel" pitchFamily="34" charset="0"/>
              </a:defRPr>
            </a:lvl1pPr>
            <a:lvl2pPr marL="742950" indent="-285750">
              <a:spcBef>
                <a:spcPts val="600"/>
              </a:spcBef>
              <a:buClr>
                <a:schemeClr val="accent1"/>
              </a:buClr>
              <a:buSzPct val="90000"/>
              <a:buFont typeface="Wingdings 2" pitchFamily="18" charset="2"/>
              <a:buChar char=""/>
              <a:defRPr sz="2000">
                <a:solidFill>
                  <a:srgbClr val="174576"/>
                </a:solidFill>
                <a:latin typeface="Corbel" pitchFamily="34" charset="0"/>
              </a:defRPr>
            </a:lvl2pPr>
            <a:lvl3pPr marL="1143000" indent="-228600">
              <a:spcBef>
                <a:spcPts val="600"/>
              </a:spcBef>
              <a:buClr>
                <a:schemeClr val="accent1"/>
              </a:buClr>
              <a:buSzPct val="90000"/>
              <a:buFont typeface="Wingdings 2" pitchFamily="18" charset="2"/>
              <a:buChar char=""/>
              <a:defRPr>
                <a:solidFill>
                  <a:srgbClr val="174576"/>
                </a:solidFill>
                <a:latin typeface="Corbel" pitchFamily="34" charset="0"/>
              </a:defRPr>
            </a:lvl3pPr>
            <a:lvl4pPr marL="1600200" indent="-228600">
              <a:spcBef>
                <a:spcPts val="600"/>
              </a:spcBef>
              <a:buClr>
                <a:schemeClr val="accent1"/>
              </a:buClr>
              <a:buSzPct val="90000"/>
              <a:buFont typeface="Wingdings 2" pitchFamily="18" charset="2"/>
              <a:buChar char=""/>
              <a:defRPr>
                <a:solidFill>
                  <a:srgbClr val="174576"/>
                </a:solidFill>
                <a:latin typeface="Corbel" pitchFamily="34" charset="0"/>
              </a:defRPr>
            </a:lvl4pPr>
            <a:lvl5pPr marL="2057400" indent="-228600">
              <a:spcBef>
                <a:spcPts val="600"/>
              </a:spcBef>
              <a:buClr>
                <a:schemeClr val="accent1"/>
              </a:buClr>
              <a:buSzPct val="90000"/>
              <a:buFont typeface="Wingdings 2" pitchFamily="18" charset="2"/>
              <a:buChar char=""/>
              <a:defRPr>
                <a:solidFill>
                  <a:srgbClr val="174576"/>
                </a:solidFill>
                <a:latin typeface="Corbel" pitchFamily="34" charset="0"/>
              </a:defRPr>
            </a:lvl5pPr>
            <a:lvl6pPr marL="25146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6pPr>
            <a:lvl7pPr marL="29718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7pPr>
            <a:lvl8pPr marL="34290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8pPr>
            <a:lvl9pPr marL="38862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9pPr>
          </a:lstStyle>
          <a:p>
            <a:pPr>
              <a:lnSpc>
                <a:spcPct val="90000"/>
              </a:lnSpc>
              <a:spcBef>
                <a:spcPct val="0"/>
              </a:spcBef>
              <a:spcAft>
                <a:spcPts val="600"/>
              </a:spcAft>
              <a:buClrTx/>
              <a:buSzTx/>
              <a:buFontTx/>
              <a:buNone/>
            </a:pPr>
            <a:fld id="{023210E7-0513-4FF1-A650-5E17A8CBC19E}" type="slidenum">
              <a:rPr lang="en-US" altLang="en-US" sz="1900"/>
              <a:pPr>
                <a:lnSpc>
                  <a:spcPct val="90000"/>
                </a:lnSpc>
                <a:spcBef>
                  <a:spcPct val="0"/>
                </a:spcBef>
                <a:spcAft>
                  <a:spcPts val="600"/>
                </a:spcAft>
                <a:buClrTx/>
                <a:buSzTx/>
                <a:buFontTx/>
                <a:buNone/>
              </a:pPr>
              <a:t>18</a:t>
            </a:fld>
            <a:endParaRPr lang="en-US" altLang="en-US" sz="1900" dirty="0"/>
          </a:p>
        </p:txBody>
      </p:sp>
    </p:spTree>
  </p:cSld>
  <p:clrMapOvr>
    <a:masterClrMapping/>
  </p:clrMapOvr>
  <p:transition spd="slow" advTm="26205">
    <p:random/>
  </p:transition>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4" name="Rectangle 73">
            <a:extLst>
              <a:ext uri="{FF2B5EF4-FFF2-40B4-BE49-F238E27FC236}">
                <a16:creationId xmlns:a16="http://schemas.microsoft.com/office/drawing/2014/main" id="{619B3503-D505-49AA-97C1-B299D58DB43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0809" y="0"/>
            <a:ext cx="6093190" cy="6858000"/>
          </a:xfrm>
          <a:prstGeom prst="rect">
            <a:avLst/>
          </a:prstGeom>
          <a:solidFill>
            <a:schemeClr val="bg1">
              <a:alpha val="20000"/>
            </a:schemeClr>
          </a:solidFill>
          <a:ln>
            <a:noFill/>
          </a:ln>
          <a:effectLst>
            <a:innerShdw blurRad="139700" dist="50800" dir="54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76" name="Rectangle 75">
            <a:extLst>
              <a:ext uri="{FF2B5EF4-FFF2-40B4-BE49-F238E27FC236}">
                <a16:creationId xmlns:a16="http://schemas.microsoft.com/office/drawing/2014/main" id="{E39A2319-946A-4C65-9B7C-1F86E9B1B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3050810" cy="6857996"/>
          </a:xfrm>
          <a:prstGeom prst="rect">
            <a:avLst/>
          </a:prstGeom>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748" name="Title 1"/>
          <p:cNvSpPr>
            <a:spLocks noGrp="1"/>
          </p:cNvSpPr>
          <p:nvPr>
            <p:ph type="title"/>
          </p:nvPr>
        </p:nvSpPr>
        <p:spPr>
          <a:xfrm>
            <a:off x="485916" y="1349680"/>
            <a:ext cx="2198490" cy="4449541"/>
          </a:xfrm>
        </p:spPr>
        <p:txBody>
          <a:bodyPr anchor="t">
            <a:normAutofit fontScale="90000"/>
          </a:bodyPr>
          <a:lstStyle/>
          <a:p>
            <a:pPr eaLnBrk="1" hangingPunct="1"/>
            <a:br>
              <a:rPr lang="en-US" altLang="en-US" sz="4200" dirty="0">
                <a:solidFill>
                  <a:schemeClr val="tx1"/>
                </a:solidFill>
                <a:latin typeface="Garamond" pitchFamily="18" charset="0"/>
              </a:rPr>
            </a:br>
            <a:br>
              <a:rPr lang="en-US" altLang="en-US" sz="4200" dirty="0">
                <a:solidFill>
                  <a:schemeClr val="tx1"/>
                </a:solidFill>
                <a:latin typeface="Garamond" pitchFamily="18" charset="0"/>
              </a:rPr>
            </a:br>
            <a:r>
              <a:rPr lang="en-US" altLang="en-US" sz="4200" dirty="0">
                <a:solidFill>
                  <a:schemeClr val="tx1"/>
                </a:solidFill>
                <a:latin typeface="Garamond" pitchFamily="18" charset="0"/>
              </a:rPr>
              <a:t>Upward Bound Math and Science</a:t>
            </a:r>
            <a:br>
              <a:rPr lang="en-US" altLang="en-US" sz="4200" dirty="0">
                <a:solidFill>
                  <a:schemeClr val="tx1"/>
                </a:solidFill>
                <a:latin typeface="Garamond" pitchFamily="18" charset="0"/>
              </a:rPr>
            </a:br>
            <a:r>
              <a:rPr lang="en-US" altLang="en-US" sz="4200" dirty="0">
                <a:solidFill>
                  <a:schemeClr val="tx1"/>
                </a:solidFill>
                <a:latin typeface="Garamond" pitchFamily="18" charset="0"/>
              </a:rPr>
              <a:t>Required Services</a:t>
            </a:r>
            <a:endParaRPr lang="en-US" altLang="en-US" sz="4200" dirty="0">
              <a:solidFill>
                <a:schemeClr val="tx1"/>
              </a:solidFill>
            </a:endParaRPr>
          </a:p>
        </p:txBody>
      </p:sp>
      <p:sp>
        <p:nvSpPr>
          <p:cNvPr id="31746" name="Slide Number Placeholder 3"/>
          <p:cNvSpPr>
            <a:spLocks noGrp="1"/>
          </p:cNvSpPr>
          <p:nvPr>
            <p:ph type="sldNum" sz="quarter" idx="12"/>
          </p:nvPr>
        </p:nvSpPr>
        <p:spPr bwMode="auto">
          <a:xfrm>
            <a:off x="6457950" y="6356350"/>
            <a:ext cx="2057400" cy="36512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spcBef>
                <a:spcPts val="2000"/>
              </a:spcBef>
              <a:buClr>
                <a:schemeClr val="accent1"/>
              </a:buClr>
              <a:buSzPct val="90000"/>
              <a:buFont typeface="Wingdings 2" pitchFamily="18" charset="2"/>
              <a:buChar char=""/>
              <a:defRPr sz="2200">
                <a:solidFill>
                  <a:srgbClr val="174576"/>
                </a:solidFill>
                <a:latin typeface="Corbel" pitchFamily="34" charset="0"/>
              </a:defRPr>
            </a:lvl1pPr>
            <a:lvl2pPr marL="742950" indent="-285750">
              <a:spcBef>
                <a:spcPts val="600"/>
              </a:spcBef>
              <a:buClr>
                <a:schemeClr val="accent1"/>
              </a:buClr>
              <a:buSzPct val="90000"/>
              <a:buFont typeface="Wingdings 2" pitchFamily="18" charset="2"/>
              <a:buChar char=""/>
              <a:defRPr sz="2000">
                <a:solidFill>
                  <a:srgbClr val="174576"/>
                </a:solidFill>
                <a:latin typeface="Corbel" pitchFamily="34" charset="0"/>
              </a:defRPr>
            </a:lvl2pPr>
            <a:lvl3pPr marL="1143000" indent="-228600">
              <a:spcBef>
                <a:spcPts val="600"/>
              </a:spcBef>
              <a:buClr>
                <a:schemeClr val="accent1"/>
              </a:buClr>
              <a:buSzPct val="90000"/>
              <a:buFont typeface="Wingdings 2" pitchFamily="18" charset="2"/>
              <a:buChar char=""/>
              <a:defRPr>
                <a:solidFill>
                  <a:srgbClr val="174576"/>
                </a:solidFill>
                <a:latin typeface="Corbel" pitchFamily="34" charset="0"/>
              </a:defRPr>
            </a:lvl3pPr>
            <a:lvl4pPr marL="1600200" indent="-228600">
              <a:spcBef>
                <a:spcPts val="600"/>
              </a:spcBef>
              <a:buClr>
                <a:schemeClr val="accent1"/>
              </a:buClr>
              <a:buSzPct val="90000"/>
              <a:buFont typeface="Wingdings 2" pitchFamily="18" charset="2"/>
              <a:buChar char=""/>
              <a:defRPr>
                <a:solidFill>
                  <a:srgbClr val="174576"/>
                </a:solidFill>
                <a:latin typeface="Corbel" pitchFamily="34" charset="0"/>
              </a:defRPr>
            </a:lvl4pPr>
            <a:lvl5pPr marL="2057400" indent="-228600">
              <a:spcBef>
                <a:spcPts val="600"/>
              </a:spcBef>
              <a:buClr>
                <a:schemeClr val="accent1"/>
              </a:buClr>
              <a:buSzPct val="90000"/>
              <a:buFont typeface="Wingdings 2" pitchFamily="18" charset="2"/>
              <a:buChar char=""/>
              <a:defRPr>
                <a:solidFill>
                  <a:srgbClr val="174576"/>
                </a:solidFill>
                <a:latin typeface="Corbel" pitchFamily="34" charset="0"/>
              </a:defRPr>
            </a:lvl5pPr>
            <a:lvl6pPr marL="25146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6pPr>
            <a:lvl7pPr marL="29718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7pPr>
            <a:lvl8pPr marL="34290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8pPr>
            <a:lvl9pPr marL="38862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9pPr>
          </a:lstStyle>
          <a:p>
            <a:pPr>
              <a:lnSpc>
                <a:spcPct val="90000"/>
              </a:lnSpc>
              <a:spcBef>
                <a:spcPct val="0"/>
              </a:spcBef>
              <a:spcAft>
                <a:spcPts val="600"/>
              </a:spcAft>
              <a:buClrTx/>
              <a:buSzTx/>
              <a:buFontTx/>
              <a:buNone/>
            </a:pPr>
            <a:fld id="{3F491FB7-B5CF-4D1F-8DF1-3476D9104F12}" type="slidenum">
              <a:rPr lang="en-US" altLang="en-US" sz="1900"/>
              <a:pPr>
                <a:lnSpc>
                  <a:spcPct val="90000"/>
                </a:lnSpc>
                <a:spcBef>
                  <a:spcPct val="0"/>
                </a:spcBef>
                <a:spcAft>
                  <a:spcPts val="600"/>
                </a:spcAft>
                <a:buClrTx/>
                <a:buSzTx/>
                <a:buFontTx/>
                <a:buNone/>
              </a:pPr>
              <a:t>19</a:t>
            </a:fld>
            <a:endParaRPr lang="en-US" altLang="en-US" sz="1900" dirty="0"/>
          </a:p>
        </p:txBody>
      </p:sp>
      <p:graphicFrame>
        <p:nvGraphicFramePr>
          <p:cNvPr id="31750" name="Content Placeholder 2" descr="Vertical box listing UBMS required services.">
            <a:extLst>
              <a:ext uri="{FF2B5EF4-FFF2-40B4-BE49-F238E27FC236}">
                <a16:creationId xmlns:a16="http://schemas.microsoft.com/office/drawing/2014/main" id="{9DB88E62-3B48-4D0F-990F-B7F98101FC8D}"/>
              </a:ext>
              <a:ext uri="{C183D7F6-B498-43B3-948B-1728B52AA6E4}">
                <adec:decorative xmlns:adec="http://schemas.microsoft.com/office/drawing/2017/decorative" val="0"/>
              </a:ext>
            </a:extLst>
          </p:cNvPr>
          <p:cNvGraphicFramePr>
            <a:graphicFrameLocks noGrp="1"/>
          </p:cNvGraphicFramePr>
          <p:nvPr>
            <p:ph idx="1"/>
            <p:extLst>
              <p:ext uri="{D42A27DB-BD31-4B8C-83A1-F6EECF244321}">
                <p14:modId xmlns:p14="http://schemas.microsoft.com/office/powerpoint/2010/main" val="3542617375"/>
              </p:ext>
            </p:extLst>
          </p:nvPr>
        </p:nvGraphicFramePr>
        <p:xfrm>
          <a:off x="3496579" y="441789"/>
          <a:ext cx="5184184" cy="627968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transition spd="slow" advTm="49097">
    <p:random/>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ctrTitle"/>
          </p:nvPr>
        </p:nvSpPr>
        <p:spPr>
          <a:xfrm>
            <a:off x="548882" y="2502739"/>
            <a:ext cx="8046235" cy="1470025"/>
          </a:xfrm>
        </p:spPr>
        <p:txBody>
          <a:bodyPr>
            <a:normAutofit fontScale="90000"/>
          </a:bodyPr>
          <a:lstStyle/>
          <a:p>
            <a:pPr algn="ctr" eaLnBrk="1" hangingPunct="1">
              <a:lnSpc>
                <a:spcPct val="90000"/>
              </a:lnSpc>
            </a:pPr>
            <a:r>
              <a:rPr lang="en-US" altLang="en-US" sz="3600" b="1" dirty="0">
                <a:latin typeface="Garamond" pitchFamily="18" charset="0"/>
              </a:rPr>
              <a:t>WEB ADDRESS FOR GRANT APPLICATION PACKAGE:</a:t>
            </a:r>
            <a:br>
              <a:rPr lang="en-US" altLang="en-US" sz="3600" b="1" dirty="0">
                <a:latin typeface="Garamond" pitchFamily="18" charset="0"/>
              </a:rPr>
            </a:br>
            <a:br>
              <a:rPr lang="en-US" altLang="en-US" sz="3600" dirty="0">
                <a:latin typeface="Garamond" pitchFamily="18" charset="0"/>
              </a:rPr>
            </a:br>
            <a:r>
              <a:rPr lang="en-US" altLang="en-US" sz="3600" dirty="0">
                <a:latin typeface="Garamond" pitchFamily="18" charset="0"/>
              </a:rPr>
              <a:t>https://apply07.grants.gov/apply/opportunities/instructions/PKG00273479-instructions.pdf</a:t>
            </a:r>
          </a:p>
        </p:txBody>
      </p:sp>
      <p:sp>
        <p:nvSpPr>
          <p:cNvPr id="16387" name="Subtitle 2"/>
          <p:cNvSpPr>
            <a:spLocks noGrp="1"/>
          </p:cNvSpPr>
          <p:nvPr>
            <p:ph type="subTitle" idx="1"/>
          </p:nvPr>
        </p:nvSpPr>
        <p:spPr>
          <a:xfrm>
            <a:off x="2322576" y="5835665"/>
            <a:ext cx="5867400" cy="573741"/>
          </a:xfrm>
        </p:spPr>
        <p:txBody>
          <a:bodyPr>
            <a:normAutofit/>
          </a:bodyPr>
          <a:lstStyle/>
          <a:p>
            <a:pPr eaLnBrk="1" hangingPunct="1"/>
            <a:r>
              <a:rPr lang="en-US" altLang="en-US" sz="3200" dirty="0">
                <a:solidFill>
                  <a:srgbClr val="174576"/>
                </a:solidFill>
              </a:rPr>
              <a:t> </a:t>
            </a:r>
            <a:endParaRPr lang="en-US" altLang="en-US" sz="3200" dirty="0">
              <a:solidFill>
                <a:schemeClr val="tx1"/>
              </a:solidFill>
            </a:endParaRPr>
          </a:p>
        </p:txBody>
      </p:sp>
      <p:sp>
        <p:nvSpPr>
          <p:cNvPr id="16389" name="TextBox 4"/>
          <p:cNvSpPr txBox="1">
            <a:spLocks noChangeArrowheads="1"/>
          </p:cNvSpPr>
          <p:nvPr/>
        </p:nvSpPr>
        <p:spPr bwMode="auto">
          <a:xfrm>
            <a:off x="123289" y="218614"/>
            <a:ext cx="91440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2000"/>
              </a:spcBef>
              <a:buClr>
                <a:schemeClr val="accent1"/>
              </a:buClr>
              <a:buSzPct val="90000"/>
              <a:buFont typeface="Wingdings 2" pitchFamily="18" charset="2"/>
              <a:buChar char=""/>
              <a:defRPr sz="2200">
                <a:solidFill>
                  <a:srgbClr val="174576"/>
                </a:solidFill>
                <a:latin typeface="Corbel" pitchFamily="34" charset="0"/>
              </a:defRPr>
            </a:lvl1pPr>
            <a:lvl2pPr marL="742950" indent="-285750">
              <a:spcBef>
                <a:spcPts val="600"/>
              </a:spcBef>
              <a:buClr>
                <a:schemeClr val="accent1"/>
              </a:buClr>
              <a:buSzPct val="90000"/>
              <a:buFont typeface="Wingdings 2" pitchFamily="18" charset="2"/>
              <a:buChar char=""/>
              <a:defRPr sz="2000">
                <a:solidFill>
                  <a:srgbClr val="174576"/>
                </a:solidFill>
                <a:latin typeface="Corbel" pitchFamily="34" charset="0"/>
              </a:defRPr>
            </a:lvl2pPr>
            <a:lvl3pPr marL="1143000" indent="-228600">
              <a:spcBef>
                <a:spcPts val="600"/>
              </a:spcBef>
              <a:buClr>
                <a:schemeClr val="accent1"/>
              </a:buClr>
              <a:buSzPct val="90000"/>
              <a:buFont typeface="Wingdings 2" pitchFamily="18" charset="2"/>
              <a:buChar char=""/>
              <a:defRPr>
                <a:solidFill>
                  <a:srgbClr val="174576"/>
                </a:solidFill>
                <a:latin typeface="Corbel" pitchFamily="34" charset="0"/>
              </a:defRPr>
            </a:lvl3pPr>
            <a:lvl4pPr marL="1600200" indent="-228600">
              <a:spcBef>
                <a:spcPts val="600"/>
              </a:spcBef>
              <a:buClr>
                <a:schemeClr val="accent1"/>
              </a:buClr>
              <a:buSzPct val="90000"/>
              <a:buFont typeface="Wingdings 2" pitchFamily="18" charset="2"/>
              <a:buChar char=""/>
              <a:defRPr>
                <a:solidFill>
                  <a:srgbClr val="174576"/>
                </a:solidFill>
                <a:latin typeface="Corbel" pitchFamily="34" charset="0"/>
              </a:defRPr>
            </a:lvl4pPr>
            <a:lvl5pPr marL="2057400" indent="-228600">
              <a:spcBef>
                <a:spcPts val="600"/>
              </a:spcBef>
              <a:buClr>
                <a:schemeClr val="accent1"/>
              </a:buClr>
              <a:buSzPct val="90000"/>
              <a:buFont typeface="Wingdings 2" pitchFamily="18" charset="2"/>
              <a:buChar char=""/>
              <a:defRPr>
                <a:solidFill>
                  <a:srgbClr val="174576"/>
                </a:solidFill>
                <a:latin typeface="Corbel" pitchFamily="34" charset="0"/>
              </a:defRPr>
            </a:lvl5pPr>
            <a:lvl6pPr marL="25146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6pPr>
            <a:lvl7pPr marL="29718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7pPr>
            <a:lvl8pPr marL="34290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8pPr>
            <a:lvl9pPr marL="38862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9pPr>
          </a:lstStyle>
          <a:p>
            <a:pPr algn="ctr" eaLnBrk="1" hangingPunct="1">
              <a:spcBef>
                <a:spcPct val="0"/>
              </a:spcBef>
              <a:buClrTx/>
              <a:buSzTx/>
              <a:buFontTx/>
              <a:buNone/>
            </a:pPr>
            <a:r>
              <a:rPr lang="en-US" altLang="en-US" sz="4800" b="1" dirty="0">
                <a:solidFill>
                  <a:schemeClr val="tx1"/>
                </a:solidFill>
              </a:rPr>
              <a:t>Introduction</a:t>
            </a:r>
          </a:p>
          <a:p>
            <a:pPr algn="ctr" eaLnBrk="1" hangingPunct="1">
              <a:spcBef>
                <a:spcPct val="0"/>
              </a:spcBef>
              <a:buClrTx/>
              <a:buSzTx/>
              <a:buFontTx/>
              <a:buNone/>
            </a:pPr>
            <a:endParaRPr lang="en-US" altLang="en-US" sz="4800" b="1" dirty="0">
              <a:solidFill>
                <a:schemeClr val="tx1"/>
              </a:solidFill>
            </a:endParaRPr>
          </a:p>
        </p:txBody>
      </p:sp>
    </p:spTree>
    <p:extLst>
      <p:ext uri="{BB962C8B-B14F-4D97-AF65-F5344CB8AC3E}">
        <p14:creationId xmlns:p14="http://schemas.microsoft.com/office/powerpoint/2010/main" val="1859987500"/>
      </p:ext>
    </p:extLst>
  </p:cSld>
  <p:clrMapOvr>
    <a:masterClrMapping/>
  </p:clrMapOvr>
  <p:transition spd="slow" advTm="29858">
    <p:random/>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a:xfrm>
            <a:off x="254000" y="295275"/>
            <a:ext cx="8636000" cy="1143000"/>
          </a:xfrm>
        </p:spPr>
        <p:txBody>
          <a:bodyPr/>
          <a:lstStyle/>
          <a:p>
            <a:pPr algn="ctr" eaLnBrk="1" hangingPunct="1"/>
            <a:r>
              <a:rPr lang="en-US" altLang="en-US" sz="4000" dirty="0">
                <a:latin typeface="Garamond" pitchFamily="18" charset="0"/>
              </a:rPr>
              <a:t>Required Services (</a:t>
            </a:r>
            <a:r>
              <a:rPr lang="en-US" altLang="en-US" sz="3200" dirty="0">
                <a:latin typeface="Garamond" pitchFamily="18" charset="0"/>
              </a:rPr>
              <a:t>continued)</a:t>
            </a:r>
            <a:endParaRPr lang="en-US" altLang="en-US" sz="3400" dirty="0"/>
          </a:p>
        </p:txBody>
      </p:sp>
      <p:sp>
        <p:nvSpPr>
          <p:cNvPr id="22531" name="Content Placeholder 2"/>
          <p:cNvSpPr>
            <a:spLocks noGrp="1"/>
          </p:cNvSpPr>
          <p:nvPr>
            <p:ph idx="1"/>
          </p:nvPr>
        </p:nvSpPr>
        <p:spPr>
          <a:xfrm>
            <a:off x="590550" y="1898650"/>
            <a:ext cx="7783513" cy="4584700"/>
          </a:xfrm>
        </p:spPr>
        <p:txBody>
          <a:bodyPr/>
          <a:lstStyle/>
          <a:p>
            <a:pPr eaLnBrk="1" hangingPunct="1">
              <a:buFont typeface="Wingdings" pitchFamily="2" charset="2"/>
              <a:buChar char="q"/>
              <a:defRPr/>
            </a:pPr>
            <a:r>
              <a:rPr lang="en-US" altLang="en-US" sz="2400" dirty="0">
                <a:latin typeface="Garamond" pitchFamily="18" charset="0"/>
              </a:rPr>
              <a:t>Guidance on and Assistance in:</a:t>
            </a:r>
          </a:p>
          <a:p>
            <a:pPr lvl="1" eaLnBrk="1" hangingPunct="1">
              <a:buFont typeface="Wingdings" pitchFamily="2" charset="2"/>
              <a:buChar char="q"/>
              <a:defRPr/>
            </a:pPr>
            <a:r>
              <a:rPr lang="en-US" altLang="en-US" sz="2400" dirty="0">
                <a:latin typeface="Garamond" pitchFamily="18" charset="0"/>
              </a:rPr>
              <a:t>Secondary school reentry;</a:t>
            </a:r>
          </a:p>
          <a:p>
            <a:pPr lvl="1" eaLnBrk="1" hangingPunct="1">
              <a:buFont typeface="Wingdings" pitchFamily="2" charset="2"/>
              <a:buChar char="q"/>
              <a:defRPr/>
            </a:pPr>
            <a:r>
              <a:rPr lang="en-US" altLang="en-US" sz="2400" dirty="0">
                <a:latin typeface="Garamond" pitchFamily="18" charset="0"/>
              </a:rPr>
              <a:t>Alternative education programs for secondary school dropouts that lead to the receipt of a regular secondary school diploma:</a:t>
            </a:r>
          </a:p>
          <a:p>
            <a:pPr lvl="1" eaLnBrk="1" hangingPunct="1">
              <a:buFont typeface="Wingdings" pitchFamily="2" charset="2"/>
              <a:buChar char="q"/>
              <a:defRPr/>
            </a:pPr>
            <a:r>
              <a:rPr lang="en-US" altLang="en-US" sz="2400" dirty="0">
                <a:latin typeface="Garamond" pitchFamily="18" charset="0"/>
              </a:rPr>
              <a:t>Entry into postsecondary education; and</a:t>
            </a:r>
          </a:p>
          <a:p>
            <a:pPr eaLnBrk="1" hangingPunct="1">
              <a:buFont typeface="Wingdings" pitchFamily="2" charset="2"/>
              <a:buChar char="q"/>
              <a:defRPr/>
            </a:pPr>
            <a:r>
              <a:rPr lang="en-US" altLang="en-US" sz="2400" dirty="0">
                <a:latin typeface="Garamond" pitchFamily="18" charset="0"/>
              </a:rPr>
              <a:t>Education or counseling services designed to improve the financial and economic literacy of students or the students’ parents, including financial planning for postsecondary education.</a:t>
            </a:r>
          </a:p>
          <a:p>
            <a:pPr marL="0" indent="0" eaLnBrk="1" hangingPunct="1">
              <a:buFont typeface="Wingdings 2" pitchFamily="18" charset="2"/>
              <a:buNone/>
              <a:defRPr/>
            </a:pPr>
            <a:endParaRPr lang="en-US" altLang="en-US" sz="2400" dirty="0">
              <a:latin typeface="Garamond" pitchFamily="18" charset="0"/>
            </a:endParaRPr>
          </a:p>
          <a:p>
            <a:pPr eaLnBrk="1" hangingPunct="1">
              <a:buFont typeface="Wingdings" pitchFamily="2" charset="2"/>
              <a:buChar char="q"/>
              <a:defRPr/>
            </a:pPr>
            <a:endParaRPr lang="en-US" altLang="en-US" sz="2400" dirty="0">
              <a:latin typeface="Garamond" pitchFamily="18" charset="0"/>
            </a:endParaRPr>
          </a:p>
          <a:p>
            <a:pPr lvl="1" eaLnBrk="1" hangingPunct="1">
              <a:buFont typeface="Wingdings 2" pitchFamily="18" charset="2"/>
              <a:buNone/>
              <a:defRPr/>
            </a:pPr>
            <a:endParaRPr lang="en-US" altLang="en-US" sz="2400" dirty="0">
              <a:latin typeface="Garamond" pitchFamily="18" charset="0"/>
            </a:endParaRPr>
          </a:p>
          <a:p>
            <a:pPr lvl="1" eaLnBrk="1" hangingPunct="1">
              <a:buFont typeface="Wingdings" pitchFamily="2" charset="2"/>
              <a:buChar char="q"/>
              <a:defRPr/>
            </a:pPr>
            <a:endParaRPr lang="en-US" altLang="en-US" sz="2400" dirty="0">
              <a:latin typeface="Garamond" pitchFamily="18" charset="0"/>
            </a:endParaRPr>
          </a:p>
        </p:txBody>
      </p:sp>
      <p:sp>
        <p:nvSpPr>
          <p:cNvPr id="3379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2000"/>
              </a:spcBef>
              <a:buClr>
                <a:schemeClr val="accent1"/>
              </a:buClr>
              <a:buSzPct val="90000"/>
              <a:buFont typeface="Wingdings 2" pitchFamily="18" charset="2"/>
              <a:buChar char=""/>
              <a:defRPr sz="2200">
                <a:solidFill>
                  <a:srgbClr val="174576"/>
                </a:solidFill>
                <a:latin typeface="Corbel" pitchFamily="34" charset="0"/>
              </a:defRPr>
            </a:lvl1pPr>
            <a:lvl2pPr marL="742950" indent="-285750">
              <a:spcBef>
                <a:spcPts val="600"/>
              </a:spcBef>
              <a:buClr>
                <a:schemeClr val="accent1"/>
              </a:buClr>
              <a:buSzPct val="90000"/>
              <a:buFont typeface="Wingdings 2" pitchFamily="18" charset="2"/>
              <a:buChar char=""/>
              <a:defRPr sz="2000">
                <a:solidFill>
                  <a:srgbClr val="174576"/>
                </a:solidFill>
                <a:latin typeface="Corbel" pitchFamily="34" charset="0"/>
              </a:defRPr>
            </a:lvl2pPr>
            <a:lvl3pPr marL="1143000" indent="-228600">
              <a:spcBef>
                <a:spcPts val="600"/>
              </a:spcBef>
              <a:buClr>
                <a:schemeClr val="accent1"/>
              </a:buClr>
              <a:buSzPct val="90000"/>
              <a:buFont typeface="Wingdings 2" pitchFamily="18" charset="2"/>
              <a:buChar char=""/>
              <a:defRPr>
                <a:solidFill>
                  <a:srgbClr val="174576"/>
                </a:solidFill>
                <a:latin typeface="Corbel" pitchFamily="34" charset="0"/>
              </a:defRPr>
            </a:lvl3pPr>
            <a:lvl4pPr marL="1600200" indent="-228600">
              <a:spcBef>
                <a:spcPts val="600"/>
              </a:spcBef>
              <a:buClr>
                <a:schemeClr val="accent1"/>
              </a:buClr>
              <a:buSzPct val="90000"/>
              <a:buFont typeface="Wingdings 2" pitchFamily="18" charset="2"/>
              <a:buChar char=""/>
              <a:defRPr>
                <a:solidFill>
                  <a:srgbClr val="174576"/>
                </a:solidFill>
                <a:latin typeface="Corbel" pitchFamily="34" charset="0"/>
              </a:defRPr>
            </a:lvl4pPr>
            <a:lvl5pPr marL="2057400" indent="-228600">
              <a:spcBef>
                <a:spcPts val="600"/>
              </a:spcBef>
              <a:buClr>
                <a:schemeClr val="accent1"/>
              </a:buClr>
              <a:buSzPct val="90000"/>
              <a:buFont typeface="Wingdings 2" pitchFamily="18" charset="2"/>
              <a:buChar char=""/>
              <a:defRPr>
                <a:solidFill>
                  <a:srgbClr val="174576"/>
                </a:solidFill>
                <a:latin typeface="Corbel" pitchFamily="34" charset="0"/>
              </a:defRPr>
            </a:lvl5pPr>
            <a:lvl6pPr marL="25146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6pPr>
            <a:lvl7pPr marL="29718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7pPr>
            <a:lvl8pPr marL="34290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8pPr>
            <a:lvl9pPr marL="38862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9pPr>
          </a:lstStyle>
          <a:p>
            <a:pPr>
              <a:spcBef>
                <a:spcPct val="0"/>
              </a:spcBef>
              <a:buClrTx/>
              <a:buSzTx/>
              <a:buFontTx/>
              <a:buNone/>
            </a:pPr>
            <a:fld id="{DFC6E4FE-0DE7-46ED-999B-999C7CB3103B}" type="slidenum">
              <a:rPr lang="en-US" altLang="en-US" sz="1100">
                <a:solidFill>
                  <a:srgbClr val="A6A6A6"/>
                </a:solidFill>
              </a:rPr>
              <a:pPr>
                <a:spcBef>
                  <a:spcPct val="0"/>
                </a:spcBef>
                <a:buClrTx/>
                <a:buSzTx/>
                <a:buFontTx/>
                <a:buNone/>
              </a:pPr>
              <a:t>20</a:t>
            </a:fld>
            <a:endParaRPr lang="en-US" altLang="en-US" sz="1100" dirty="0">
              <a:solidFill>
                <a:srgbClr val="A6A6A6"/>
              </a:solidFill>
            </a:endParaRPr>
          </a:p>
        </p:txBody>
      </p:sp>
    </p:spTree>
  </p:cSld>
  <p:clrMapOvr>
    <a:masterClrMapping/>
  </p:clrMapOvr>
  <p:transition spd="slow" advTm="28576">
    <p:random/>
  </p:transition>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4818" name="Title 1"/>
          <p:cNvSpPr>
            <a:spLocks noGrp="1"/>
          </p:cNvSpPr>
          <p:nvPr>
            <p:ph type="title"/>
          </p:nvPr>
        </p:nvSpPr>
        <p:spPr>
          <a:xfrm>
            <a:off x="628650" y="365125"/>
            <a:ext cx="7886700" cy="1325563"/>
          </a:xfrm>
        </p:spPr>
        <p:txBody>
          <a:bodyPr>
            <a:normAutofit/>
          </a:bodyPr>
          <a:lstStyle/>
          <a:p>
            <a:pPr eaLnBrk="1" hangingPunct="1"/>
            <a:br>
              <a:rPr lang="en-US" altLang="en-US" sz="2800" dirty="0">
                <a:latin typeface="Garamond" pitchFamily="18" charset="0"/>
              </a:rPr>
            </a:br>
            <a:r>
              <a:rPr lang="en-US" altLang="en-US" dirty="0">
                <a:latin typeface="Garamond" pitchFamily="18" charset="0"/>
              </a:rPr>
              <a:t>Required Services (cont’d)</a:t>
            </a:r>
            <a:endParaRPr lang="en-US" altLang="en-US" dirty="0"/>
          </a:p>
        </p:txBody>
      </p:sp>
      <p:pic>
        <p:nvPicPr>
          <p:cNvPr id="3" name="Picture 2" descr="Woman reading book">
            <a:extLst>
              <a:ext uri="{FF2B5EF4-FFF2-40B4-BE49-F238E27FC236}">
                <a16:creationId xmlns:a16="http://schemas.microsoft.com/office/drawing/2014/main" id="{B057AD73-8D36-42D9-ABA4-A7F11AD364FF}"/>
              </a:ext>
            </a:extLst>
          </p:cNvPr>
          <p:cNvPicPr>
            <a:picLocks noChangeAspect="1"/>
          </p:cNvPicPr>
          <p:nvPr/>
        </p:nvPicPr>
        <p:blipFill rotWithShape="1">
          <a:blip r:embed="rId4"/>
          <a:srcRect l="17291" r="33294" b="1"/>
          <a:stretch/>
        </p:blipFill>
        <p:spPr>
          <a:xfrm>
            <a:off x="717051" y="1924505"/>
            <a:ext cx="2516007" cy="3398611"/>
          </a:xfrm>
          <a:prstGeom prst="rect">
            <a:avLst/>
          </a:prstGeom>
        </p:spPr>
      </p:pic>
      <p:sp>
        <p:nvSpPr>
          <p:cNvPr id="23556" name="Content Placeholder 2"/>
          <p:cNvSpPr>
            <a:spLocks noGrp="1"/>
          </p:cNvSpPr>
          <p:nvPr>
            <p:ph idx="1"/>
          </p:nvPr>
        </p:nvSpPr>
        <p:spPr>
          <a:xfrm>
            <a:off x="3600450" y="1825625"/>
            <a:ext cx="4914900" cy="4351338"/>
          </a:xfrm>
        </p:spPr>
        <p:txBody>
          <a:bodyPr>
            <a:normAutofit/>
          </a:bodyPr>
          <a:lstStyle/>
          <a:p>
            <a:pPr marL="0" indent="0" eaLnBrk="1" hangingPunct="1">
              <a:buFont typeface="Wingdings 2" pitchFamily="18" charset="2"/>
              <a:buNone/>
              <a:defRPr/>
            </a:pPr>
            <a:r>
              <a:rPr lang="en-US" altLang="en-US" dirty="0">
                <a:latin typeface="Garamond" pitchFamily="18" charset="0"/>
              </a:rPr>
              <a:t>Any project that has received funds under this part for at least two years must include as part of its core curriculum, in the next and succeeding years, instruction in-</a:t>
            </a:r>
          </a:p>
          <a:p>
            <a:pPr lvl="1" eaLnBrk="1" hangingPunct="1">
              <a:buFont typeface="Wingdings" pitchFamily="2" charset="2"/>
              <a:buChar char="q"/>
              <a:defRPr/>
            </a:pPr>
            <a:r>
              <a:rPr lang="en-US" altLang="en-US" dirty="0">
                <a:latin typeface="Garamond" pitchFamily="18" charset="0"/>
              </a:rPr>
              <a:t>Mathematics through Pre-Calculus</a:t>
            </a:r>
          </a:p>
          <a:p>
            <a:pPr lvl="1" eaLnBrk="1" hangingPunct="1">
              <a:buFont typeface="Wingdings" pitchFamily="2" charset="2"/>
              <a:buChar char="q"/>
              <a:defRPr/>
            </a:pPr>
            <a:r>
              <a:rPr lang="en-US" altLang="en-US" dirty="0">
                <a:latin typeface="Garamond" pitchFamily="18" charset="0"/>
              </a:rPr>
              <a:t>Laboratory Science</a:t>
            </a:r>
          </a:p>
          <a:p>
            <a:pPr lvl="1" eaLnBrk="1" hangingPunct="1">
              <a:buFont typeface="Wingdings" pitchFamily="2" charset="2"/>
              <a:buChar char="q"/>
              <a:defRPr/>
            </a:pPr>
            <a:r>
              <a:rPr lang="en-US" altLang="en-US" dirty="0">
                <a:latin typeface="Garamond" pitchFamily="18" charset="0"/>
              </a:rPr>
              <a:t>Foreign Language</a:t>
            </a:r>
          </a:p>
          <a:p>
            <a:pPr lvl="1" eaLnBrk="1" hangingPunct="1">
              <a:buFont typeface="Wingdings" pitchFamily="2" charset="2"/>
              <a:buChar char="q"/>
              <a:defRPr/>
            </a:pPr>
            <a:r>
              <a:rPr lang="en-US" altLang="en-US" dirty="0">
                <a:latin typeface="Garamond" pitchFamily="18" charset="0"/>
              </a:rPr>
              <a:t>Composition and</a:t>
            </a:r>
          </a:p>
          <a:p>
            <a:pPr lvl="1" eaLnBrk="1" hangingPunct="1">
              <a:buFont typeface="Wingdings" pitchFamily="2" charset="2"/>
              <a:buChar char="q"/>
              <a:defRPr/>
            </a:pPr>
            <a:r>
              <a:rPr lang="en-US" altLang="en-US" dirty="0">
                <a:latin typeface="Garamond" pitchFamily="18" charset="0"/>
              </a:rPr>
              <a:t>Literature</a:t>
            </a:r>
          </a:p>
          <a:p>
            <a:pPr eaLnBrk="1" hangingPunct="1">
              <a:defRPr/>
            </a:pPr>
            <a:endParaRPr lang="en-US" altLang="en-US" dirty="0">
              <a:latin typeface="Garamond" pitchFamily="18" charset="0"/>
            </a:endParaRPr>
          </a:p>
          <a:p>
            <a:pPr lvl="1" eaLnBrk="1" hangingPunct="1">
              <a:buFont typeface="Wingdings 2" pitchFamily="18" charset="2"/>
              <a:buNone/>
              <a:defRPr/>
            </a:pPr>
            <a:endParaRPr lang="en-US" altLang="en-US" dirty="0">
              <a:latin typeface="Garamond" pitchFamily="18" charset="0"/>
            </a:endParaRPr>
          </a:p>
        </p:txBody>
      </p:sp>
      <p:sp>
        <p:nvSpPr>
          <p:cNvPr id="34819" name="Slide Number Placeholder 3"/>
          <p:cNvSpPr>
            <a:spLocks noGrp="1"/>
          </p:cNvSpPr>
          <p:nvPr>
            <p:ph type="sldNum" sz="quarter" idx="12"/>
          </p:nvPr>
        </p:nvSpPr>
        <p:spPr bwMode="auto">
          <a:xfrm>
            <a:off x="6457950" y="6356350"/>
            <a:ext cx="2057400" cy="36512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spcBef>
                <a:spcPts val="2000"/>
              </a:spcBef>
              <a:buClr>
                <a:schemeClr val="accent1"/>
              </a:buClr>
              <a:buSzPct val="90000"/>
              <a:buFont typeface="Wingdings 2" pitchFamily="18" charset="2"/>
              <a:buChar char=""/>
              <a:defRPr sz="2200">
                <a:solidFill>
                  <a:srgbClr val="174576"/>
                </a:solidFill>
                <a:latin typeface="Corbel" pitchFamily="34" charset="0"/>
              </a:defRPr>
            </a:lvl1pPr>
            <a:lvl2pPr marL="742950" indent="-285750">
              <a:spcBef>
                <a:spcPts val="600"/>
              </a:spcBef>
              <a:buClr>
                <a:schemeClr val="accent1"/>
              </a:buClr>
              <a:buSzPct val="90000"/>
              <a:buFont typeface="Wingdings 2" pitchFamily="18" charset="2"/>
              <a:buChar char=""/>
              <a:defRPr sz="2000">
                <a:solidFill>
                  <a:srgbClr val="174576"/>
                </a:solidFill>
                <a:latin typeface="Corbel" pitchFamily="34" charset="0"/>
              </a:defRPr>
            </a:lvl2pPr>
            <a:lvl3pPr marL="1143000" indent="-228600">
              <a:spcBef>
                <a:spcPts val="600"/>
              </a:spcBef>
              <a:buClr>
                <a:schemeClr val="accent1"/>
              </a:buClr>
              <a:buSzPct val="90000"/>
              <a:buFont typeface="Wingdings 2" pitchFamily="18" charset="2"/>
              <a:buChar char=""/>
              <a:defRPr>
                <a:solidFill>
                  <a:srgbClr val="174576"/>
                </a:solidFill>
                <a:latin typeface="Corbel" pitchFamily="34" charset="0"/>
              </a:defRPr>
            </a:lvl3pPr>
            <a:lvl4pPr marL="1600200" indent="-228600">
              <a:spcBef>
                <a:spcPts val="600"/>
              </a:spcBef>
              <a:buClr>
                <a:schemeClr val="accent1"/>
              </a:buClr>
              <a:buSzPct val="90000"/>
              <a:buFont typeface="Wingdings 2" pitchFamily="18" charset="2"/>
              <a:buChar char=""/>
              <a:defRPr>
                <a:solidFill>
                  <a:srgbClr val="174576"/>
                </a:solidFill>
                <a:latin typeface="Corbel" pitchFamily="34" charset="0"/>
              </a:defRPr>
            </a:lvl4pPr>
            <a:lvl5pPr marL="2057400" indent="-228600">
              <a:spcBef>
                <a:spcPts val="600"/>
              </a:spcBef>
              <a:buClr>
                <a:schemeClr val="accent1"/>
              </a:buClr>
              <a:buSzPct val="90000"/>
              <a:buFont typeface="Wingdings 2" pitchFamily="18" charset="2"/>
              <a:buChar char=""/>
              <a:defRPr>
                <a:solidFill>
                  <a:srgbClr val="174576"/>
                </a:solidFill>
                <a:latin typeface="Corbel" pitchFamily="34" charset="0"/>
              </a:defRPr>
            </a:lvl5pPr>
            <a:lvl6pPr marL="25146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6pPr>
            <a:lvl7pPr marL="29718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7pPr>
            <a:lvl8pPr marL="34290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8pPr>
            <a:lvl9pPr marL="38862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9pPr>
          </a:lstStyle>
          <a:p>
            <a:pPr>
              <a:lnSpc>
                <a:spcPct val="90000"/>
              </a:lnSpc>
              <a:spcBef>
                <a:spcPct val="0"/>
              </a:spcBef>
              <a:spcAft>
                <a:spcPts val="600"/>
              </a:spcAft>
              <a:buClrTx/>
              <a:buSzTx/>
              <a:buFontTx/>
              <a:buNone/>
            </a:pPr>
            <a:fld id="{50165A38-741F-4430-91E1-7D92AE9CAA57}" type="slidenum">
              <a:rPr lang="en-US" altLang="en-US" sz="1900"/>
              <a:pPr>
                <a:lnSpc>
                  <a:spcPct val="90000"/>
                </a:lnSpc>
                <a:spcBef>
                  <a:spcPct val="0"/>
                </a:spcBef>
                <a:spcAft>
                  <a:spcPts val="600"/>
                </a:spcAft>
                <a:buClrTx/>
                <a:buSzTx/>
                <a:buFontTx/>
                <a:buNone/>
              </a:pPr>
              <a:t>21</a:t>
            </a:fld>
            <a:endParaRPr lang="en-US" altLang="en-US" sz="1900" dirty="0"/>
          </a:p>
        </p:txBody>
      </p:sp>
    </p:spTree>
  </p:cSld>
  <p:clrMapOvr>
    <a:masterClrMapping/>
  </p:clrMapOvr>
  <p:transition spd="slow" advTm="40344">
    <p:random/>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a:xfrm>
            <a:off x="254000" y="-12700"/>
            <a:ext cx="8636000" cy="1143000"/>
          </a:xfrm>
        </p:spPr>
        <p:txBody>
          <a:bodyPr>
            <a:normAutofit/>
          </a:bodyPr>
          <a:lstStyle/>
          <a:p>
            <a:pPr algn="ctr" eaLnBrk="1" hangingPunct="1"/>
            <a:r>
              <a:rPr lang="en-US" altLang="en-US" sz="3200" dirty="0">
                <a:latin typeface="Garamond" pitchFamily="18" charset="0"/>
              </a:rPr>
              <a:t>Required Services (cont’d)</a:t>
            </a:r>
            <a:endParaRPr lang="en-US" altLang="en-US" sz="3200" dirty="0"/>
          </a:p>
        </p:txBody>
      </p:sp>
      <p:sp>
        <p:nvSpPr>
          <p:cNvPr id="22531" name="Content Placeholder 2"/>
          <p:cNvSpPr>
            <a:spLocks noGrp="1"/>
          </p:cNvSpPr>
          <p:nvPr>
            <p:ph idx="1"/>
          </p:nvPr>
        </p:nvSpPr>
        <p:spPr>
          <a:xfrm>
            <a:off x="179228" y="1130300"/>
            <a:ext cx="8635999" cy="5575300"/>
          </a:xfrm>
        </p:spPr>
        <p:txBody>
          <a:bodyPr>
            <a:normAutofit fontScale="92500" lnSpcReduction="10000"/>
          </a:bodyPr>
          <a:lstStyle/>
          <a:p>
            <a:pPr>
              <a:buFont typeface="Wingdings" panose="05000000000000000000" pitchFamily="2" charset="2"/>
              <a:buChar char="q"/>
            </a:pPr>
            <a:r>
              <a:rPr lang="en-US" sz="2600" dirty="0">
                <a:effectLst/>
                <a:latin typeface="Garamond" panose="02020404030301010803" pitchFamily="18" charset="0"/>
              </a:rPr>
              <a:t>In addition to the services that must be provided under the Regular Upward Bound Program, an Upward Bound Math and Science Center must provide – </a:t>
            </a:r>
          </a:p>
          <a:p>
            <a:pPr marL="0" indent="0">
              <a:buNone/>
            </a:pPr>
            <a:endParaRPr lang="en-US" sz="2600" dirty="0">
              <a:effectLst/>
              <a:latin typeface="Garamond" panose="02020404030301010803" pitchFamily="18" charset="0"/>
            </a:endParaRPr>
          </a:p>
          <a:p>
            <a:pPr lvl="1">
              <a:buFont typeface="Wingdings" panose="05000000000000000000" pitchFamily="2" charset="2"/>
              <a:buChar char="q"/>
            </a:pPr>
            <a:r>
              <a:rPr lang="en-US" sz="2600" dirty="0">
                <a:effectLst/>
                <a:latin typeface="Garamond" panose="02020404030301010803" pitchFamily="18" charset="0"/>
              </a:rPr>
              <a:t>Intensive instruction in mathematics and science, including hands-on experience in laboratories, in computer facilities, and at field-sites; </a:t>
            </a:r>
          </a:p>
          <a:p>
            <a:pPr marL="342900" lvl="1" indent="0">
              <a:buNone/>
            </a:pPr>
            <a:endParaRPr lang="en-US" sz="2600" dirty="0">
              <a:effectLst/>
              <a:latin typeface="Garamond" panose="02020404030301010803" pitchFamily="18" charset="0"/>
            </a:endParaRPr>
          </a:p>
          <a:p>
            <a:pPr lvl="1">
              <a:buFont typeface="Wingdings" panose="05000000000000000000" pitchFamily="2" charset="2"/>
              <a:buChar char="q"/>
            </a:pPr>
            <a:r>
              <a:rPr lang="en-US" sz="2600" dirty="0">
                <a:effectLst/>
                <a:latin typeface="Garamond" panose="02020404030301010803" pitchFamily="18" charset="0"/>
              </a:rPr>
              <a:t>Activities that will provide participants with opportunities to learn from mathematicians and scientists who are engaged in research and teaching at the applicant institution, or who are engaged in research or applied science at hospitals, governmental laboratories, or other public and private agencies; and</a:t>
            </a:r>
          </a:p>
          <a:p>
            <a:pPr marL="342900" lvl="1" indent="0">
              <a:buNone/>
            </a:pPr>
            <a:endParaRPr lang="en-US" sz="2600" dirty="0">
              <a:effectLst/>
              <a:latin typeface="Garamond" panose="02020404030301010803" pitchFamily="18" charset="0"/>
            </a:endParaRPr>
          </a:p>
          <a:p>
            <a:pPr lvl="1">
              <a:buFont typeface="Wingdings" panose="05000000000000000000" pitchFamily="2" charset="2"/>
              <a:buChar char="q"/>
            </a:pPr>
            <a:r>
              <a:rPr lang="en-US" sz="2600" dirty="0">
                <a:effectLst/>
                <a:latin typeface="Garamond" panose="02020404030301010803" pitchFamily="18" charset="0"/>
              </a:rPr>
              <a:t>Activities that will involve participants with graduate and undergraduate science and mathematics majors who may serve as tutors and counselors for participants</a:t>
            </a:r>
            <a:endParaRPr lang="en-US" altLang="en-US" sz="2600" dirty="0">
              <a:latin typeface="Garamond" pitchFamily="18" charset="0"/>
            </a:endParaRPr>
          </a:p>
          <a:p>
            <a:pPr eaLnBrk="1" hangingPunct="1">
              <a:buFont typeface="Wingdings" pitchFamily="2" charset="2"/>
              <a:buChar char="q"/>
              <a:defRPr/>
            </a:pPr>
            <a:endParaRPr lang="en-US" altLang="en-US" sz="2400" dirty="0">
              <a:latin typeface="Garamond" pitchFamily="18" charset="0"/>
            </a:endParaRPr>
          </a:p>
          <a:p>
            <a:pPr lvl="1" eaLnBrk="1" hangingPunct="1">
              <a:buFont typeface="Wingdings 2" pitchFamily="18" charset="2"/>
              <a:buNone/>
              <a:defRPr/>
            </a:pPr>
            <a:endParaRPr lang="en-US" altLang="en-US" sz="2400" dirty="0">
              <a:latin typeface="Garamond" pitchFamily="18" charset="0"/>
            </a:endParaRPr>
          </a:p>
          <a:p>
            <a:pPr lvl="1" eaLnBrk="1" hangingPunct="1">
              <a:buFont typeface="Wingdings" pitchFamily="2" charset="2"/>
              <a:buChar char="q"/>
              <a:defRPr/>
            </a:pPr>
            <a:endParaRPr lang="en-US" altLang="en-US" sz="2400" dirty="0">
              <a:latin typeface="Garamond" pitchFamily="18" charset="0"/>
            </a:endParaRPr>
          </a:p>
        </p:txBody>
      </p:sp>
      <p:sp>
        <p:nvSpPr>
          <p:cNvPr id="3379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2000"/>
              </a:spcBef>
              <a:buClr>
                <a:schemeClr val="accent1"/>
              </a:buClr>
              <a:buSzPct val="90000"/>
              <a:buFont typeface="Wingdings 2" pitchFamily="18" charset="2"/>
              <a:buChar char=""/>
              <a:defRPr sz="2200">
                <a:solidFill>
                  <a:srgbClr val="174576"/>
                </a:solidFill>
                <a:latin typeface="Corbel" pitchFamily="34" charset="0"/>
              </a:defRPr>
            </a:lvl1pPr>
            <a:lvl2pPr marL="742950" indent="-285750">
              <a:spcBef>
                <a:spcPts val="600"/>
              </a:spcBef>
              <a:buClr>
                <a:schemeClr val="accent1"/>
              </a:buClr>
              <a:buSzPct val="90000"/>
              <a:buFont typeface="Wingdings 2" pitchFamily="18" charset="2"/>
              <a:buChar char=""/>
              <a:defRPr sz="2000">
                <a:solidFill>
                  <a:srgbClr val="174576"/>
                </a:solidFill>
                <a:latin typeface="Corbel" pitchFamily="34" charset="0"/>
              </a:defRPr>
            </a:lvl2pPr>
            <a:lvl3pPr marL="1143000" indent="-228600">
              <a:spcBef>
                <a:spcPts val="600"/>
              </a:spcBef>
              <a:buClr>
                <a:schemeClr val="accent1"/>
              </a:buClr>
              <a:buSzPct val="90000"/>
              <a:buFont typeface="Wingdings 2" pitchFamily="18" charset="2"/>
              <a:buChar char=""/>
              <a:defRPr>
                <a:solidFill>
                  <a:srgbClr val="174576"/>
                </a:solidFill>
                <a:latin typeface="Corbel" pitchFamily="34" charset="0"/>
              </a:defRPr>
            </a:lvl3pPr>
            <a:lvl4pPr marL="1600200" indent="-228600">
              <a:spcBef>
                <a:spcPts val="600"/>
              </a:spcBef>
              <a:buClr>
                <a:schemeClr val="accent1"/>
              </a:buClr>
              <a:buSzPct val="90000"/>
              <a:buFont typeface="Wingdings 2" pitchFamily="18" charset="2"/>
              <a:buChar char=""/>
              <a:defRPr>
                <a:solidFill>
                  <a:srgbClr val="174576"/>
                </a:solidFill>
                <a:latin typeface="Corbel" pitchFamily="34" charset="0"/>
              </a:defRPr>
            </a:lvl4pPr>
            <a:lvl5pPr marL="2057400" indent="-228600">
              <a:spcBef>
                <a:spcPts val="600"/>
              </a:spcBef>
              <a:buClr>
                <a:schemeClr val="accent1"/>
              </a:buClr>
              <a:buSzPct val="90000"/>
              <a:buFont typeface="Wingdings 2" pitchFamily="18" charset="2"/>
              <a:buChar char=""/>
              <a:defRPr>
                <a:solidFill>
                  <a:srgbClr val="174576"/>
                </a:solidFill>
                <a:latin typeface="Corbel" pitchFamily="34" charset="0"/>
              </a:defRPr>
            </a:lvl5pPr>
            <a:lvl6pPr marL="25146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6pPr>
            <a:lvl7pPr marL="29718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7pPr>
            <a:lvl8pPr marL="34290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8pPr>
            <a:lvl9pPr marL="38862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9pPr>
          </a:lstStyle>
          <a:p>
            <a:pPr>
              <a:spcBef>
                <a:spcPct val="0"/>
              </a:spcBef>
              <a:buClrTx/>
              <a:buSzTx/>
              <a:buFontTx/>
              <a:buNone/>
            </a:pPr>
            <a:fld id="{DFC6E4FE-0DE7-46ED-999B-999C7CB3103B}" type="slidenum">
              <a:rPr lang="en-US" altLang="en-US" sz="1100">
                <a:solidFill>
                  <a:srgbClr val="A6A6A6"/>
                </a:solidFill>
              </a:rPr>
              <a:pPr>
                <a:spcBef>
                  <a:spcPct val="0"/>
                </a:spcBef>
                <a:buClrTx/>
                <a:buSzTx/>
                <a:buFontTx/>
                <a:buNone/>
              </a:pPr>
              <a:t>22</a:t>
            </a:fld>
            <a:endParaRPr lang="en-US" altLang="en-US" sz="1100" dirty="0">
              <a:solidFill>
                <a:srgbClr val="A6A6A6"/>
              </a:solidFill>
            </a:endParaRPr>
          </a:p>
        </p:txBody>
      </p:sp>
    </p:spTree>
    <p:extLst>
      <p:ext uri="{BB962C8B-B14F-4D97-AF65-F5344CB8AC3E}">
        <p14:creationId xmlns:p14="http://schemas.microsoft.com/office/powerpoint/2010/main" val="1625513115"/>
      </p:ext>
    </p:extLst>
  </p:cSld>
  <p:clrMapOvr>
    <a:masterClrMapping/>
  </p:clrMapOvr>
  <p:transition spd="slow" advTm="28576">
    <p:random/>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B81DEE-07EE-4D99-861C-88AE02C75E3B}"/>
              </a:ext>
            </a:extLst>
          </p:cNvPr>
          <p:cNvSpPr>
            <a:spLocks noGrp="1"/>
          </p:cNvSpPr>
          <p:nvPr>
            <p:ph type="title"/>
          </p:nvPr>
        </p:nvSpPr>
        <p:spPr>
          <a:xfrm>
            <a:off x="628650" y="136524"/>
            <a:ext cx="7886700" cy="1325563"/>
          </a:xfrm>
        </p:spPr>
        <p:txBody>
          <a:bodyPr/>
          <a:lstStyle/>
          <a:p>
            <a:pPr algn="ctr"/>
            <a:r>
              <a:rPr lang="en-US" dirty="0">
                <a:latin typeface="Garamond" panose="02020404030301010803" pitchFamily="18" charset="0"/>
              </a:rPr>
              <a:t>Financial and Economic Literacy</a:t>
            </a:r>
          </a:p>
        </p:txBody>
      </p:sp>
      <p:sp>
        <p:nvSpPr>
          <p:cNvPr id="3" name="Content Placeholder 2">
            <a:extLst>
              <a:ext uri="{FF2B5EF4-FFF2-40B4-BE49-F238E27FC236}">
                <a16:creationId xmlns:a16="http://schemas.microsoft.com/office/drawing/2014/main" id="{F8C18436-7802-4C07-9198-BACA02C33272}"/>
              </a:ext>
            </a:extLst>
          </p:cNvPr>
          <p:cNvSpPr>
            <a:spLocks noGrp="1"/>
          </p:cNvSpPr>
          <p:nvPr>
            <p:ph idx="1"/>
          </p:nvPr>
        </p:nvSpPr>
        <p:spPr>
          <a:xfrm>
            <a:off x="755650" y="1643062"/>
            <a:ext cx="7886700" cy="4895851"/>
          </a:xfrm>
        </p:spPr>
        <p:txBody>
          <a:bodyPr>
            <a:normAutofit fontScale="85000" lnSpcReduction="20000"/>
          </a:bodyPr>
          <a:lstStyle/>
          <a:p>
            <a:pPr marL="0" marR="0" lvl="0" indent="0">
              <a:lnSpc>
                <a:spcPct val="115000"/>
              </a:lnSpc>
              <a:spcBef>
                <a:spcPts val="0"/>
              </a:spcBef>
              <a:spcAft>
                <a:spcPts val="1000"/>
              </a:spcAft>
              <a:buNone/>
            </a:pPr>
            <a:r>
              <a:rPr lang="en-US" sz="2800" spc="-15" dirty="0">
                <a:effectLst/>
                <a:latin typeface="Garamond" panose="02020404030301010803" pitchFamily="18" charset="0"/>
                <a:ea typeface="Times New Roman" panose="02020603050405020304" pitchFamily="18" charset="0"/>
              </a:rPr>
              <a:t>Helping students and parents to understand:</a:t>
            </a:r>
          </a:p>
          <a:p>
            <a:pPr marL="342900" marR="0" lvl="0" indent="-342900">
              <a:lnSpc>
                <a:spcPct val="115000"/>
              </a:lnSpc>
              <a:spcBef>
                <a:spcPts val="0"/>
              </a:spcBef>
              <a:spcAft>
                <a:spcPts val="1000"/>
              </a:spcAft>
              <a:buFont typeface="+mj-lt"/>
              <a:buAutoNum type="arabicPeriod"/>
            </a:pPr>
            <a:r>
              <a:rPr lang="en-US" sz="2800" spc="-15" dirty="0">
                <a:effectLst/>
                <a:latin typeface="Garamond" panose="02020404030301010803" pitchFamily="18" charset="0"/>
                <a:ea typeface="Times New Roman" panose="02020603050405020304" pitchFamily="18" charset="0"/>
              </a:rPr>
              <a:t> Credit building principles to meet long term and short-term goals (credit scoring).</a:t>
            </a:r>
            <a:endParaRPr lang="en-US" sz="2800" dirty="0">
              <a:effectLst/>
              <a:latin typeface="Garamond" panose="02020404030301010803" pitchFamily="18" charset="0"/>
              <a:ea typeface="Times New Roman" panose="02020603050405020304" pitchFamily="18" charset="0"/>
            </a:endParaRPr>
          </a:p>
          <a:p>
            <a:pPr marL="342900" marR="0" lvl="0" indent="-342900">
              <a:lnSpc>
                <a:spcPct val="115000"/>
              </a:lnSpc>
              <a:spcBef>
                <a:spcPts val="0"/>
              </a:spcBef>
              <a:spcAft>
                <a:spcPts val="1000"/>
              </a:spcAft>
              <a:buFont typeface="+mj-lt"/>
              <a:buAutoNum type="arabicPeriod"/>
            </a:pPr>
            <a:r>
              <a:rPr lang="en-US" sz="2800" spc="-15" dirty="0">
                <a:effectLst/>
                <a:latin typeface="Garamond" panose="02020404030301010803" pitchFamily="18" charset="0"/>
                <a:ea typeface="Times New Roman" panose="02020603050405020304" pitchFamily="18" charset="0"/>
              </a:rPr>
              <a:t>Cost of planning for postsecondary education (saving, personal budgeting).</a:t>
            </a:r>
            <a:endParaRPr lang="en-US" sz="2800" dirty="0">
              <a:effectLst/>
              <a:latin typeface="Garamond" panose="02020404030301010803" pitchFamily="18" charset="0"/>
              <a:ea typeface="Times New Roman" panose="02020603050405020304" pitchFamily="18" charset="0"/>
            </a:endParaRPr>
          </a:p>
          <a:p>
            <a:pPr marL="342900" marR="0" lvl="0" indent="-342900">
              <a:lnSpc>
                <a:spcPct val="115000"/>
              </a:lnSpc>
              <a:spcBef>
                <a:spcPts val="0"/>
              </a:spcBef>
              <a:spcAft>
                <a:spcPts val="1000"/>
              </a:spcAft>
              <a:buFont typeface="+mj-lt"/>
              <a:buAutoNum type="arabicPeriod"/>
            </a:pPr>
            <a:r>
              <a:rPr lang="en-US" sz="2800" spc="-15" dirty="0">
                <a:effectLst/>
                <a:latin typeface="Garamond" panose="02020404030301010803" pitchFamily="18" charset="0"/>
                <a:ea typeface="Times New Roman" panose="02020603050405020304" pitchFamily="18" charset="0"/>
              </a:rPr>
              <a:t>Cost of college attendance, the difference between public vs. private, tuition vs. fees).</a:t>
            </a:r>
            <a:endParaRPr lang="en-US" sz="2800" dirty="0">
              <a:effectLst/>
              <a:latin typeface="Garamond" panose="02020404030301010803" pitchFamily="18" charset="0"/>
              <a:ea typeface="Times New Roman" panose="02020603050405020304" pitchFamily="18" charset="0"/>
            </a:endParaRPr>
          </a:p>
          <a:p>
            <a:pPr marL="342900" marR="0" lvl="0" indent="-342900">
              <a:lnSpc>
                <a:spcPct val="115000"/>
              </a:lnSpc>
              <a:spcBef>
                <a:spcPts val="0"/>
              </a:spcBef>
              <a:spcAft>
                <a:spcPts val="1000"/>
              </a:spcAft>
              <a:buFont typeface="+mj-lt"/>
              <a:buAutoNum type="arabicPeriod"/>
            </a:pPr>
            <a:r>
              <a:rPr lang="en-US" sz="2800" spc="-15" dirty="0">
                <a:effectLst/>
                <a:latin typeface="Garamond" panose="02020404030301010803" pitchFamily="18" charset="0"/>
                <a:ea typeface="Times New Roman" panose="02020603050405020304" pitchFamily="18" charset="0"/>
              </a:rPr>
              <a:t>Scholarships, grants and loans (application process and variances between private and government loans).</a:t>
            </a:r>
            <a:endParaRPr lang="en-US" sz="2800" dirty="0">
              <a:effectLst/>
              <a:latin typeface="Garamond" panose="02020404030301010803" pitchFamily="18" charset="0"/>
              <a:ea typeface="Times New Roman" panose="02020603050405020304" pitchFamily="18" charset="0"/>
            </a:endParaRPr>
          </a:p>
          <a:p>
            <a:pPr marL="342900" marR="0" lvl="0" indent="-342900">
              <a:lnSpc>
                <a:spcPct val="115000"/>
              </a:lnSpc>
              <a:spcBef>
                <a:spcPts val="0"/>
              </a:spcBef>
              <a:spcAft>
                <a:spcPts val="1000"/>
              </a:spcAft>
              <a:buFont typeface="+mj-lt"/>
              <a:buAutoNum type="arabicPeriod"/>
            </a:pPr>
            <a:r>
              <a:rPr lang="en-US" sz="2800" spc="-15" dirty="0">
                <a:effectLst/>
                <a:latin typeface="Garamond" panose="02020404030301010803" pitchFamily="18" charset="0"/>
                <a:ea typeface="Times New Roman" panose="02020603050405020304" pitchFamily="18" charset="0"/>
              </a:rPr>
              <a:t>Completing of the Free Application for Federal Student Aid (FAFSA).</a:t>
            </a:r>
            <a:endParaRPr lang="en-US" sz="2800" dirty="0">
              <a:effectLst/>
              <a:latin typeface="Garamond" panose="02020404030301010803" pitchFamily="18" charset="0"/>
              <a:ea typeface="Times New Roman" panose="02020603050405020304" pitchFamily="18" charset="0"/>
            </a:endParaRPr>
          </a:p>
          <a:p>
            <a:endParaRPr lang="en-US" dirty="0"/>
          </a:p>
        </p:txBody>
      </p:sp>
      <p:sp>
        <p:nvSpPr>
          <p:cNvPr id="4" name="Slide Number Placeholder 3">
            <a:extLst>
              <a:ext uri="{FF2B5EF4-FFF2-40B4-BE49-F238E27FC236}">
                <a16:creationId xmlns:a16="http://schemas.microsoft.com/office/drawing/2014/main" id="{CD4AA203-4B85-4B67-A700-8FF7B16FD8FA}"/>
              </a:ext>
            </a:extLst>
          </p:cNvPr>
          <p:cNvSpPr>
            <a:spLocks noGrp="1"/>
          </p:cNvSpPr>
          <p:nvPr>
            <p:ph type="sldNum" sz="quarter" idx="12"/>
          </p:nvPr>
        </p:nvSpPr>
        <p:spPr/>
        <p:txBody>
          <a:bodyPr/>
          <a:lstStyle/>
          <a:p>
            <a:fld id="{2E80EDBB-B257-4BCD-9C7B-1688F37962C5}" type="slidenum">
              <a:rPr lang="en-US" altLang="en-US" smtClean="0"/>
              <a:pPr/>
              <a:t>23</a:t>
            </a:fld>
            <a:endParaRPr lang="en-US" altLang="en-US" dirty="0"/>
          </a:p>
        </p:txBody>
      </p:sp>
    </p:spTree>
    <p:extLst>
      <p:ext uri="{BB962C8B-B14F-4D97-AF65-F5344CB8AC3E}">
        <p14:creationId xmlns:p14="http://schemas.microsoft.com/office/powerpoint/2010/main" val="3566537112"/>
      </p:ext>
    </p:extLst>
  </p:cSld>
  <p:clrMapOvr>
    <a:masterClrMapping/>
  </p:clrMapOvr>
  <p:transition spd="slow" advTm="81897">
    <p:random/>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a:xfrm>
            <a:off x="295275" y="196850"/>
            <a:ext cx="8553450" cy="1266825"/>
          </a:xfrm>
        </p:spPr>
        <p:txBody>
          <a:bodyPr/>
          <a:lstStyle/>
          <a:p>
            <a:pPr algn="ctr" eaLnBrk="1" hangingPunct="1"/>
            <a:r>
              <a:rPr lang="en-US" altLang="en-US" sz="4000" dirty="0">
                <a:latin typeface="Garamond" pitchFamily="18" charset="0"/>
              </a:rPr>
              <a:t>Upward Bound Math and Science</a:t>
            </a:r>
            <a:br>
              <a:rPr lang="en-US" altLang="en-US" sz="3200" dirty="0">
                <a:latin typeface="Garamond" pitchFamily="18" charset="0"/>
              </a:rPr>
            </a:br>
            <a:r>
              <a:rPr lang="en-US" altLang="en-US" sz="2400" dirty="0">
                <a:latin typeface="Garamond" pitchFamily="18" charset="0"/>
              </a:rPr>
              <a:t>Permissible Program Services</a:t>
            </a:r>
            <a:endParaRPr lang="en-US" altLang="en-US" sz="3200" dirty="0"/>
          </a:p>
        </p:txBody>
      </p:sp>
      <p:sp>
        <p:nvSpPr>
          <p:cNvPr id="36868" name="Content Placeholder 2"/>
          <p:cNvSpPr>
            <a:spLocks noGrp="1"/>
          </p:cNvSpPr>
          <p:nvPr>
            <p:ph idx="1"/>
          </p:nvPr>
        </p:nvSpPr>
        <p:spPr>
          <a:xfrm>
            <a:off x="442913" y="2022475"/>
            <a:ext cx="8405812" cy="4422775"/>
          </a:xfrm>
        </p:spPr>
        <p:txBody>
          <a:bodyPr/>
          <a:lstStyle/>
          <a:p>
            <a:pPr lvl="1">
              <a:buFont typeface="Wingdings" pitchFamily="2" charset="2"/>
              <a:buChar char="q"/>
            </a:pPr>
            <a:r>
              <a:rPr lang="en-US" altLang="en-US" sz="2800" dirty="0">
                <a:latin typeface="Garamond" pitchFamily="18" charset="0"/>
              </a:rPr>
              <a:t>Career option activities</a:t>
            </a:r>
          </a:p>
          <a:p>
            <a:pPr lvl="1" eaLnBrk="1" hangingPunct="1">
              <a:buFont typeface="Wingdings" pitchFamily="2" charset="2"/>
              <a:buChar char="q"/>
            </a:pPr>
            <a:r>
              <a:rPr lang="en-US" altLang="en-US" sz="2800" dirty="0">
                <a:latin typeface="Garamond" pitchFamily="18" charset="0"/>
              </a:rPr>
              <a:t>Exposure to cultural events and academic programs</a:t>
            </a:r>
          </a:p>
          <a:p>
            <a:pPr lvl="1" eaLnBrk="1" hangingPunct="1">
              <a:buFont typeface="Wingdings" pitchFamily="2" charset="2"/>
              <a:buChar char="q"/>
            </a:pPr>
            <a:r>
              <a:rPr lang="en-US" altLang="en-US" sz="2800" dirty="0">
                <a:latin typeface="Garamond" pitchFamily="18" charset="0"/>
              </a:rPr>
              <a:t>On-campus residential programs</a:t>
            </a:r>
          </a:p>
          <a:p>
            <a:pPr lvl="1" eaLnBrk="1" hangingPunct="1">
              <a:buFont typeface="Wingdings" pitchFamily="2" charset="2"/>
              <a:buChar char="q"/>
            </a:pPr>
            <a:r>
              <a:rPr lang="en-US" altLang="en-US" sz="2800" dirty="0">
                <a:latin typeface="Garamond" pitchFamily="18" charset="0"/>
              </a:rPr>
              <a:t>Mentoring programs</a:t>
            </a:r>
          </a:p>
          <a:p>
            <a:pPr lvl="1" eaLnBrk="1" hangingPunct="1">
              <a:buFont typeface="Wingdings" pitchFamily="2" charset="2"/>
              <a:buChar char="q"/>
            </a:pPr>
            <a:r>
              <a:rPr lang="en-US" altLang="en-US" sz="2800" dirty="0">
                <a:latin typeface="Garamond" pitchFamily="18" charset="0"/>
              </a:rPr>
              <a:t>Work-study</a:t>
            </a:r>
          </a:p>
          <a:p>
            <a:pPr lvl="1" eaLnBrk="1" hangingPunct="1">
              <a:buFont typeface="Wingdings" pitchFamily="2" charset="2"/>
              <a:buChar char="q"/>
            </a:pPr>
            <a:r>
              <a:rPr lang="en-US" altLang="en-US" sz="2800" dirty="0">
                <a:latin typeface="Garamond" pitchFamily="18" charset="0"/>
              </a:rPr>
              <a:t>Activities designed for limited English proficient or traditionally underrepresented in postsecondary education, individuals with disabilities, homeless, aging out of foster care, and disconnected participants.</a:t>
            </a:r>
          </a:p>
        </p:txBody>
      </p:sp>
      <p:sp>
        <p:nvSpPr>
          <p:cNvPr id="36867"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2000"/>
              </a:spcBef>
              <a:buClr>
                <a:schemeClr val="accent1"/>
              </a:buClr>
              <a:buSzPct val="90000"/>
              <a:buFont typeface="Wingdings 2" pitchFamily="18" charset="2"/>
              <a:buChar char=""/>
              <a:defRPr sz="2200">
                <a:solidFill>
                  <a:srgbClr val="174576"/>
                </a:solidFill>
                <a:latin typeface="Corbel" pitchFamily="34" charset="0"/>
              </a:defRPr>
            </a:lvl1pPr>
            <a:lvl2pPr marL="742950" indent="-285750">
              <a:spcBef>
                <a:spcPts val="600"/>
              </a:spcBef>
              <a:buClr>
                <a:schemeClr val="accent1"/>
              </a:buClr>
              <a:buSzPct val="90000"/>
              <a:buFont typeface="Wingdings 2" pitchFamily="18" charset="2"/>
              <a:buChar char=""/>
              <a:defRPr sz="2000">
                <a:solidFill>
                  <a:srgbClr val="174576"/>
                </a:solidFill>
                <a:latin typeface="Corbel" pitchFamily="34" charset="0"/>
              </a:defRPr>
            </a:lvl2pPr>
            <a:lvl3pPr marL="1143000" indent="-228600">
              <a:spcBef>
                <a:spcPts val="600"/>
              </a:spcBef>
              <a:buClr>
                <a:schemeClr val="accent1"/>
              </a:buClr>
              <a:buSzPct val="90000"/>
              <a:buFont typeface="Wingdings 2" pitchFamily="18" charset="2"/>
              <a:buChar char=""/>
              <a:defRPr>
                <a:solidFill>
                  <a:srgbClr val="174576"/>
                </a:solidFill>
                <a:latin typeface="Corbel" pitchFamily="34" charset="0"/>
              </a:defRPr>
            </a:lvl3pPr>
            <a:lvl4pPr marL="1600200" indent="-228600">
              <a:spcBef>
                <a:spcPts val="600"/>
              </a:spcBef>
              <a:buClr>
                <a:schemeClr val="accent1"/>
              </a:buClr>
              <a:buSzPct val="90000"/>
              <a:buFont typeface="Wingdings 2" pitchFamily="18" charset="2"/>
              <a:buChar char=""/>
              <a:defRPr>
                <a:solidFill>
                  <a:srgbClr val="174576"/>
                </a:solidFill>
                <a:latin typeface="Corbel" pitchFamily="34" charset="0"/>
              </a:defRPr>
            </a:lvl4pPr>
            <a:lvl5pPr marL="2057400" indent="-228600">
              <a:spcBef>
                <a:spcPts val="600"/>
              </a:spcBef>
              <a:buClr>
                <a:schemeClr val="accent1"/>
              </a:buClr>
              <a:buSzPct val="90000"/>
              <a:buFont typeface="Wingdings 2" pitchFamily="18" charset="2"/>
              <a:buChar char=""/>
              <a:defRPr>
                <a:solidFill>
                  <a:srgbClr val="174576"/>
                </a:solidFill>
                <a:latin typeface="Corbel" pitchFamily="34" charset="0"/>
              </a:defRPr>
            </a:lvl5pPr>
            <a:lvl6pPr marL="25146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6pPr>
            <a:lvl7pPr marL="29718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7pPr>
            <a:lvl8pPr marL="34290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8pPr>
            <a:lvl9pPr marL="38862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9pPr>
          </a:lstStyle>
          <a:p>
            <a:pPr>
              <a:spcBef>
                <a:spcPct val="0"/>
              </a:spcBef>
              <a:buClrTx/>
              <a:buSzTx/>
              <a:buFontTx/>
              <a:buNone/>
            </a:pPr>
            <a:fld id="{26575941-E792-408D-B5E2-DC71A6CD1B55}" type="slidenum">
              <a:rPr lang="en-US" altLang="en-US" sz="1100" smtClean="0">
                <a:solidFill>
                  <a:srgbClr val="A6A6A6"/>
                </a:solidFill>
              </a:rPr>
              <a:pPr>
                <a:spcBef>
                  <a:spcPct val="0"/>
                </a:spcBef>
                <a:buClrTx/>
                <a:buSzTx/>
                <a:buFontTx/>
                <a:buNone/>
              </a:pPr>
              <a:t>24</a:t>
            </a:fld>
            <a:endParaRPr lang="en-US" altLang="en-US" sz="1100" dirty="0">
              <a:solidFill>
                <a:srgbClr val="A6A6A6"/>
              </a:solidFill>
            </a:endParaRPr>
          </a:p>
        </p:txBody>
      </p:sp>
    </p:spTree>
  </p:cSld>
  <p:clrMapOvr>
    <a:masterClrMapping/>
  </p:clrMapOvr>
  <p:transition spd="slow" advTm="109377">
    <p:random/>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5DB511-AF06-4AF1-A963-D09A7C6DDB70}"/>
              </a:ext>
            </a:extLst>
          </p:cNvPr>
          <p:cNvSpPr>
            <a:spLocks noGrp="1"/>
          </p:cNvSpPr>
          <p:nvPr>
            <p:ph type="title"/>
          </p:nvPr>
        </p:nvSpPr>
        <p:spPr/>
        <p:txBody>
          <a:bodyPr/>
          <a:lstStyle/>
          <a:p>
            <a:pPr algn="ctr"/>
            <a:r>
              <a:rPr lang="en-US" dirty="0">
                <a:latin typeface="Garamond" panose="02020404030301010803" pitchFamily="18" charset="0"/>
              </a:rPr>
              <a:t>Definitions- Disconnected and Homeless</a:t>
            </a:r>
          </a:p>
        </p:txBody>
      </p:sp>
      <p:sp>
        <p:nvSpPr>
          <p:cNvPr id="3" name="Content Placeholder 2">
            <a:extLst>
              <a:ext uri="{FF2B5EF4-FFF2-40B4-BE49-F238E27FC236}">
                <a16:creationId xmlns:a16="http://schemas.microsoft.com/office/drawing/2014/main" id="{73F53CAD-CB7E-40B3-B6DD-0474BD73F041}"/>
              </a:ext>
            </a:extLst>
          </p:cNvPr>
          <p:cNvSpPr>
            <a:spLocks noGrp="1"/>
          </p:cNvSpPr>
          <p:nvPr>
            <p:ph idx="1"/>
          </p:nvPr>
        </p:nvSpPr>
        <p:spPr/>
        <p:txBody>
          <a:bodyPr>
            <a:normAutofit/>
          </a:bodyPr>
          <a:lstStyle/>
          <a:p>
            <a:r>
              <a:rPr lang="en-US" sz="3600" spc="-15" dirty="0">
                <a:effectLst/>
                <a:latin typeface="Garamond" panose="02020404030301010803" pitchFamily="18" charset="0"/>
                <a:ea typeface="Times New Roman" panose="02020603050405020304" pitchFamily="18" charset="0"/>
              </a:rPr>
              <a:t>Disconnected participant is a student who is not in the mainstream of education.</a:t>
            </a:r>
          </a:p>
          <a:p>
            <a:pPr marL="0" indent="0">
              <a:buNone/>
            </a:pPr>
            <a:endParaRPr lang="en-US" sz="3600" dirty="0">
              <a:effectLst/>
              <a:latin typeface="Garamond" panose="02020404030301010803" pitchFamily="18" charset="0"/>
              <a:ea typeface="Times New Roman" panose="02020603050405020304" pitchFamily="18" charset="0"/>
            </a:endParaRPr>
          </a:p>
          <a:p>
            <a:r>
              <a:rPr lang="en-US" sz="3600" spc="-15" dirty="0">
                <a:effectLst/>
                <a:latin typeface="Garamond" panose="02020404030301010803" pitchFamily="18" charset="0"/>
                <a:ea typeface="Times New Roman" panose="02020603050405020304" pitchFamily="18" charset="0"/>
                <a:cs typeface="Times New Roman" panose="02020603050405020304" pitchFamily="18" charset="0"/>
              </a:rPr>
              <a:t>The McKinney-Vento Act defines homeless children or youth as “individuals who lack a fixed, regular, and adequate nighttime residence”.</a:t>
            </a:r>
            <a:endParaRPr lang="en-US" sz="3600" dirty="0">
              <a:latin typeface="Garamond" panose="02020404030301010803" pitchFamily="18" charset="0"/>
            </a:endParaRPr>
          </a:p>
        </p:txBody>
      </p:sp>
      <p:sp>
        <p:nvSpPr>
          <p:cNvPr id="4" name="Slide Number Placeholder 3">
            <a:extLst>
              <a:ext uri="{FF2B5EF4-FFF2-40B4-BE49-F238E27FC236}">
                <a16:creationId xmlns:a16="http://schemas.microsoft.com/office/drawing/2014/main" id="{CFA42CCE-EEB6-4891-BBF1-2A42008FADBC}"/>
              </a:ext>
            </a:extLst>
          </p:cNvPr>
          <p:cNvSpPr>
            <a:spLocks noGrp="1"/>
          </p:cNvSpPr>
          <p:nvPr>
            <p:ph type="sldNum" sz="quarter" idx="12"/>
          </p:nvPr>
        </p:nvSpPr>
        <p:spPr/>
        <p:txBody>
          <a:bodyPr/>
          <a:lstStyle/>
          <a:p>
            <a:fld id="{2E80EDBB-B257-4BCD-9C7B-1688F37962C5}" type="slidenum">
              <a:rPr lang="en-US" altLang="en-US" smtClean="0"/>
              <a:pPr/>
              <a:t>25</a:t>
            </a:fld>
            <a:endParaRPr lang="en-US" altLang="en-US" dirty="0"/>
          </a:p>
        </p:txBody>
      </p:sp>
    </p:spTree>
    <p:extLst>
      <p:ext uri="{BB962C8B-B14F-4D97-AF65-F5344CB8AC3E}">
        <p14:creationId xmlns:p14="http://schemas.microsoft.com/office/powerpoint/2010/main" val="227702956"/>
      </p:ext>
    </p:extLst>
  </p:cSld>
  <p:clrMapOvr>
    <a:masterClrMapping/>
  </p:clrMapOvr>
  <p:transition spd="slow" advTm="83323">
    <p:random/>
  </p:transition>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4CD710D3-3DC4-4C18-ACFD-AFB6A1D67479}"/>
              </a:ext>
              <a:ext uri="{C183D7F6-B498-43B3-948B-1728B52AA6E4}">
                <adec:decorative xmlns:adec="http://schemas.microsoft.com/office/drawing/2017/decorative" val="1"/>
              </a:ext>
            </a:extLst>
          </p:cNvPr>
          <p:cNvPicPr>
            <a:picLocks noGrp="1" noChangeAspect="1"/>
          </p:cNvPicPr>
          <p:nvPr>
            <p:ph type="pic" sz="quarter" idx="12"/>
          </p:nvPr>
        </p:nvPicPr>
        <p:blipFill rotWithShape="1">
          <a:blip r:embed="rId3">
            <a:duotone>
              <a:prstClr val="black"/>
              <a:schemeClr val="tx2">
                <a:tint val="45000"/>
                <a:satMod val="400000"/>
              </a:schemeClr>
            </a:duotone>
            <a:alphaModFix amt="12000"/>
          </a:blip>
          <a:srcRect l="6536" t="7863" r="2555" b="8479"/>
          <a:stretch/>
        </p:blipFill>
        <p:spPr>
          <a:xfrm>
            <a:off x="20" y="287677"/>
            <a:ext cx="9143980" cy="6858000"/>
          </a:xfrm>
          <a:prstGeom prst="rect">
            <a:avLst/>
          </a:prstGeom>
        </p:spPr>
      </p:pic>
      <p:sp>
        <p:nvSpPr>
          <p:cNvPr id="2" name="Title 1">
            <a:extLst>
              <a:ext uri="{FF2B5EF4-FFF2-40B4-BE49-F238E27FC236}">
                <a16:creationId xmlns:a16="http://schemas.microsoft.com/office/drawing/2014/main" id="{092781D0-8851-4D7C-BF16-25A7961D8F47}"/>
              </a:ext>
            </a:extLst>
          </p:cNvPr>
          <p:cNvSpPr>
            <a:spLocks noGrp="1"/>
          </p:cNvSpPr>
          <p:nvPr>
            <p:ph type="ctrTitle"/>
          </p:nvPr>
        </p:nvSpPr>
        <p:spPr>
          <a:xfrm>
            <a:off x="1657350" y="3429000"/>
            <a:ext cx="6858000" cy="1641490"/>
          </a:xfrm>
        </p:spPr>
        <p:txBody>
          <a:bodyPr vert="horz" wrap="none" lIns="91440" tIns="45720" rIns="91440" bIns="45720" rtlCol="0" anchor="t">
            <a:normAutofit/>
          </a:bodyPr>
          <a:lstStyle/>
          <a:p>
            <a:pPr defTabSz="914400"/>
            <a:r>
              <a:rPr lang="en-US" sz="4400" spc="-300" dirty="0">
                <a:gradFill flip="none" rotWithShape="1">
                  <a:gsLst>
                    <a:gs pos="32000">
                      <a:schemeClr val="tx1">
                        <a:lumMod val="89000"/>
                      </a:schemeClr>
                    </a:gs>
                    <a:gs pos="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rPr>
              <a:t>UBMS Competitive Preference Priorities</a:t>
            </a:r>
          </a:p>
        </p:txBody>
      </p:sp>
    </p:spTree>
    <p:extLst>
      <p:ext uri="{BB962C8B-B14F-4D97-AF65-F5344CB8AC3E}">
        <p14:creationId xmlns:p14="http://schemas.microsoft.com/office/powerpoint/2010/main" val="2871549516"/>
      </p:ext>
    </p:extLst>
  </p:cSld>
  <p:clrMapOvr>
    <a:masterClrMapping/>
  </p:clrMapOvr>
  <p:transition spd="slow" advTm="56736">
    <p:random/>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C183D7F6-B498-43B3-948B-1728B52AA6E4}">
                <adec:decorative xmlns:adec="http://schemas.microsoft.com/office/drawing/2017/decorative" val="0"/>
              </a:ext>
            </a:extLst>
          </p:cNvPr>
          <p:cNvSpPr>
            <a:spLocks noGrp="1"/>
          </p:cNvSpPr>
          <p:nvPr>
            <p:ph type="title" idx="4294967295"/>
          </p:nvPr>
        </p:nvSpPr>
        <p:spPr>
          <a:xfrm>
            <a:off x="433388" y="314325"/>
            <a:ext cx="8331200" cy="12620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chemeClr val="tx1">
                    <a:lumMod val="90000"/>
                    <a:lumOff val="10000"/>
                  </a:schemeClr>
                </a:solidFill>
                <a:effectLst/>
                <a:uLnTx/>
                <a:uFillTx/>
                <a:latin typeface="Garamond" pitchFamily="18" charset="0"/>
                <a:ea typeface="+mn-ea"/>
                <a:cs typeface="+mn-cs"/>
              </a:rPr>
              <a:t>Upward Bound Math and Science</a:t>
            </a:r>
            <a:br>
              <a:rPr kumimoji="0" lang="en-US" sz="2400" b="0" i="0" u="none" strike="noStrike" kern="1200" cap="none" spc="0" normalizeH="0" baseline="0" noProof="0" dirty="0">
                <a:ln>
                  <a:noFill/>
                </a:ln>
                <a:solidFill>
                  <a:schemeClr val="tx1">
                    <a:lumMod val="90000"/>
                    <a:lumOff val="10000"/>
                  </a:schemeClr>
                </a:solidFill>
                <a:effectLst/>
                <a:uLnTx/>
                <a:uFillTx/>
                <a:latin typeface="Garamond" pitchFamily="18" charset="0"/>
                <a:ea typeface="+mn-ea"/>
                <a:cs typeface="+mn-cs"/>
              </a:rPr>
            </a:br>
            <a:r>
              <a:rPr kumimoji="0" lang="en-US" sz="3600" b="1" i="0" u="none" strike="noStrike" kern="1200" cap="none" spc="0" normalizeH="0" baseline="0" noProof="0" dirty="0">
                <a:ln>
                  <a:noFill/>
                </a:ln>
                <a:solidFill>
                  <a:schemeClr val="tx1">
                    <a:lumMod val="90000"/>
                    <a:lumOff val="10000"/>
                  </a:schemeClr>
                </a:solidFill>
                <a:effectLst/>
                <a:uLnTx/>
                <a:uFillTx/>
                <a:latin typeface="Garamond" pitchFamily="18" charset="0"/>
                <a:ea typeface="+mn-ea"/>
                <a:cs typeface="+mn-cs"/>
              </a:rPr>
              <a:t>Competitive Preference Priority 1</a:t>
            </a:r>
            <a:endParaRPr kumimoji="0" lang="en-US" sz="2400" b="1" i="0" u="none" strike="noStrike" kern="1200" cap="none" spc="0" normalizeH="0" baseline="0" noProof="0" dirty="0">
              <a:ln>
                <a:noFill/>
              </a:ln>
              <a:solidFill>
                <a:schemeClr val="tx1">
                  <a:lumMod val="90000"/>
                  <a:lumOff val="10000"/>
                </a:schemeClr>
              </a:solidFill>
              <a:effectLst/>
              <a:uLnTx/>
              <a:uFillTx/>
              <a:latin typeface="+mn-lt"/>
              <a:ea typeface="+mn-ea"/>
              <a:cs typeface="+mn-cs"/>
            </a:endParaRPr>
          </a:p>
        </p:txBody>
      </p:sp>
      <p:sp>
        <p:nvSpPr>
          <p:cNvPr id="37890" name="Rectangle 3">
            <a:extLst>
              <a:ext uri="{C183D7F6-B498-43B3-948B-1728B52AA6E4}">
                <adec:decorative xmlns:adec="http://schemas.microsoft.com/office/drawing/2017/decorative" val="0"/>
              </a:ext>
            </a:extLst>
          </p:cNvPr>
          <p:cNvSpPr>
            <a:spLocks noGrp="1"/>
          </p:cNvSpPr>
          <p:nvPr>
            <p:ph idx="1"/>
          </p:nvPr>
        </p:nvSpPr>
        <p:spPr>
          <a:xfrm>
            <a:off x="622300" y="1847462"/>
            <a:ext cx="7912100" cy="4426338"/>
          </a:xfrm>
        </p:spPr>
        <p:txBody>
          <a:bodyPr>
            <a:normAutofit fontScale="85000" lnSpcReduction="20000"/>
          </a:bodyPr>
          <a:lstStyle/>
          <a:p>
            <a:pPr marL="0" marR="0" indent="0">
              <a:lnSpc>
                <a:spcPct val="115000"/>
              </a:lnSpc>
              <a:spcBef>
                <a:spcPts val="0"/>
              </a:spcBef>
              <a:spcAft>
                <a:spcPts val="0"/>
              </a:spcAft>
              <a:buNone/>
            </a:pPr>
            <a:r>
              <a:rPr lang="en-US" sz="3000" b="1" u="sng" dirty="0">
                <a:effectLst/>
                <a:latin typeface="Garamond" panose="02020404030301010803" pitchFamily="18" charset="0"/>
                <a:ea typeface="Times New Roman" panose="02020603050405020304" pitchFamily="18" charset="0"/>
                <a:cs typeface="Times New Roman" panose="02020603050405020304" pitchFamily="18" charset="0"/>
              </a:rPr>
              <a:t>Competitive Preference Priority 1:  Demonstrates a Rationale </a:t>
            </a:r>
            <a:r>
              <a:rPr lang="en-US" sz="3000" b="1" dirty="0">
                <a:effectLst/>
                <a:latin typeface="Garamond" panose="02020404030301010803" pitchFamily="18" charset="0"/>
                <a:ea typeface="Times New Roman" panose="02020603050405020304" pitchFamily="18" charset="0"/>
                <a:cs typeface="Times New Roman" panose="02020603050405020304" pitchFamily="18" charset="0"/>
              </a:rPr>
              <a:t>(up to 3 additional points</a:t>
            </a:r>
            <a:r>
              <a:rPr lang="en-US" sz="3000" dirty="0">
                <a:effectLst/>
                <a:latin typeface="Garamond" panose="02020404030301010803" pitchFamily="18" charset="0"/>
                <a:ea typeface="Times New Roman" panose="02020603050405020304" pitchFamily="18" charset="0"/>
                <a:cs typeface="Times New Roman" panose="02020603050405020304" pitchFamily="18" charset="0"/>
              </a:rPr>
              <a:t>) </a:t>
            </a:r>
          </a:p>
          <a:p>
            <a:pPr marL="0" marR="0" indent="0">
              <a:lnSpc>
                <a:spcPct val="115000"/>
              </a:lnSpc>
              <a:spcBef>
                <a:spcPts val="0"/>
              </a:spcBef>
              <a:spcAft>
                <a:spcPts val="0"/>
              </a:spcAft>
              <a:buNone/>
            </a:pPr>
            <a:endParaRPr lang="en-US" sz="3300" dirty="0">
              <a:effectLst/>
              <a:latin typeface="Garamond" panose="02020404030301010803" pitchFamily="18" charset="0"/>
              <a:ea typeface="Times New Roman" panose="02020603050405020304" pitchFamily="18" charset="0"/>
              <a:cs typeface="Times New Roman" panose="02020603050405020304" pitchFamily="18" charset="0"/>
            </a:endParaRPr>
          </a:p>
          <a:p>
            <a:pPr marL="0" marR="0" indent="0">
              <a:lnSpc>
                <a:spcPct val="115000"/>
              </a:lnSpc>
              <a:spcBef>
                <a:spcPts val="0"/>
              </a:spcBef>
              <a:spcAft>
                <a:spcPts val="0"/>
              </a:spcAft>
              <a:buNone/>
            </a:pPr>
            <a:r>
              <a:rPr lang="en-US" sz="3300" dirty="0">
                <a:effectLst/>
                <a:latin typeface="Garamond" panose="02020404030301010803" pitchFamily="18" charset="0"/>
                <a:ea typeface="Times New Roman" panose="02020603050405020304" pitchFamily="18" charset="0"/>
                <a:cs typeface="Times New Roman" panose="02020603050405020304" pitchFamily="18" charset="0"/>
              </a:rPr>
              <a:t>Under this priority, an applicant proposes a project that demonstrates a rationale (as defined in 34 CFR 77.1). Demonstrates a rationale means a key project component included in the project's logic model is informed by research or evaluation findings that suggest the project component is likely to improve relevant outcomes. </a:t>
            </a:r>
          </a:p>
        </p:txBody>
      </p:sp>
    </p:spTree>
  </p:cSld>
  <p:clrMapOvr>
    <a:masterClrMapping/>
  </p:clrMapOvr>
  <p:transition spd="slow" advTm="61310">
    <p:random/>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C183D7F6-B498-43B3-948B-1728B52AA6E4}">
                <adec:decorative xmlns:adec="http://schemas.microsoft.com/office/drawing/2017/decorative" val="0"/>
              </a:ext>
            </a:extLst>
          </p:cNvPr>
          <p:cNvSpPr>
            <a:spLocks noGrp="1"/>
          </p:cNvSpPr>
          <p:nvPr>
            <p:ph type="title" idx="4294967295"/>
          </p:nvPr>
        </p:nvSpPr>
        <p:spPr>
          <a:xfrm>
            <a:off x="433388" y="314325"/>
            <a:ext cx="8331200" cy="12620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chemeClr val="tx1">
                    <a:lumMod val="90000"/>
                    <a:lumOff val="10000"/>
                  </a:schemeClr>
                </a:solidFill>
                <a:effectLst/>
                <a:uLnTx/>
                <a:uFillTx/>
                <a:latin typeface="Garamond" pitchFamily="18" charset="0"/>
                <a:ea typeface="+mn-ea"/>
                <a:cs typeface="+mn-cs"/>
              </a:rPr>
              <a:t>Upward Bound Math and Science</a:t>
            </a:r>
            <a:br>
              <a:rPr kumimoji="0" lang="en-US" sz="2400" b="0" i="0" u="none" strike="noStrike" kern="1200" cap="none" spc="0" normalizeH="0" baseline="0" noProof="0" dirty="0">
                <a:ln>
                  <a:noFill/>
                </a:ln>
                <a:solidFill>
                  <a:schemeClr val="tx1">
                    <a:lumMod val="90000"/>
                    <a:lumOff val="10000"/>
                  </a:schemeClr>
                </a:solidFill>
                <a:effectLst/>
                <a:uLnTx/>
                <a:uFillTx/>
                <a:latin typeface="Garamond" pitchFamily="18" charset="0"/>
                <a:ea typeface="+mn-ea"/>
                <a:cs typeface="+mn-cs"/>
              </a:rPr>
            </a:br>
            <a:r>
              <a:rPr kumimoji="0" lang="en-US" sz="3600" b="1" i="0" u="none" strike="noStrike" kern="1200" cap="none" spc="0" normalizeH="0" baseline="0" noProof="0" dirty="0">
                <a:ln>
                  <a:noFill/>
                </a:ln>
                <a:solidFill>
                  <a:schemeClr val="tx1">
                    <a:lumMod val="90000"/>
                    <a:lumOff val="10000"/>
                  </a:schemeClr>
                </a:solidFill>
                <a:effectLst/>
                <a:uLnTx/>
                <a:uFillTx/>
                <a:latin typeface="Garamond" pitchFamily="18" charset="0"/>
                <a:ea typeface="+mn-ea"/>
                <a:cs typeface="+mn-cs"/>
              </a:rPr>
              <a:t>Competitive Preference Priority 2</a:t>
            </a:r>
            <a:endParaRPr kumimoji="0" lang="en-US" sz="2400" b="1" i="0" u="none" strike="noStrike" kern="1200" cap="none" spc="0" normalizeH="0" baseline="0" noProof="0" dirty="0">
              <a:ln>
                <a:noFill/>
              </a:ln>
              <a:solidFill>
                <a:schemeClr val="tx1">
                  <a:lumMod val="90000"/>
                  <a:lumOff val="10000"/>
                </a:schemeClr>
              </a:solidFill>
              <a:effectLst/>
              <a:uLnTx/>
              <a:uFillTx/>
              <a:latin typeface="+mn-lt"/>
              <a:ea typeface="+mn-ea"/>
              <a:cs typeface="+mn-cs"/>
            </a:endParaRPr>
          </a:p>
        </p:txBody>
      </p:sp>
      <p:sp>
        <p:nvSpPr>
          <p:cNvPr id="37890" name="Rectangle 3"/>
          <p:cNvSpPr>
            <a:spLocks noGrp="1"/>
          </p:cNvSpPr>
          <p:nvPr>
            <p:ph idx="1"/>
          </p:nvPr>
        </p:nvSpPr>
        <p:spPr>
          <a:xfrm>
            <a:off x="793102" y="1847462"/>
            <a:ext cx="7588898" cy="4604138"/>
          </a:xfrm>
        </p:spPr>
        <p:txBody>
          <a:bodyPr>
            <a:noAutofit/>
          </a:bodyPr>
          <a:lstStyle/>
          <a:p>
            <a:pPr marL="0" indent="0" eaLnBrk="1" hangingPunct="1">
              <a:buFont typeface="Wingdings 2" pitchFamily="18" charset="2"/>
              <a:buNone/>
            </a:pPr>
            <a:r>
              <a:rPr lang="en-US" altLang="en-US" b="1" u="sng" dirty="0">
                <a:latin typeface="Garamond" pitchFamily="18" charset="0"/>
              </a:rPr>
              <a:t>Competitive Priority 2: Meeting Student Social, Emotional, and Academic Needs</a:t>
            </a:r>
            <a:r>
              <a:rPr lang="en-US" altLang="en-US" b="1" dirty="0">
                <a:latin typeface="Garamond" pitchFamily="18" charset="0"/>
              </a:rPr>
              <a:t> (up to 3 additional points)</a:t>
            </a:r>
          </a:p>
          <a:p>
            <a:pPr marL="0" indent="0" eaLnBrk="1" hangingPunct="1">
              <a:buFont typeface="Wingdings 2" pitchFamily="18" charset="2"/>
              <a:buNone/>
            </a:pPr>
            <a:endParaRPr lang="en-US" altLang="en-US" b="1" u="sng" dirty="0">
              <a:latin typeface="Garamond" pitchFamily="18" charset="0"/>
            </a:endParaRPr>
          </a:p>
          <a:p>
            <a:pPr marL="0" indent="0" eaLnBrk="1" hangingPunct="1">
              <a:buFont typeface="Wingdings 2" pitchFamily="18" charset="2"/>
              <a:buNone/>
            </a:pPr>
            <a:r>
              <a:rPr lang="en-US" dirty="0">
                <a:effectLst/>
                <a:latin typeface="Garamond" panose="02020404030301010803" pitchFamily="18" charset="0"/>
                <a:ea typeface="Times New Roman" panose="02020603050405020304" pitchFamily="18" charset="0"/>
                <a:cs typeface="Times New Roman" panose="02020603050405020304" pitchFamily="18" charset="0"/>
              </a:rPr>
              <a:t> Projects that are designed to improve students’ social, emotional, academic, and career development, with a focus on underserved students, through a multi-tiered systems of supports to meet students’ academic, social, and emotional needs, including by offering trauma-informed practices to address learning barriers both in and out of the classroom that enable healthy development and respond to students’ needs. </a:t>
            </a:r>
          </a:p>
        </p:txBody>
      </p:sp>
    </p:spTree>
    <p:extLst>
      <p:ext uri="{BB962C8B-B14F-4D97-AF65-F5344CB8AC3E}">
        <p14:creationId xmlns:p14="http://schemas.microsoft.com/office/powerpoint/2010/main" val="2295486642"/>
      </p:ext>
    </p:extLst>
  </p:cSld>
  <p:clrMapOvr>
    <a:masterClrMapping/>
  </p:clrMapOvr>
  <p:transition spd="slow" advTm="175227">
    <p:random/>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idx="4294967295"/>
          </p:nvPr>
        </p:nvSpPr>
        <p:spPr>
          <a:xfrm>
            <a:off x="268288" y="292100"/>
            <a:ext cx="8515350" cy="120173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chemeClr val="tx1">
                    <a:lumMod val="90000"/>
                    <a:lumOff val="10000"/>
                  </a:schemeClr>
                </a:solidFill>
                <a:effectLst/>
                <a:uLnTx/>
                <a:uFillTx/>
                <a:latin typeface="Garamond" pitchFamily="18" charset="0"/>
                <a:ea typeface="+mn-ea"/>
                <a:cs typeface="+mn-cs"/>
              </a:rPr>
              <a:t> Upward Bound Math and Science</a:t>
            </a:r>
            <a:br>
              <a:rPr kumimoji="0" lang="en-US" sz="2400" b="0" i="0" u="none" strike="noStrike" kern="1200" cap="none" spc="0" normalizeH="0" baseline="0" noProof="0" dirty="0">
                <a:ln>
                  <a:noFill/>
                </a:ln>
                <a:solidFill>
                  <a:schemeClr val="tx1">
                    <a:lumMod val="90000"/>
                    <a:lumOff val="10000"/>
                  </a:schemeClr>
                </a:solidFill>
                <a:effectLst/>
                <a:uLnTx/>
                <a:uFillTx/>
                <a:latin typeface="Garamond" pitchFamily="18" charset="0"/>
                <a:ea typeface="+mn-ea"/>
                <a:cs typeface="+mn-cs"/>
              </a:rPr>
            </a:br>
            <a:r>
              <a:rPr kumimoji="0" lang="en-US" sz="3600" b="1" i="0" u="none" strike="noStrike" kern="1200" cap="none" spc="0" normalizeH="0" baseline="0" noProof="0" dirty="0">
                <a:ln>
                  <a:noFill/>
                </a:ln>
                <a:solidFill>
                  <a:schemeClr val="tx1">
                    <a:lumMod val="90000"/>
                    <a:lumOff val="10000"/>
                  </a:schemeClr>
                </a:solidFill>
                <a:effectLst/>
                <a:uLnTx/>
                <a:uFillTx/>
                <a:latin typeface="Garamond" pitchFamily="18" charset="0"/>
                <a:ea typeface="+mn-ea"/>
                <a:cs typeface="+mn-cs"/>
              </a:rPr>
              <a:t>Competitive Priority 3</a:t>
            </a:r>
            <a:endParaRPr kumimoji="0" lang="en-US" sz="3600" b="1" i="0" u="none" strike="noStrike" kern="1200" cap="none" spc="0" normalizeH="0" baseline="0" noProof="0" dirty="0">
              <a:ln>
                <a:noFill/>
              </a:ln>
              <a:solidFill>
                <a:schemeClr val="tx1">
                  <a:lumMod val="90000"/>
                  <a:lumOff val="10000"/>
                </a:schemeClr>
              </a:solidFill>
              <a:effectLst/>
              <a:uLnTx/>
              <a:uFillTx/>
              <a:latin typeface="+mn-lt"/>
              <a:ea typeface="+mn-ea"/>
              <a:cs typeface="+mn-cs"/>
            </a:endParaRPr>
          </a:p>
        </p:txBody>
      </p:sp>
      <p:sp>
        <p:nvSpPr>
          <p:cNvPr id="38914" name="Rectangle 3"/>
          <p:cNvSpPr>
            <a:spLocks noGrp="1"/>
          </p:cNvSpPr>
          <p:nvPr>
            <p:ph idx="1"/>
          </p:nvPr>
        </p:nvSpPr>
        <p:spPr>
          <a:xfrm>
            <a:off x="314325" y="1746250"/>
            <a:ext cx="8515350" cy="4083050"/>
          </a:xfrm>
        </p:spPr>
        <p:txBody>
          <a:bodyPr>
            <a:noAutofit/>
          </a:bodyPr>
          <a:lstStyle/>
          <a:p>
            <a:pPr marL="0" indent="0" eaLnBrk="1" hangingPunct="1">
              <a:buFont typeface="Wingdings 2" pitchFamily="18" charset="2"/>
              <a:buNone/>
            </a:pPr>
            <a:r>
              <a:rPr lang="en-US" sz="2800" b="1" dirty="0">
                <a:effectLst/>
                <a:latin typeface="Garamond" panose="02020404030301010803" pitchFamily="18" charset="0"/>
                <a:ea typeface="Times New Roman" panose="02020603050405020304" pitchFamily="18" charset="0"/>
                <a:cs typeface="Times New Roman" panose="02020603050405020304" pitchFamily="18" charset="0"/>
              </a:rPr>
              <a:t>Competitive Priority 3: </a:t>
            </a:r>
            <a:r>
              <a:rPr lang="en-US" sz="2800" b="1" u="sng" dirty="0">
                <a:effectLst/>
                <a:latin typeface="Garamond" panose="02020404030301010803" pitchFamily="18" charset="0"/>
                <a:ea typeface="Times New Roman" panose="02020603050405020304" pitchFamily="18" charset="0"/>
                <a:cs typeface="Times New Roman" panose="02020603050405020304" pitchFamily="18" charset="0"/>
              </a:rPr>
              <a:t>Strengthening Cross-Agency Coordination &amp; Community Engagement to Advance Systemic Change</a:t>
            </a:r>
            <a:r>
              <a:rPr lang="en-US" sz="2800" b="1" dirty="0">
                <a:effectLst/>
                <a:latin typeface="Garamond" panose="02020404030301010803" pitchFamily="18" charset="0"/>
                <a:ea typeface="Times New Roman" panose="02020603050405020304" pitchFamily="18" charset="0"/>
                <a:cs typeface="Times New Roman" panose="02020603050405020304" pitchFamily="18" charset="0"/>
              </a:rPr>
              <a:t> (up to 3 additional points)</a:t>
            </a:r>
          </a:p>
          <a:p>
            <a:pPr marL="0" indent="0" eaLnBrk="1" hangingPunct="1">
              <a:buFont typeface="Wingdings 2" pitchFamily="18" charset="2"/>
              <a:buNone/>
            </a:pPr>
            <a:endParaRPr lang="en-US" sz="2800" b="1" u="sng" dirty="0">
              <a:effectLst/>
              <a:latin typeface="Garamond" panose="02020404030301010803" pitchFamily="18" charset="0"/>
              <a:ea typeface="Times New Roman" panose="02020603050405020304" pitchFamily="18" charset="0"/>
              <a:cs typeface="Times New Roman" panose="02020603050405020304" pitchFamily="18" charset="0"/>
            </a:endParaRPr>
          </a:p>
          <a:p>
            <a:pPr marL="0" indent="0" eaLnBrk="1" hangingPunct="1">
              <a:buFont typeface="Wingdings 2" pitchFamily="18" charset="2"/>
              <a:buNone/>
            </a:pPr>
            <a:r>
              <a:rPr lang="en-US" altLang="en-US" sz="2800" dirty="0">
                <a:latin typeface="Garamond" pitchFamily="18" charset="0"/>
              </a:rPr>
              <a:t>Projects that are designed to take a systemic approach to improving outcomes for underserved students through establishing cross agency or a community-based partnerships, such as those with local nonprofit organizations, businesses, philanthropic organizations, and others, for the purpose of meeting the needs of the whole child and family well-being.</a:t>
            </a:r>
          </a:p>
        </p:txBody>
      </p:sp>
    </p:spTree>
  </p:cSld>
  <p:clrMapOvr>
    <a:masterClrMapping/>
  </p:clrMapOvr>
  <p:transition spd="slow" advTm="117247">
    <p:random/>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127C77-FD81-4DA0-9B9F-E99BE31D49BA}"/>
              </a:ext>
            </a:extLst>
          </p:cNvPr>
          <p:cNvSpPr>
            <a:spLocks noGrp="1"/>
          </p:cNvSpPr>
          <p:nvPr>
            <p:ph type="ctrTitle"/>
          </p:nvPr>
        </p:nvSpPr>
        <p:spPr>
          <a:xfrm>
            <a:off x="1659634" y="677885"/>
            <a:ext cx="5143500" cy="895988"/>
          </a:xfrm>
        </p:spPr>
        <p:txBody>
          <a:bodyPr>
            <a:normAutofit/>
          </a:bodyPr>
          <a:lstStyle/>
          <a:p>
            <a:pPr algn="ctr"/>
            <a:r>
              <a:rPr lang="en-US" sz="4400" b="1" dirty="0"/>
              <a:t>Application Opening Date</a:t>
            </a:r>
          </a:p>
        </p:txBody>
      </p:sp>
      <p:sp>
        <p:nvSpPr>
          <p:cNvPr id="3" name="Text Placeholder 2">
            <a:extLst>
              <a:ext uri="{FF2B5EF4-FFF2-40B4-BE49-F238E27FC236}">
                <a16:creationId xmlns:a16="http://schemas.microsoft.com/office/drawing/2014/main" id="{B87A047D-9E6E-4A72-A5F4-C5DB437211E1}"/>
              </a:ext>
            </a:extLst>
          </p:cNvPr>
          <p:cNvSpPr>
            <a:spLocks noGrp="1"/>
          </p:cNvSpPr>
          <p:nvPr>
            <p:ph type="subTitle" idx="1"/>
          </p:nvPr>
        </p:nvSpPr>
        <p:spPr>
          <a:xfrm>
            <a:off x="2173342" y="1573873"/>
            <a:ext cx="6223214" cy="2086811"/>
          </a:xfrm>
        </p:spPr>
        <p:txBody>
          <a:bodyPr>
            <a:noAutofit/>
          </a:bodyPr>
          <a:lstStyle/>
          <a:p>
            <a:r>
              <a:rPr lang="en-US" sz="4950" dirty="0"/>
              <a:t>April 19, 2022</a:t>
            </a:r>
            <a:endParaRPr lang="en-US" sz="2700" dirty="0"/>
          </a:p>
        </p:txBody>
      </p:sp>
    </p:spTree>
    <p:extLst>
      <p:ext uri="{BB962C8B-B14F-4D97-AF65-F5344CB8AC3E}">
        <p14:creationId xmlns:p14="http://schemas.microsoft.com/office/powerpoint/2010/main" val="1067535243"/>
      </p:ext>
    </p:extLst>
  </p:cSld>
  <p:clrMapOvr>
    <a:masterClrMapping/>
  </p:clrMapOvr>
  <p:transition spd="slow" advTm="20096">
    <p:random/>
  </p:transition>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E47A690B-DE55-4274-B33B-C91FD647EB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DC9CD390-6DB5-4AEA-8D13-BC6CEF344F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
            <a:ext cx="3490080" cy="685800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3">
            <a:extLst>
              <a:ext uri="{FF2B5EF4-FFF2-40B4-BE49-F238E27FC236}">
                <a16:creationId xmlns:a16="http://schemas.microsoft.com/office/drawing/2014/main" id="{EFA2B834-CF98-496F-A9B7-0F092E43CCF1}"/>
              </a:ext>
            </a:extLst>
          </p:cNvPr>
          <p:cNvSpPr txBox="1">
            <a:spLocks noGrp="1"/>
          </p:cNvSpPr>
          <p:nvPr>
            <p:ph type="title" idx="4294967295"/>
          </p:nvPr>
        </p:nvSpPr>
        <p:spPr>
          <a:xfrm>
            <a:off x="628649" y="1015320"/>
            <a:ext cx="2702377" cy="4827361"/>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3800" b="0" i="0" u="none" strike="noStrike" kern="1200" cap="none" spc="0" normalizeH="0" baseline="0" noProof="0" dirty="0">
                <a:ln>
                  <a:noFill/>
                </a:ln>
                <a:solidFill>
                  <a:srgbClr val="F2F2F2"/>
                </a:solidFill>
                <a:effectLst/>
                <a:uLnTx/>
                <a:uFillTx/>
                <a:latin typeface="+mj-lt"/>
                <a:ea typeface="+mj-ea"/>
                <a:cs typeface="+mj-cs"/>
              </a:rPr>
              <a:t>Priorities’ Definitions</a:t>
            </a:r>
          </a:p>
        </p:txBody>
      </p:sp>
      <p:sp>
        <p:nvSpPr>
          <p:cNvPr id="13" name="Rectangle 12">
            <a:extLst>
              <a:ext uri="{FF2B5EF4-FFF2-40B4-BE49-F238E27FC236}">
                <a16:creationId xmlns:a16="http://schemas.microsoft.com/office/drawing/2014/main" id="{11FA69C6-0A69-4994-9F32-C4497B8B4CB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
            <a:ext cx="482600" cy="6858002"/>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Content Placeholder 2">
            <a:extLst>
              <a:ext uri="{FF2B5EF4-FFF2-40B4-BE49-F238E27FC236}">
                <a16:creationId xmlns:a16="http://schemas.microsoft.com/office/drawing/2014/main" id="{B1C60BB4-1E51-45B3-BE3C-979FADB69C3A}"/>
              </a:ext>
            </a:extLst>
          </p:cNvPr>
          <p:cNvSpPr>
            <a:spLocks noGrp="1"/>
          </p:cNvSpPr>
          <p:nvPr>
            <p:ph idx="1"/>
          </p:nvPr>
        </p:nvSpPr>
        <p:spPr>
          <a:xfrm>
            <a:off x="3652004" y="228600"/>
            <a:ext cx="5330071" cy="6756400"/>
          </a:xfrm>
          <a:noFill/>
        </p:spPr>
        <p:txBody>
          <a:bodyPr vert="horz" lIns="91440" tIns="45720" rIns="91440" bIns="45720" rtlCol="0" anchor="ctr">
            <a:normAutofit/>
          </a:bodyPr>
          <a:lstStyle/>
          <a:p>
            <a:pPr marL="0" indent="0" defTabSz="914400">
              <a:buNone/>
            </a:pPr>
            <a:r>
              <a:rPr lang="en-US" sz="2000" dirty="0">
                <a:solidFill>
                  <a:schemeClr val="tx1">
                    <a:lumMod val="85000"/>
                    <a:lumOff val="15000"/>
                  </a:schemeClr>
                </a:solidFill>
              </a:rPr>
              <a:t>The definitions below are from 34 CFR 77.1.</a:t>
            </a:r>
          </a:p>
          <a:p>
            <a:pPr lvl="1" defTabSz="914400"/>
            <a:r>
              <a:rPr lang="en-US" sz="1800" dirty="0">
                <a:solidFill>
                  <a:schemeClr val="tx1">
                    <a:lumMod val="85000"/>
                    <a:lumOff val="15000"/>
                  </a:schemeClr>
                </a:solidFill>
              </a:rPr>
              <a:t>Demonstrates a rationale</a:t>
            </a:r>
          </a:p>
          <a:p>
            <a:pPr lvl="1" defTabSz="914400"/>
            <a:r>
              <a:rPr lang="en-US" sz="1800" dirty="0">
                <a:solidFill>
                  <a:schemeClr val="tx1">
                    <a:lumMod val="85000"/>
                    <a:lumOff val="15000"/>
                  </a:schemeClr>
                </a:solidFill>
              </a:rPr>
              <a:t>Evidence-based </a:t>
            </a:r>
          </a:p>
          <a:p>
            <a:pPr lvl="1" defTabSz="914400"/>
            <a:r>
              <a:rPr lang="en-US" sz="1800" dirty="0">
                <a:solidFill>
                  <a:schemeClr val="tx1">
                    <a:lumMod val="85000"/>
                    <a:lumOff val="15000"/>
                  </a:schemeClr>
                </a:solidFill>
              </a:rPr>
              <a:t>Logic Model </a:t>
            </a:r>
          </a:p>
          <a:p>
            <a:pPr marL="342900" lvl="1" indent="0" defTabSz="914400">
              <a:buNone/>
            </a:pPr>
            <a:endParaRPr lang="en-US" sz="1800" dirty="0">
              <a:solidFill>
                <a:schemeClr val="tx1">
                  <a:lumMod val="85000"/>
                  <a:lumOff val="15000"/>
                </a:schemeClr>
              </a:solidFill>
            </a:endParaRPr>
          </a:p>
          <a:p>
            <a:pPr marL="0" indent="0" defTabSz="914400">
              <a:buNone/>
            </a:pPr>
            <a:r>
              <a:rPr lang="en-US" sz="2000" dirty="0">
                <a:solidFill>
                  <a:schemeClr val="tx1">
                    <a:lumMod val="85000"/>
                    <a:lumOff val="15000"/>
                  </a:schemeClr>
                </a:solidFill>
              </a:rPr>
              <a:t>Note:  In developing logic models, applicants may want to use resources such as the Regional Educational Laboratory Program’s (REL Pacific) Education Logic</a:t>
            </a:r>
          </a:p>
          <a:p>
            <a:pPr marL="0" indent="0" defTabSz="914400">
              <a:buNone/>
            </a:pPr>
            <a:r>
              <a:rPr lang="en-US" sz="2000" dirty="0">
                <a:solidFill>
                  <a:schemeClr val="tx1">
                    <a:lumMod val="85000"/>
                    <a:lumOff val="15000"/>
                  </a:schemeClr>
                </a:solidFill>
              </a:rPr>
              <a:t>Model Application, available at: https://ies.ed.gov/ncee/edlabs/regions/pacific/elm.asp, to help design their logic models. </a:t>
            </a:r>
          </a:p>
          <a:p>
            <a:pPr marL="0" indent="0" defTabSz="914400">
              <a:buNone/>
            </a:pPr>
            <a:endParaRPr lang="en-US" sz="2000" dirty="0">
              <a:solidFill>
                <a:schemeClr val="tx1">
                  <a:lumMod val="85000"/>
                  <a:lumOff val="15000"/>
                </a:schemeClr>
              </a:solidFill>
            </a:endParaRPr>
          </a:p>
          <a:p>
            <a:pPr marL="0" indent="0" defTabSz="914400">
              <a:buNone/>
            </a:pPr>
            <a:r>
              <a:rPr lang="en-US" sz="2000" dirty="0">
                <a:solidFill>
                  <a:schemeClr val="tx1">
                    <a:lumMod val="85000"/>
                    <a:lumOff val="15000"/>
                  </a:schemeClr>
                </a:solidFill>
              </a:rPr>
              <a:t>Other sources include:  </a:t>
            </a:r>
          </a:p>
          <a:p>
            <a:pPr indent="-228600" defTabSz="914400"/>
            <a:r>
              <a:rPr lang="en-US" sz="2000" dirty="0">
                <a:solidFill>
                  <a:schemeClr val="tx1">
                    <a:lumMod val="85000"/>
                    <a:lumOff val="15000"/>
                  </a:schemeClr>
                </a:solidFill>
              </a:rPr>
              <a:t>https://ies.ed.gov/ncee/edlabs/regions/pacific/pdf/REL_2014025.pdf</a:t>
            </a:r>
          </a:p>
          <a:p>
            <a:pPr indent="-228600" defTabSz="914400"/>
            <a:r>
              <a:rPr lang="en-US" sz="2000" dirty="0">
                <a:solidFill>
                  <a:schemeClr val="tx1">
                    <a:lumMod val="85000"/>
                    <a:lumOff val="15000"/>
                  </a:schemeClr>
                </a:solidFill>
              </a:rPr>
              <a:t>https://ies.ed.gov/ncee/edlabs/regions/pacific/pdf/REL_2014007.pdf</a:t>
            </a:r>
          </a:p>
          <a:p>
            <a:pPr indent="-228600" defTabSz="914400"/>
            <a:r>
              <a:rPr lang="en-US" sz="2000" dirty="0">
                <a:solidFill>
                  <a:schemeClr val="tx1">
                    <a:lumMod val="85000"/>
                    <a:lumOff val="15000"/>
                  </a:schemeClr>
                </a:solidFill>
              </a:rPr>
              <a:t>https://ies.ed.gov/ncee/edlabs/regions/northeast/pdf/REL_2015057.pdf</a:t>
            </a:r>
          </a:p>
          <a:p>
            <a:pPr indent="-228600" defTabSz="914400"/>
            <a:endParaRPr lang="en-US" sz="1500" dirty="0">
              <a:solidFill>
                <a:schemeClr val="tx1">
                  <a:lumMod val="85000"/>
                  <a:lumOff val="15000"/>
                </a:schemeClr>
              </a:solidFill>
            </a:endParaRPr>
          </a:p>
        </p:txBody>
      </p:sp>
    </p:spTree>
    <p:extLst>
      <p:ext uri="{BB962C8B-B14F-4D97-AF65-F5344CB8AC3E}">
        <p14:creationId xmlns:p14="http://schemas.microsoft.com/office/powerpoint/2010/main" val="2047123543"/>
      </p:ext>
    </p:extLst>
  </p:cSld>
  <p:clrMapOvr>
    <a:overrideClrMapping bg1="lt1" tx1="dk1" bg2="lt2" tx2="dk2" accent1="accent1" accent2="accent2" accent3="accent3" accent4="accent4" accent5="accent5" accent6="accent6" hlink="hlink" folHlink="folHlink"/>
  </p:clrMapOvr>
  <p:transition spd="slow" advTm="103942">
    <p:random/>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3623E7-2084-426B-9B3F-68B5C07E06FF}"/>
              </a:ext>
            </a:extLst>
          </p:cNvPr>
          <p:cNvSpPr>
            <a:spLocks noGrp="1"/>
          </p:cNvSpPr>
          <p:nvPr>
            <p:ph type="title"/>
          </p:nvPr>
        </p:nvSpPr>
        <p:spPr>
          <a:xfrm>
            <a:off x="628650" y="365125"/>
            <a:ext cx="7886700" cy="1325563"/>
          </a:xfrm>
        </p:spPr>
        <p:txBody>
          <a:bodyPr>
            <a:normAutofit/>
          </a:bodyPr>
          <a:lstStyle/>
          <a:p>
            <a:pPr algn="ctr"/>
            <a:r>
              <a:rPr lang="en-US" dirty="0">
                <a:solidFill>
                  <a:schemeClr val="tx1"/>
                </a:solidFill>
              </a:rPr>
              <a:t>Application Narrative</a:t>
            </a:r>
          </a:p>
        </p:txBody>
      </p:sp>
      <p:sp>
        <p:nvSpPr>
          <p:cNvPr id="4" name="Slide Number Placeholder 3">
            <a:extLst>
              <a:ext uri="{FF2B5EF4-FFF2-40B4-BE49-F238E27FC236}">
                <a16:creationId xmlns:a16="http://schemas.microsoft.com/office/drawing/2014/main" id="{058BF3EF-D80C-4D0C-B8FE-8A4FA5FDBCFD}"/>
              </a:ext>
            </a:extLst>
          </p:cNvPr>
          <p:cNvSpPr>
            <a:spLocks noGrp="1"/>
          </p:cNvSpPr>
          <p:nvPr>
            <p:ph type="sldNum" sz="quarter" idx="12"/>
          </p:nvPr>
        </p:nvSpPr>
        <p:spPr>
          <a:xfrm>
            <a:off x="6457950" y="6356350"/>
            <a:ext cx="2057400" cy="365125"/>
          </a:xfrm>
        </p:spPr>
        <p:txBody>
          <a:bodyPr>
            <a:normAutofit/>
          </a:bodyPr>
          <a:lstStyle/>
          <a:p>
            <a:pPr>
              <a:spcAft>
                <a:spcPts val="600"/>
              </a:spcAft>
            </a:pPr>
            <a:fld id="{2E80EDBB-B257-4BCD-9C7B-1688F37962C5}" type="slidenum">
              <a:rPr lang="en-US" altLang="en-US" smtClean="0"/>
              <a:pPr>
                <a:spcAft>
                  <a:spcPts val="600"/>
                </a:spcAft>
              </a:pPr>
              <a:t>31</a:t>
            </a:fld>
            <a:endParaRPr lang="en-US" altLang="en-US" dirty="0"/>
          </a:p>
        </p:txBody>
      </p:sp>
      <p:graphicFrame>
        <p:nvGraphicFramePr>
          <p:cNvPr id="6" name="Content Placeholder 2" descr="Icon label list with tips for how to approach writing the application narrative.">
            <a:extLst>
              <a:ext uri="{FF2B5EF4-FFF2-40B4-BE49-F238E27FC236}">
                <a16:creationId xmlns:a16="http://schemas.microsoft.com/office/drawing/2014/main" id="{678BD8D0-8085-4CA5-B2B6-C3887CA38FE7}"/>
              </a:ext>
            </a:extLst>
          </p:cNvPr>
          <p:cNvGraphicFramePr>
            <a:graphicFrameLocks noGrp="1"/>
          </p:cNvGraphicFramePr>
          <p:nvPr>
            <p:ph idx="1"/>
            <p:extLst>
              <p:ext uri="{D42A27DB-BD31-4B8C-83A1-F6EECF244321}">
                <p14:modId xmlns:p14="http://schemas.microsoft.com/office/powerpoint/2010/main" val="857439327"/>
              </p:ext>
            </p:extLst>
          </p:nvPr>
        </p:nvGraphicFramePr>
        <p:xfrm>
          <a:off x="734616" y="1825625"/>
          <a:ext cx="7674768"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593875714"/>
      </p:ext>
    </p:extLst>
  </p:cSld>
  <p:clrMapOvr>
    <a:masterClrMapping/>
  </p:clrMapOvr>
  <p:transition spd="slow" advTm="45544">
    <p:random/>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F9DB8CB-DEC7-4F4A-BEB0-2AA211B18A55}"/>
              </a:ext>
            </a:extLst>
          </p:cNvPr>
          <p:cNvSpPr>
            <a:spLocks noGrp="1"/>
          </p:cNvSpPr>
          <p:nvPr>
            <p:ph type="title"/>
          </p:nvPr>
        </p:nvSpPr>
        <p:spPr>
          <a:xfrm>
            <a:off x="628651" y="24695"/>
            <a:ext cx="7886700" cy="1325563"/>
          </a:xfrm>
        </p:spPr>
        <p:txBody>
          <a:bodyPr/>
          <a:lstStyle/>
          <a:p>
            <a:pPr algn="ctr"/>
            <a:r>
              <a:rPr lang="en-US" dirty="0">
                <a:latin typeface="Garamond" panose="02020404030301010803" pitchFamily="18" charset="0"/>
              </a:rPr>
              <a:t>Definitions</a:t>
            </a:r>
          </a:p>
        </p:txBody>
      </p:sp>
      <p:sp>
        <p:nvSpPr>
          <p:cNvPr id="14" name="Rectangle 4">
            <a:extLst>
              <a:ext uri="{FF2B5EF4-FFF2-40B4-BE49-F238E27FC236}">
                <a16:creationId xmlns:a16="http://schemas.microsoft.com/office/drawing/2014/main" id="{4B2EBD9C-8D7B-47C6-924F-510C3CCE629E}"/>
              </a:ext>
              <a:ext uri="{C183D7F6-B498-43B3-948B-1728B52AA6E4}">
                <adec:decorative xmlns:adec="http://schemas.microsoft.com/office/drawing/2017/decorative" val="0"/>
              </a:ext>
            </a:extLst>
          </p:cNvPr>
          <p:cNvSpPr>
            <a:spLocks noChangeArrowheads="1"/>
          </p:cNvSpPr>
          <p:nvPr/>
        </p:nvSpPr>
        <p:spPr bwMode="auto">
          <a:xfrm>
            <a:off x="330473" y="1143982"/>
            <a:ext cx="4017954" cy="3185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spcBef>
                <a:spcPct val="50000"/>
              </a:spcBef>
            </a:pPr>
            <a:r>
              <a:rPr lang="en-US" altLang="en-US" sz="3600" b="1" dirty="0">
                <a:latin typeface="Garamond" panose="02020404030301010803" pitchFamily="18" charset="0"/>
              </a:rPr>
              <a:t>Target Area</a:t>
            </a:r>
          </a:p>
          <a:p>
            <a:pPr>
              <a:spcBef>
                <a:spcPct val="50000"/>
              </a:spcBef>
            </a:pPr>
            <a:r>
              <a:rPr lang="en-US" altLang="en-US" sz="3000" dirty="0">
                <a:latin typeface="Garamond" panose="02020404030301010803" pitchFamily="18" charset="0"/>
              </a:rPr>
              <a:t>A discrete local or regional geographical area surrounding the designated target school(s). </a:t>
            </a:r>
          </a:p>
        </p:txBody>
      </p:sp>
      <p:pic>
        <p:nvPicPr>
          <p:cNvPr id="10" name="Picture 9">
            <a:extLst>
              <a:ext uri="{FF2B5EF4-FFF2-40B4-BE49-F238E27FC236}">
                <a16:creationId xmlns:a16="http://schemas.microsoft.com/office/drawing/2014/main" id="{861625E0-36DB-4352-96E0-6F275CBB4BEF}"/>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850293" y="4838700"/>
            <a:ext cx="2277099" cy="1795623"/>
          </a:xfrm>
          <a:prstGeom prst="rect">
            <a:avLst/>
          </a:prstGeom>
        </p:spPr>
      </p:pic>
      <p:sp>
        <p:nvSpPr>
          <p:cNvPr id="8" name="Rectangle 4">
            <a:extLst>
              <a:ext uri="{FF2B5EF4-FFF2-40B4-BE49-F238E27FC236}">
                <a16:creationId xmlns:a16="http://schemas.microsoft.com/office/drawing/2014/main" id="{1E69C7F0-F3CD-4B0C-A2C7-AC00D27FA51A}"/>
              </a:ext>
            </a:extLst>
          </p:cNvPr>
          <p:cNvSpPr>
            <a:spLocks noChangeArrowheads="1"/>
          </p:cNvSpPr>
          <p:nvPr/>
        </p:nvSpPr>
        <p:spPr bwMode="auto">
          <a:xfrm>
            <a:off x="4839800" y="2517365"/>
            <a:ext cx="4017954" cy="41088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spcBef>
                <a:spcPct val="50000"/>
              </a:spcBef>
            </a:pPr>
            <a:r>
              <a:rPr lang="en-US" altLang="en-US" sz="3600" b="1" dirty="0">
                <a:latin typeface="Garamond" panose="02020404030301010803" pitchFamily="18" charset="0"/>
              </a:rPr>
              <a:t>Target School</a:t>
            </a:r>
          </a:p>
          <a:p>
            <a:pPr>
              <a:spcBef>
                <a:spcPct val="50000"/>
              </a:spcBef>
            </a:pPr>
            <a:r>
              <a:rPr lang="en-US" altLang="en-US" sz="3000" dirty="0">
                <a:latin typeface="Garamond" panose="02020404030301010803" pitchFamily="18" charset="0"/>
              </a:rPr>
              <a:t>A school, within the target area, designated by the applicant as a focus for providing eligible participants with Upward Bound Math and Science project services.</a:t>
            </a:r>
          </a:p>
        </p:txBody>
      </p:sp>
      <p:pic>
        <p:nvPicPr>
          <p:cNvPr id="9" name="Picture 8">
            <a:extLst>
              <a:ext uri="{FF2B5EF4-FFF2-40B4-BE49-F238E27FC236}">
                <a16:creationId xmlns:a16="http://schemas.microsoft.com/office/drawing/2014/main" id="{86DF8F0E-8F7B-478F-B1AB-18AA75F33B3E}"/>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5721819" y="1038127"/>
            <a:ext cx="1975270" cy="1479238"/>
          </a:xfrm>
          <a:prstGeom prst="rect">
            <a:avLst/>
          </a:prstGeom>
        </p:spPr>
      </p:pic>
    </p:spTree>
    <p:extLst>
      <p:ext uri="{BB962C8B-B14F-4D97-AF65-F5344CB8AC3E}">
        <p14:creationId xmlns:p14="http://schemas.microsoft.com/office/powerpoint/2010/main" val="705264158"/>
      </p:ext>
    </p:extLst>
  </p:cSld>
  <p:clrMapOvr>
    <a:masterClrMapping/>
  </p:clrMapOvr>
  <p:transition spd="slow" advTm="17541">
    <p:random/>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5"/>
          <p:cNvSpPr>
            <a:spLocks noGrp="1"/>
          </p:cNvSpPr>
          <p:nvPr>
            <p:ph type="title"/>
          </p:nvPr>
        </p:nvSpPr>
        <p:spPr>
          <a:xfrm>
            <a:off x="280988" y="438150"/>
            <a:ext cx="8596312" cy="757238"/>
          </a:xfrm>
        </p:spPr>
        <p:txBody>
          <a:bodyPr/>
          <a:lstStyle/>
          <a:p>
            <a:pPr algn="ctr" eaLnBrk="1" hangingPunct="1"/>
            <a:r>
              <a:rPr lang="en-US" altLang="en-US" sz="4000" dirty="0">
                <a:latin typeface="Garamond" pitchFamily="18" charset="0"/>
              </a:rPr>
              <a:t>Selection Criteria</a:t>
            </a:r>
          </a:p>
        </p:txBody>
      </p:sp>
      <p:sp>
        <p:nvSpPr>
          <p:cNvPr id="14" name="Content Placeholder 13"/>
          <p:cNvSpPr>
            <a:spLocks noGrp="1"/>
          </p:cNvSpPr>
          <p:nvPr>
            <p:ph idx="1"/>
          </p:nvPr>
        </p:nvSpPr>
        <p:spPr>
          <a:xfrm>
            <a:off x="534988" y="1778000"/>
            <a:ext cx="8342312" cy="4835525"/>
          </a:xfrm>
        </p:spPr>
        <p:txBody>
          <a:bodyPr rtlCol="0">
            <a:noAutofit/>
          </a:bodyPr>
          <a:lstStyle/>
          <a:p>
            <a:pPr eaLnBrk="1" fontAlgn="auto" hangingPunct="1">
              <a:lnSpc>
                <a:spcPct val="80000"/>
              </a:lnSpc>
              <a:spcAft>
                <a:spcPts val="0"/>
              </a:spcAft>
              <a:buFont typeface="Wingdings 2" pitchFamily="18" charset="2"/>
              <a:buNone/>
              <a:tabLst>
                <a:tab pos="4516438" algn="l"/>
                <a:tab pos="6345238" algn="r"/>
              </a:tabLst>
              <a:defRPr/>
            </a:pPr>
            <a:r>
              <a:rPr lang="en-US" b="1" u="sng" dirty="0">
                <a:solidFill>
                  <a:schemeClr val="tx1">
                    <a:lumMod val="90000"/>
                    <a:lumOff val="10000"/>
                  </a:schemeClr>
                </a:solidFill>
                <a:latin typeface="Garamond" pitchFamily="18" charset="0"/>
              </a:rPr>
              <a:t>Section</a:t>
            </a:r>
            <a:r>
              <a:rPr lang="en-US" b="1" dirty="0">
                <a:solidFill>
                  <a:schemeClr val="tx1">
                    <a:lumMod val="90000"/>
                    <a:lumOff val="10000"/>
                  </a:schemeClr>
                </a:solidFill>
                <a:latin typeface="Garamond" pitchFamily="18" charset="0"/>
              </a:rPr>
              <a:t>                     	                 	</a:t>
            </a:r>
            <a:r>
              <a:rPr lang="en-US" b="1" u="sng" dirty="0">
                <a:solidFill>
                  <a:schemeClr val="tx1">
                    <a:lumMod val="90000"/>
                    <a:lumOff val="10000"/>
                  </a:schemeClr>
                </a:solidFill>
                <a:latin typeface="Garamond" pitchFamily="18" charset="0"/>
              </a:rPr>
              <a:t>Maximum Points</a:t>
            </a:r>
          </a:p>
          <a:p>
            <a:pPr eaLnBrk="1" fontAlgn="auto" hangingPunct="1">
              <a:lnSpc>
                <a:spcPct val="80000"/>
              </a:lnSpc>
              <a:spcAft>
                <a:spcPts val="0"/>
              </a:spcAft>
              <a:buClr>
                <a:schemeClr val="tx1"/>
              </a:buClr>
              <a:buFont typeface="Wingdings 2" pitchFamily="18" charset="2"/>
              <a:buNone/>
              <a:tabLst>
                <a:tab pos="4516438" algn="l"/>
                <a:tab pos="6345238" algn="r"/>
              </a:tabLst>
              <a:defRPr/>
            </a:pPr>
            <a:r>
              <a:rPr lang="en-US" dirty="0">
                <a:solidFill>
                  <a:schemeClr val="tx1">
                    <a:lumMod val="90000"/>
                    <a:lumOff val="10000"/>
                  </a:schemeClr>
                </a:solidFill>
                <a:latin typeface="Garamond" pitchFamily="18" charset="0"/>
              </a:rPr>
              <a:t>Need				24</a:t>
            </a:r>
          </a:p>
          <a:p>
            <a:pPr eaLnBrk="1" fontAlgn="auto" hangingPunct="1">
              <a:lnSpc>
                <a:spcPct val="80000"/>
              </a:lnSpc>
              <a:spcAft>
                <a:spcPts val="0"/>
              </a:spcAft>
              <a:buClr>
                <a:schemeClr val="tx1"/>
              </a:buClr>
              <a:buFont typeface="Wingdings 2" pitchFamily="18" charset="2"/>
              <a:buNone/>
              <a:tabLst>
                <a:tab pos="4516438" algn="l"/>
                <a:tab pos="6345238" algn="r"/>
              </a:tabLst>
              <a:defRPr/>
            </a:pPr>
            <a:r>
              <a:rPr lang="en-US" dirty="0">
                <a:solidFill>
                  <a:schemeClr val="tx1">
                    <a:lumMod val="90000"/>
                    <a:lumOff val="10000"/>
                  </a:schemeClr>
                </a:solidFill>
                <a:latin typeface="Garamond" pitchFamily="18" charset="0"/>
              </a:rPr>
              <a:t>Objectives				9</a:t>
            </a:r>
          </a:p>
          <a:p>
            <a:pPr eaLnBrk="1" fontAlgn="auto" hangingPunct="1">
              <a:lnSpc>
                <a:spcPct val="80000"/>
              </a:lnSpc>
              <a:spcAft>
                <a:spcPts val="0"/>
              </a:spcAft>
              <a:buClr>
                <a:schemeClr val="tx1"/>
              </a:buClr>
              <a:buFont typeface="Wingdings 2" pitchFamily="18" charset="2"/>
              <a:buNone/>
              <a:tabLst>
                <a:tab pos="4516438" algn="l"/>
                <a:tab pos="6345238" algn="r"/>
              </a:tabLst>
              <a:defRPr/>
            </a:pPr>
            <a:r>
              <a:rPr lang="en-US" dirty="0">
                <a:solidFill>
                  <a:schemeClr val="tx1">
                    <a:lumMod val="90000"/>
                    <a:lumOff val="10000"/>
                  </a:schemeClr>
                </a:solidFill>
                <a:latin typeface="Garamond" pitchFamily="18" charset="0"/>
              </a:rPr>
              <a:t>Plan of Operation				30</a:t>
            </a:r>
          </a:p>
          <a:p>
            <a:pPr eaLnBrk="1" fontAlgn="auto" hangingPunct="1">
              <a:lnSpc>
                <a:spcPct val="80000"/>
              </a:lnSpc>
              <a:spcAft>
                <a:spcPts val="0"/>
              </a:spcAft>
              <a:buClr>
                <a:schemeClr val="tx1"/>
              </a:buClr>
              <a:buFont typeface="Wingdings 2" pitchFamily="18" charset="2"/>
              <a:buNone/>
              <a:tabLst>
                <a:tab pos="4516438" algn="l"/>
                <a:tab pos="6345238" algn="r"/>
              </a:tabLst>
              <a:defRPr/>
            </a:pPr>
            <a:r>
              <a:rPr lang="en-US" dirty="0">
                <a:solidFill>
                  <a:schemeClr val="tx1">
                    <a:lumMod val="90000"/>
                    <a:lumOff val="10000"/>
                  </a:schemeClr>
                </a:solidFill>
                <a:latin typeface="Garamond" pitchFamily="18" charset="0"/>
              </a:rPr>
              <a:t>Applicant and Community Support	 			16</a:t>
            </a:r>
          </a:p>
          <a:p>
            <a:pPr eaLnBrk="1" fontAlgn="auto" hangingPunct="1">
              <a:lnSpc>
                <a:spcPct val="80000"/>
              </a:lnSpc>
              <a:spcAft>
                <a:spcPts val="0"/>
              </a:spcAft>
              <a:buClr>
                <a:schemeClr val="tx1"/>
              </a:buClr>
              <a:buFont typeface="Wingdings 2" pitchFamily="18" charset="2"/>
              <a:buNone/>
              <a:tabLst>
                <a:tab pos="4516438" algn="l"/>
                <a:tab pos="6345238" algn="r"/>
              </a:tabLst>
              <a:defRPr/>
            </a:pPr>
            <a:r>
              <a:rPr lang="en-US" dirty="0">
                <a:solidFill>
                  <a:schemeClr val="tx1">
                    <a:lumMod val="90000"/>
                    <a:lumOff val="10000"/>
                  </a:schemeClr>
                </a:solidFill>
                <a:latin typeface="Garamond" pitchFamily="18" charset="0"/>
              </a:rPr>
              <a:t>Quality of Personnel				8</a:t>
            </a:r>
          </a:p>
          <a:p>
            <a:pPr eaLnBrk="1" fontAlgn="auto" hangingPunct="1">
              <a:lnSpc>
                <a:spcPct val="80000"/>
              </a:lnSpc>
              <a:spcAft>
                <a:spcPts val="0"/>
              </a:spcAft>
              <a:buClr>
                <a:schemeClr val="tx1"/>
              </a:buClr>
              <a:buFont typeface="Wingdings 2" pitchFamily="18" charset="2"/>
              <a:buNone/>
              <a:tabLst>
                <a:tab pos="4516438" algn="l"/>
                <a:tab pos="6345238" algn="r"/>
              </a:tabLst>
              <a:defRPr/>
            </a:pPr>
            <a:r>
              <a:rPr lang="en-US" dirty="0">
                <a:solidFill>
                  <a:schemeClr val="tx1">
                    <a:lumMod val="90000"/>
                    <a:lumOff val="10000"/>
                  </a:schemeClr>
                </a:solidFill>
                <a:latin typeface="Garamond" pitchFamily="18" charset="0"/>
              </a:rPr>
              <a:t>Budget and Cost Effectiveness                          			5</a:t>
            </a:r>
          </a:p>
          <a:p>
            <a:pPr eaLnBrk="1" fontAlgn="auto" hangingPunct="1">
              <a:lnSpc>
                <a:spcPct val="80000"/>
              </a:lnSpc>
              <a:spcAft>
                <a:spcPts val="0"/>
              </a:spcAft>
              <a:buClr>
                <a:schemeClr val="tx1"/>
              </a:buClr>
              <a:buFont typeface="Wingdings 2" pitchFamily="18" charset="2"/>
              <a:buNone/>
              <a:tabLst>
                <a:tab pos="4516438" algn="l"/>
                <a:tab pos="6345238" algn="r"/>
              </a:tabLst>
              <a:defRPr/>
            </a:pPr>
            <a:r>
              <a:rPr lang="en-US" dirty="0">
                <a:solidFill>
                  <a:schemeClr val="tx1">
                    <a:lumMod val="90000"/>
                    <a:lumOff val="10000"/>
                  </a:schemeClr>
                </a:solidFill>
                <a:latin typeface="Garamond" pitchFamily="18" charset="0"/>
              </a:rPr>
              <a:t>Evaluation Plan				8</a:t>
            </a:r>
          </a:p>
          <a:p>
            <a:pPr eaLnBrk="1" fontAlgn="auto" hangingPunct="1">
              <a:lnSpc>
                <a:spcPct val="80000"/>
              </a:lnSpc>
              <a:spcAft>
                <a:spcPts val="0"/>
              </a:spcAft>
              <a:buClr>
                <a:schemeClr val="tx1"/>
              </a:buClr>
              <a:buFont typeface="Wingdings 2" pitchFamily="18" charset="2"/>
              <a:buNone/>
              <a:tabLst>
                <a:tab pos="4516438" algn="l"/>
                <a:tab pos="6345238" algn="r"/>
              </a:tabLst>
              <a:defRPr/>
            </a:pPr>
            <a:r>
              <a:rPr lang="en-US" b="1" dirty="0">
                <a:solidFill>
                  <a:schemeClr val="tx1">
                    <a:lumMod val="90000"/>
                    <a:lumOff val="10000"/>
                  </a:schemeClr>
                </a:solidFill>
                <a:latin typeface="Garamond" pitchFamily="18" charset="0"/>
              </a:rPr>
              <a:t>Total Maximum Score				100    </a:t>
            </a:r>
          </a:p>
          <a:p>
            <a:pPr eaLnBrk="1" fontAlgn="auto" hangingPunct="1">
              <a:lnSpc>
                <a:spcPct val="80000"/>
              </a:lnSpc>
              <a:spcAft>
                <a:spcPts val="0"/>
              </a:spcAft>
              <a:buClr>
                <a:schemeClr val="tx1"/>
              </a:buClr>
              <a:buFont typeface="Wingdings 2" pitchFamily="18" charset="2"/>
              <a:buNone/>
              <a:tabLst>
                <a:tab pos="4516438" algn="l"/>
                <a:tab pos="6345238" algn="r"/>
              </a:tabLst>
              <a:defRPr/>
            </a:pPr>
            <a:r>
              <a:rPr lang="en-US" b="1" dirty="0">
                <a:solidFill>
                  <a:schemeClr val="tx1">
                    <a:lumMod val="90000"/>
                    <a:lumOff val="10000"/>
                  </a:schemeClr>
                </a:solidFill>
                <a:latin typeface="Garamond" pitchFamily="18" charset="0"/>
              </a:rPr>
              <a:t>Competitive Preference Priorities (up to three points each) 9</a:t>
            </a:r>
          </a:p>
          <a:p>
            <a:pPr eaLnBrk="1" fontAlgn="auto" hangingPunct="1">
              <a:lnSpc>
                <a:spcPct val="80000"/>
              </a:lnSpc>
              <a:spcAft>
                <a:spcPts val="0"/>
              </a:spcAft>
              <a:buClr>
                <a:schemeClr val="tx1"/>
              </a:buClr>
              <a:buFont typeface="Wingdings 2" pitchFamily="18" charset="2"/>
              <a:buNone/>
              <a:tabLst>
                <a:tab pos="4516438" algn="l"/>
                <a:tab pos="6345238" algn="r"/>
              </a:tabLst>
              <a:defRPr/>
            </a:pPr>
            <a:r>
              <a:rPr lang="en-US" b="1" dirty="0">
                <a:solidFill>
                  <a:schemeClr val="tx1">
                    <a:lumMod val="90000"/>
                    <a:lumOff val="10000"/>
                  </a:schemeClr>
                </a:solidFill>
                <a:latin typeface="Garamond" pitchFamily="18" charset="0"/>
              </a:rPr>
              <a:t>Total Selection Criteria and Competitive Preference </a:t>
            </a:r>
          </a:p>
          <a:p>
            <a:pPr eaLnBrk="1" fontAlgn="auto" hangingPunct="1">
              <a:lnSpc>
                <a:spcPct val="80000"/>
              </a:lnSpc>
              <a:spcAft>
                <a:spcPts val="0"/>
              </a:spcAft>
              <a:buClr>
                <a:schemeClr val="tx1"/>
              </a:buClr>
              <a:buFont typeface="Wingdings 2" pitchFamily="18" charset="2"/>
              <a:buNone/>
              <a:tabLst>
                <a:tab pos="4516438" algn="l"/>
                <a:tab pos="6345238" algn="r"/>
              </a:tabLst>
              <a:defRPr/>
            </a:pPr>
            <a:r>
              <a:rPr lang="en-US" b="1" dirty="0">
                <a:solidFill>
                  <a:schemeClr val="tx1">
                    <a:lumMod val="90000"/>
                    <a:lumOff val="10000"/>
                  </a:schemeClr>
                </a:solidFill>
                <a:latin typeface="Garamond" pitchFamily="18" charset="0"/>
              </a:rPr>
              <a:t>              Priorities                            		            	109</a:t>
            </a:r>
            <a:r>
              <a:rPr lang="en-US" sz="1600" b="1" dirty="0">
                <a:solidFill>
                  <a:schemeClr val="tx1">
                    <a:lumMod val="90000"/>
                    <a:lumOff val="10000"/>
                  </a:schemeClr>
                </a:solidFill>
                <a:latin typeface="Garamond" pitchFamily="18" charset="0"/>
              </a:rPr>
              <a:t>	               		</a:t>
            </a:r>
          </a:p>
          <a:p>
            <a:pPr eaLnBrk="1" fontAlgn="auto" hangingPunct="1">
              <a:lnSpc>
                <a:spcPct val="80000"/>
              </a:lnSpc>
              <a:spcAft>
                <a:spcPts val="0"/>
              </a:spcAft>
              <a:buClr>
                <a:schemeClr val="tx1"/>
              </a:buClr>
              <a:buFont typeface="Wingdings 2" pitchFamily="18" charset="2"/>
              <a:buNone/>
              <a:tabLst>
                <a:tab pos="4516438" algn="l"/>
                <a:tab pos="6345238" algn="r"/>
              </a:tabLst>
              <a:defRPr/>
            </a:pPr>
            <a:r>
              <a:rPr lang="en-US" sz="1600" b="1" dirty="0">
                <a:solidFill>
                  <a:schemeClr val="tx1">
                    <a:lumMod val="90000"/>
                    <a:lumOff val="10000"/>
                  </a:schemeClr>
                </a:solidFill>
                <a:latin typeface="Garamond" pitchFamily="18" charset="0"/>
              </a:rPr>
              <a:t>		</a:t>
            </a:r>
            <a:r>
              <a:rPr lang="en-US" sz="700" b="1" dirty="0">
                <a:solidFill>
                  <a:schemeClr val="tx1">
                    <a:lumMod val="90000"/>
                    <a:lumOff val="10000"/>
                  </a:schemeClr>
                </a:solidFill>
                <a:latin typeface="Garamond" pitchFamily="18" charset="0"/>
              </a:rPr>
              <a:t>		</a:t>
            </a:r>
            <a:endParaRPr lang="en-US" sz="600" dirty="0">
              <a:solidFill>
                <a:schemeClr val="tx1">
                  <a:lumMod val="90000"/>
                  <a:lumOff val="10000"/>
                </a:schemeClr>
              </a:solidFill>
              <a:latin typeface="Garamond" pitchFamily="18" charset="0"/>
            </a:endParaRPr>
          </a:p>
          <a:p>
            <a:pPr eaLnBrk="1" fontAlgn="auto" hangingPunct="1">
              <a:spcAft>
                <a:spcPts val="0"/>
              </a:spcAft>
              <a:buFont typeface="Wingdings 2" pitchFamily="18" charset="2"/>
              <a:buNone/>
              <a:defRPr/>
            </a:pPr>
            <a:endParaRPr lang="en-US" sz="700" dirty="0">
              <a:solidFill>
                <a:schemeClr val="tx1">
                  <a:lumMod val="90000"/>
                  <a:lumOff val="10000"/>
                </a:schemeClr>
              </a:solidFill>
              <a:latin typeface="Garamond" pitchFamily="18" charset="0"/>
            </a:endParaRPr>
          </a:p>
        </p:txBody>
      </p:sp>
      <p:sp>
        <p:nvSpPr>
          <p:cNvPr id="39940" name="Slide Number Placeholder 2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2000"/>
              </a:spcBef>
              <a:buClr>
                <a:schemeClr val="accent1"/>
              </a:buClr>
              <a:buSzPct val="90000"/>
              <a:buFont typeface="Wingdings 2" pitchFamily="18" charset="2"/>
              <a:buChar char=""/>
              <a:defRPr sz="2200">
                <a:solidFill>
                  <a:srgbClr val="174576"/>
                </a:solidFill>
                <a:latin typeface="Corbel" pitchFamily="34" charset="0"/>
              </a:defRPr>
            </a:lvl1pPr>
            <a:lvl2pPr marL="742950" indent="-285750">
              <a:spcBef>
                <a:spcPts val="600"/>
              </a:spcBef>
              <a:buClr>
                <a:schemeClr val="accent1"/>
              </a:buClr>
              <a:buSzPct val="90000"/>
              <a:buFont typeface="Wingdings 2" pitchFamily="18" charset="2"/>
              <a:buChar char=""/>
              <a:defRPr sz="2000">
                <a:solidFill>
                  <a:srgbClr val="174576"/>
                </a:solidFill>
                <a:latin typeface="Corbel" pitchFamily="34" charset="0"/>
              </a:defRPr>
            </a:lvl2pPr>
            <a:lvl3pPr marL="1143000" indent="-228600">
              <a:spcBef>
                <a:spcPts val="600"/>
              </a:spcBef>
              <a:buClr>
                <a:schemeClr val="accent1"/>
              </a:buClr>
              <a:buSzPct val="90000"/>
              <a:buFont typeface="Wingdings 2" pitchFamily="18" charset="2"/>
              <a:buChar char=""/>
              <a:defRPr>
                <a:solidFill>
                  <a:srgbClr val="174576"/>
                </a:solidFill>
                <a:latin typeface="Corbel" pitchFamily="34" charset="0"/>
              </a:defRPr>
            </a:lvl3pPr>
            <a:lvl4pPr marL="1600200" indent="-228600">
              <a:spcBef>
                <a:spcPts val="600"/>
              </a:spcBef>
              <a:buClr>
                <a:schemeClr val="accent1"/>
              </a:buClr>
              <a:buSzPct val="90000"/>
              <a:buFont typeface="Wingdings 2" pitchFamily="18" charset="2"/>
              <a:buChar char=""/>
              <a:defRPr>
                <a:solidFill>
                  <a:srgbClr val="174576"/>
                </a:solidFill>
                <a:latin typeface="Corbel" pitchFamily="34" charset="0"/>
              </a:defRPr>
            </a:lvl4pPr>
            <a:lvl5pPr marL="2057400" indent="-228600">
              <a:spcBef>
                <a:spcPts val="600"/>
              </a:spcBef>
              <a:buClr>
                <a:schemeClr val="accent1"/>
              </a:buClr>
              <a:buSzPct val="90000"/>
              <a:buFont typeface="Wingdings 2" pitchFamily="18" charset="2"/>
              <a:buChar char=""/>
              <a:defRPr>
                <a:solidFill>
                  <a:srgbClr val="174576"/>
                </a:solidFill>
                <a:latin typeface="Corbel" pitchFamily="34" charset="0"/>
              </a:defRPr>
            </a:lvl5pPr>
            <a:lvl6pPr marL="25146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6pPr>
            <a:lvl7pPr marL="29718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7pPr>
            <a:lvl8pPr marL="34290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8pPr>
            <a:lvl9pPr marL="38862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9pPr>
          </a:lstStyle>
          <a:p>
            <a:pPr>
              <a:spcBef>
                <a:spcPct val="0"/>
              </a:spcBef>
              <a:buClrTx/>
              <a:buSzTx/>
              <a:buFontTx/>
              <a:buNone/>
            </a:pPr>
            <a:fld id="{81C956CC-11AA-4A2D-9D0E-D537CE92993C}" type="slidenum">
              <a:rPr lang="en-US" altLang="en-US" sz="1100">
                <a:solidFill>
                  <a:srgbClr val="A6A6A6"/>
                </a:solidFill>
              </a:rPr>
              <a:pPr>
                <a:spcBef>
                  <a:spcPct val="0"/>
                </a:spcBef>
                <a:buClrTx/>
                <a:buSzTx/>
                <a:buFontTx/>
                <a:buNone/>
              </a:pPr>
              <a:t>33</a:t>
            </a:fld>
            <a:endParaRPr lang="en-US" altLang="en-US" sz="1100" dirty="0">
              <a:solidFill>
                <a:srgbClr val="A6A6A6"/>
              </a:solidFill>
            </a:endParaRPr>
          </a:p>
        </p:txBody>
      </p:sp>
    </p:spTree>
    <p:extLst>
      <p:ext uri="{BB962C8B-B14F-4D97-AF65-F5344CB8AC3E}">
        <p14:creationId xmlns:p14="http://schemas.microsoft.com/office/powerpoint/2010/main" val="415803046"/>
      </p:ext>
    </p:extLst>
  </p:cSld>
  <p:clrMapOvr>
    <a:masterClrMapping/>
  </p:clrMapOvr>
  <p:transition spd="slow" advTm="129235">
    <p:random/>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3"/>
          <p:cNvSpPr>
            <a:spLocks noGrp="1"/>
          </p:cNvSpPr>
          <p:nvPr>
            <p:ph type="ctrTitle"/>
          </p:nvPr>
        </p:nvSpPr>
        <p:spPr>
          <a:xfrm>
            <a:off x="1736725" y="2270125"/>
            <a:ext cx="5870575" cy="1471613"/>
          </a:xfrm>
        </p:spPr>
        <p:txBody>
          <a:bodyPr/>
          <a:lstStyle/>
          <a:p>
            <a:r>
              <a:rPr lang="en-US" altLang="en-US" sz="5400" dirty="0">
                <a:solidFill>
                  <a:schemeClr val="accent6">
                    <a:lumMod val="20000"/>
                    <a:lumOff val="80000"/>
                  </a:schemeClr>
                </a:solidFill>
                <a:latin typeface="Garamond" pitchFamily="18" charset="0"/>
              </a:rPr>
              <a:t>Need for the Project</a:t>
            </a:r>
          </a:p>
        </p:txBody>
      </p:sp>
      <p:sp>
        <p:nvSpPr>
          <p:cNvPr id="33795" name="Text Placeholder 4"/>
          <p:cNvSpPr>
            <a:spLocks noGrp="1"/>
          </p:cNvSpPr>
          <p:nvPr>
            <p:ph type="subTitle" idx="1"/>
          </p:nvPr>
        </p:nvSpPr>
        <p:spPr>
          <a:xfrm>
            <a:off x="1736725" y="3741738"/>
            <a:ext cx="6364288" cy="969962"/>
          </a:xfrm>
        </p:spPr>
        <p:txBody>
          <a:bodyPr>
            <a:normAutofit/>
          </a:bodyPr>
          <a:lstStyle/>
          <a:p>
            <a:pPr>
              <a:defRPr/>
            </a:pPr>
            <a:r>
              <a:rPr lang="en-US" altLang="en-US" sz="2800" b="1" dirty="0">
                <a:solidFill>
                  <a:schemeClr val="tx2">
                    <a:lumMod val="75000"/>
                  </a:schemeClr>
                </a:solidFill>
                <a:latin typeface="Garamond" panose="02020404030301010803" pitchFamily="18" charset="0"/>
              </a:rPr>
              <a:t>Maximum Points:  24</a:t>
            </a:r>
          </a:p>
          <a:p>
            <a:pPr>
              <a:defRPr/>
            </a:pPr>
            <a:r>
              <a:rPr lang="en-US" altLang="en-US" sz="2800" b="1" dirty="0">
                <a:solidFill>
                  <a:schemeClr val="tx2">
                    <a:lumMod val="75000"/>
                  </a:schemeClr>
                </a:solidFill>
                <a:latin typeface="Garamond" panose="02020404030301010803" pitchFamily="18" charset="0"/>
              </a:rPr>
              <a:t>Sub Criteria: 4</a:t>
            </a:r>
          </a:p>
          <a:p>
            <a:pPr>
              <a:defRPr/>
            </a:pPr>
            <a:endParaRPr lang="en-US" altLang="en-US" sz="1800" b="1" i="1" dirty="0">
              <a:solidFill>
                <a:srgbClr val="174576"/>
              </a:solidFill>
              <a:latin typeface="Garamond" panose="02020404030301010803" pitchFamily="18" charset="0"/>
            </a:endParaRPr>
          </a:p>
        </p:txBody>
      </p:sp>
    </p:spTree>
    <p:extLst>
      <p:ext uri="{BB962C8B-B14F-4D97-AF65-F5344CB8AC3E}">
        <p14:creationId xmlns:p14="http://schemas.microsoft.com/office/powerpoint/2010/main" val="2397349661"/>
      </p:ext>
    </p:extLst>
  </p:cSld>
  <p:clrMapOvr>
    <a:masterClrMapping/>
  </p:clrMapOvr>
  <p:transition spd="slow" advTm="9715">
    <p:random/>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01492" y="1349680"/>
            <a:ext cx="2167187" cy="4827278"/>
          </a:xfrm>
        </p:spPr>
        <p:txBody>
          <a:bodyPr rtlCol="0" anchor="t">
            <a:normAutofit/>
          </a:bodyPr>
          <a:lstStyle/>
          <a:p>
            <a:pPr eaLnBrk="1" fontAlgn="auto" hangingPunct="1">
              <a:spcAft>
                <a:spcPts val="0"/>
              </a:spcAft>
              <a:defRPr/>
            </a:pPr>
            <a:r>
              <a:rPr lang="en-US" sz="2600" dirty="0">
                <a:solidFill>
                  <a:schemeClr val="tx1"/>
                </a:solidFill>
                <a:latin typeface="Garamond" pitchFamily="18" charset="0"/>
              </a:rPr>
              <a:t>Criteria for Demonstrating</a:t>
            </a:r>
            <a:br>
              <a:rPr lang="en-US" sz="2600" dirty="0">
                <a:solidFill>
                  <a:schemeClr val="tx1"/>
                </a:solidFill>
                <a:latin typeface="Garamond" pitchFamily="18" charset="0"/>
              </a:rPr>
            </a:br>
            <a:r>
              <a:rPr lang="en-US" sz="2600" dirty="0">
                <a:solidFill>
                  <a:schemeClr val="tx1"/>
                </a:solidFill>
                <a:latin typeface="Garamond" pitchFamily="18" charset="0"/>
              </a:rPr>
              <a:t>Need for the Upward Bound Math and Science</a:t>
            </a:r>
          </a:p>
        </p:txBody>
      </p:sp>
      <p:graphicFrame>
        <p:nvGraphicFramePr>
          <p:cNvPr id="41990" name="Content Placeholder 2" descr="Bending process graphic depicting the criteria for demonstrating the Need for the UBMS project.">
            <a:extLst>
              <a:ext uri="{FF2B5EF4-FFF2-40B4-BE49-F238E27FC236}">
                <a16:creationId xmlns:a16="http://schemas.microsoft.com/office/drawing/2014/main" id="{87003AB5-DB76-4035-B944-B0A2239C3546}"/>
              </a:ext>
            </a:extLst>
          </p:cNvPr>
          <p:cNvGraphicFramePr>
            <a:graphicFrameLocks noGrp="1"/>
          </p:cNvGraphicFramePr>
          <p:nvPr>
            <p:ph idx="1"/>
            <p:extLst>
              <p:ext uri="{D42A27DB-BD31-4B8C-83A1-F6EECF244321}">
                <p14:modId xmlns:p14="http://schemas.microsoft.com/office/powerpoint/2010/main" val="6005392"/>
              </p:ext>
            </p:extLst>
          </p:nvPr>
        </p:nvGraphicFramePr>
        <p:xfrm>
          <a:off x="158228" y="640075"/>
          <a:ext cx="6299722" cy="6081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1988" name="Slide Number Placeholder 3">
            <a:extLst>
              <a:ext uri="{C183D7F6-B498-43B3-948B-1728B52AA6E4}">
                <adec:decorative xmlns:adec="http://schemas.microsoft.com/office/drawing/2017/decorative" val="1"/>
              </a:ext>
            </a:extLst>
          </p:cNvPr>
          <p:cNvSpPr>
            <a:spLocks noGrp="1"/>
          </p:cNvSpPr>
          <p:nvPr>
            <p:ph type="sldNum" sz="quarter" idx="12"/>
          </p:nvPr>
        </p:nvSpPr>
        <p:spPr bwMode="auto">
          <a:xfrm>
            <a:off x="6457950" y="6356350"/>
            <a:ext cx="2057400" cy="36512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spcBef>
                <a:spcPts val="2000"/>
              </a:spcBef>
              <a:buClr>
                <a:schemeClr val="accent1"/>
              </a:buClr>
              <a:buSzPct val="90000"/>
              <a:buFont typeface="Wingdings 2" pitchFamily="18" charset="2"/>
              <a:buChar char=""/>
              <a:defRPr sz="2200">
                <a:solidFill>
                  <a:srgbClr val="174576"/>
                </a:solidFill>
                <a:latin typeface="Corbel" pitchFamily="34" charset="0"/>
              </a:defRPr>
            </a:lvl1pPr>
            <a:lvl2pPr marL="742950" indent="-285750">
              <a:spcBef>
                <a:spcPts val="600"/>
              </a:spcBef>
              <a:buClr>
                <a:schemeClr val="accent1"/>
              </a:buClr>
              <a:buSzPct val="90000"/>
              <a:buFont typeface="Wingdings 2" pitchFamily="18" charset="2"/>
              <a:buChar char=""/>
              <a:defRPr sz="2000">
                <a:solidFill>
                  <a:srgbClr val="174576"/>
                </a:solidFill>
                <a:latin typeface="Corbel" pitchFamily="34" charset="0"/>
              </a:defRPr>
            </a:lvl2pPr>
            <a:lvl3pPr marL="1143000" indent="-228600">
              <a:spcBef>
                <a:spcPts val="600"/>
              </a:spcBef>
              <a:buClr>
                <a:schemeClr val="accent1"/>
              </a:buClr>
              <a:buSzPct val="90000"/>
              <a:buFont typeface="Wingdings 2" pitchFamily="18" charset="2"/>
              <a:buChar char=""/>
              <a:defRPr>
                <a:solidFill>
                  <a:srgbClr val="174576"/>
                </a:solidFill>
                <a:latin typeface="Corbel" pitchFamily="34" charset="0"/>
              </a:defRPr>
            </a:lvl3pPr>
            <a:lvl4pPr marL="1600200" indent="-228600">
              <a:spcBef>
                <a:spcPts val="600"/>
              </a:spcBef>
              <a:buClr>
                <a:schemeClr val="accent1"/>
              </a:buClr>
              <a:buSzPct val="90000"/>
              <a:buFont typeface="Wingdings 2" pitchFamily="18" charset="2"/>
              <a:buChar char=""/>
              <a:defRPr>
                <a:solidFill>
                  <a:srgbClr val="174576"/>
                </a:solidFill>
                <a:latin typeface="Corbel" pitchFamily="34" charset="0"/>
              </a:defRPr>
            </a:lvl4pPr>
            <a:lvl5pPr marL="2057400" indent="-228600">
              <a:spcBef>
                <a:spcPts val="600"/>
              </a:spcBef>
              <a:buClr>
                <a:schemeClr val="accent1"/>
              </a:buClr>
              <a:buSzPct val="90000"/>
              <a:buFont typeface="Wingdings 2" pitchFamily="18" charset="2"/>
              <a:buChar char=""/>
              <a:defRPr>
                <a:solidFill>
                  <a:srgbClr val="174576"/>
                </a:solidFill>
                <a:latin typeface="Corbel" pitchFamily="34" charset="0"/>
              </a:defRPr>
            </a:lvl5pPr>
            <a:lvl6pPr marL="25146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6pPr>
            <a:lvl7pPr marL="29718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7pPr>
            <a:lvl8pPr marL="34290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8pPr>
            <a:lvl9pPr marL="38862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9pPr>
          </a:lstStyle>
          <a:p>
            <a:pPr>
              <a:lnSpc>
                <a:spcPct val="90000"/>
              </a:lnSpc>
              <a:spcBef>
                <a:spcPct val="0"/>
              </a:spcBef>
              <a:spcAft>
                <a:spcPts val="600"/>
              </a:spcAft>
              <a:buClrTx/>
              <a:buSzTx/>
              <a:buFontTx/>
              <a:buNone/>
            </a:pPr>
            <a:fld id="{6E55D950-715B-4ABC-AF13-DF067CFB96F8}" type="slidenum">
              <a:rPr lang="en-US" altLang="en-US" sz="1900"/>
              <a:pPr>
                <a:lnSpc>
                  <a:spcPct val="90000"/>
                </a:lnSpc>
                <a:spcBef>
                  <a:spcPct val="0"/>
                </a:spcBef>
                <a:spcAft>
                  <a:spcPts val="600"/>
                </a:spcAft>
                <a:buClrTx/>
                <a:buSzTx/>
                <a:buFontTx/>
                <a:buNone/>
              </a:pPr>
              <a:t>35</a:t>
            </a:fld>
            <a:endParaRPr lang="en-US" altLang="en-US" sz="1900" dirty="0"/>
          </a:p>
        </p:txBody>
      </p:sp>
    </p:spTree>
  </p:cSld>
  <p:clrMapOvr>
    <a:masterClrMapping/>
  </p:clrMapOvr>
  <p:transition spd="slow">
    <p:random/>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ctrTitle"/>
          </p:nvPr>
        </p:nvSpPr>
        <p:spPr>
          <a:xfrm>
            <a:off x="1736725" y="2355850"/>
            <a:ext cx="5870575" cy="1471613"/>
          </a:xfrm>
        </p:spPr>
        <p:txBody>
          <a:bodyPr/>
          <a:lstStyle/>
          <a:p>
            <a:pPr algn="ctr"/>
            <a:r>
              <a:rPr lang="en-US" altLang="en-US" sz="5400" dirty="0">
                <a:solidFill>
                  <a:schemeClr val="tx2">
                    <a:lumMod val="75000"/>
                  </a:schemeClr>
                </a:solidFill>
                <a:latin typeface="Garamond" pitchFamily="18" charset="0"/>
              </a:rPr>
              <a:t>Objectives</a:t>
            </a:r>
          </a:p>
        </p:txBody>
      </p:sp>
      <p:sp>
        <p:nvSpPr>
          <p:cNvPr id="43011" name="Text Placeholder 2"/>
          <p:cNvSpPr>
            <a:spLocks noGrp="1"/>
          </p:cNvSpPr>
          <p:nvPr>
            <p:ph type="subTitle" idx="1"/>
          </p:nvPr>
        </p:nvSpPr>
        <p:spPr>
          <a:xfrm>
            <a:off x="1736725" y="3827463"/>
            <a:ext cx="5870575" cy="576262"/>
          </a:xfrm>
        </p:spPr>
        <p:txBody>
          <a:bodyPr>
            <a:normAutofit fontScale="62500" lnSpcReduction="20000"/>
          </a:bodyPr>
          <a:lstStyle/>
          <a:p>
            <a:r>
              <a:rPr lang="en-US" altLang="en-US" sz="2800" b="1" dirty="0">
                <a:solidFill>
                  <a:srgbClr val="FFC000"/>
                </a:solidFill>
                <a:latin typeface="Garamond" pitchFamily="18" charset="0"/>
              </a:rPr>
              <a:t>Maximum Points:  9</a:t>
            </a:r>
          </a:p>
          <a:p>
            <a:r>
              <a:rPr lang="en-US" altLang="en-US" b="1" dirty="0">
                <a:solidFill>
                  <a:srgbClr val="FFC000"/>
                </a:solidFill>
              </a:rPr>
              <a:t>Sub Criteria: 6</a:t>
            </a:r>
          </a:p>
        </p:txBody>
      </p:sp>
    </p:spTree>
    <p:extLst>
      <p:ext uri="{BB962C8B-B14F-4D97-AF65-F5344CB8AC3E}">
        <p14:creationId xmlns:p14="http://schemas.microsoft.com/office/powerpoint/2010/main" val="764073194"/>
      </p:ext>
    </p:extLst>
  </p:cSld>
  <p:clrMapOvr>
    <a:masterClrMapping/>
  </p:clrMapOvr>
  <p:transition spd="slow" advTm="11039">
    <p:random/>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a:xfrm>
            <a:off x="200818" y="436563"/>
            <a:ext cx="8742363" cy="811212"/>
          </a:xfrm>
        </p:spPr>
        <p:txBody>
          <a:bodyPr>
            <a:normAutofit fontScale="90000"/>
          </a:bodyPr>
          <a:lstStyle/>
          <a:p>
            <a:pPr algn="ctr" eaLnBrk="1" hangingPunct="1"/>
            <a:r>
              <a:rPr lang="en-US" altLang="en-US" sz="4000" dirty="0">
                <a:latin typeface="Garamond" pitchFamily="18" charset="0"/>
              </a:rPr>
              <a:t>Upward Bound Math and Science Objectives</a:t>
            </a:r>
          </a:p>
        </p:txBody>
      </p:sp>
      <p:sp>
        <p:nvSpPr>
          <p:cNvPr id="44035" name="Content Placeholder 2"/>
          <p:cNvSpPr>
            <a:spLocks noGrp="1"/>
          </p:cNvSpPr>
          <p:nvPr>
            <p:ph idx="1"/>
          </p:nvPr>
        </p:nvSpPr>
        <p:spPr>
          <a:xfrm>
            <a:off x="200818" y="1741487"/>
            <a:ext cx="8586788" cy="4679950"/>
          </a:xfrm>
        </p:spPr>
        <p:txBody>
          <a:bodyPr>
            <a:normAutofit lnSpcReduction="10000"/>
          </a:bodyPr>
          <a:lstStyle/>
          <a:p>
            <a:pPr marL="0" indent="0" eaLnBrk="1" hangingPunct="1">
              <a:buNone/>
            </a:pPr>
            <a:r>
              <a:rPr lang="en-US" altLang="en-US" sz="2800" dirty="0">
                <a:latin typeface="Garamond" pitchFamily="18" charset="0"/>
              </a:rPr>
              <a:t>There are SIX Standardized Objectives:</a:t>
            </a:r>
          </a:p>
          <a:p>
            <a:pPr eaLnBrk="1" hangingPunct="1">
              <a:buFont typeface="Wingdings" pitchFamily="2" charset="2"/>
              <a:buChar char="q"/>
            </a:pPr>
            <a:r>
              <a:rPr lang="en-US" altLang="en-US" sz="2800" dirty="0">
                <a:latin typeface="Garamond" pitchFamily="18" charset="0"/>
              </a:rPr>
              <a:t>Standardized Objectives are found on the Upward Bound Math and Science Program Profile form.</a:t>
            </a:r>
          </a:p>
          <a:p>
            <a:pPr eaLnBrk="1" hangingPunct="1">
              <a:buFont typeface="Wingdings" pitchFamily="2" charset="2"/>
              <a:buChar char="q"/>
            </a:pPr>
            <a:r>
              <a:rPr lang="en-US" altLang="en-US" sz="2800" dirty="0">
                <a:latin typeface="Garamond" pitchFamily="18" charset="0"/>
              </a:rPr>
              <a:t>MUST include all SIX Standardized Objectives in your application.</a:t>
            </a:r>
          </a:p>
          <a:p>
            <a:pPr eaLnBrk="1" hangingPunct="1">
              <a:buFont typeface="Wingdings" pitchFamily="2" charset="2"/>
              <a:buChar char="q"/>
            </a:pPr>
            <a:r>
              <a:rPr lang="en-US" altLang="en-US" sz="2800" dirty="0">
                <a:latin typeface="Garamond" pitchFamily="18" charset="0"/>
              </a:rPr>
              <a:t>MUST provide the percentages that your project proposes to achieve for each Standardized Objective.</a:t>
            </a:r>
          </a:p>
          <a:p>
            <a:pPr eaLnBrk="1" hangingPunct="1">
              <a:buFont typeface="Wingdings" pitchFamily="2" charset="2"/>
              <a:buChar char="q"/>
            </a:pPr>
            <a:r>
              <a:rPr lang="en-US" altLang="en-US" sz="2800" b="1" dirty="0">
                <a:latin typeface="Garamond" pitchFamily="18" charset="0"/>
              </a:rPr>
              <a:t>The Objectives may not be rewritten, restated or reworded</a:t>
            </a:r>
            <a:r>
              <a:rPr lang="en-US" altLang="en-US" sz="2800" dirty="0">
                <a:latin typeface="Garamond" pitchFamily="18" charset="0"/>
              </a:rPr>
              <a:t>.</a:t>
            </a:r>
          </a:p>
          <a:p>
            <a:pPr eaLnBrk="1" hangingPunct="1">
              <a:buFont typeface="Wingdings" pitchFamily="2" charset="2"/>
              <a:buChar char="q"/>
            </a:pPr>
            <a:r>
              <a:rPr lang="en-US" altLang="en-US" sz="2800" dirty="0">
                <a:latin typeface="Garamond" pitchFamily="18" charset="0"/>
              </a:rPr>
              <a:t>Applicants may propose additional objectives but are not required.</a:t>
            </a:r>
          </a:p>
          <a:p>
            <a:pPr eaLnBrk="1" hangingPunct="1">
              <a:buFont typeface="Wingdings" pitchFamily="2" charset="2"/>
              <a:buChar char="q"/>
            </a:pPr>
            <a:endParaRPr lang="en-US" altLang="en-US" dirty="0">
              <a:latin typeface="Garamond" pitchFamily="18" charset="0"/>
            </a:endParaRPr>
          </a:p>
          <a:p>
            <a:pPr lvl="1" eaLnBrk="1" hangingPunct="1">
              <a:buFont typeface="Wingdings 2" pitchFamily="18" charset="2"/>
              <a:buNone/>
            </a:pPr>
            <a:endParaRPr lang="en-US" altLang="en-US" dirty="0">
              <a:latin typeface="Garamond" pitchFamily="18" charset="0"/>
            </a:endParaRPr>
          </a:p>
        </p:txBody>
      </p:sp>
      <p:sp>
        <p:nvSpPr>
          <p:cNvPr id="4403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2000"/>
              </a:spcBef>
              <a:buClr>
                <a:schemeClr val="accent1"/>
              </a:buClr>
              <a:buSzPct val="90000"/>
              <a:buFont typeface="Wingdings 2" pitchFamily="18" charset="2"/>
              <a:buChar char=""/>
              <a:defRPr sz="2200">
                <a:solidFill>
                  <a:srgbClr val="174576"/>
                </a:solidFill>
                <a:latin typeface="Corbel" pitchFamily="34" charset="0"/>
              </a:defRPr>
            </a:lvl1pPr>
            <a:lvl2pPr marL="742950" indent="-285750">
              <a:spcBef>
                <a:spcPts val="600"/>
              </a:spcBef>
              <a:buClr>
                <a:schemeClr val="accent1"/>
              </a:buClr>
              <a:buSzPct val="90000"/>
              <a:buFont typeface="Wingdings 2" pitchFamily="18" charset="2"/>
              <a:buChar char=""/>
              <a:defRPr sz="2000">
                <a:solidFill>
                  <a:srgbClr val="174576"/>
                </a:solidFill>
                <a:latin typeface="Corbel" pitchFamily="34" charset="0"/>
              </a:defRPr>
            </a:lvl2pPr>
            <a:lvl3pPr marL="1143000" indent="-228600">
              <a:spcBef>
                <a:spcPts val="600"/>
              </a:spcBef>
              <a:buClr>
                <a:schemeClr val="accent1"/>
              </a:buClr>
              <a:buSzPct val="90000"/>
              <a:buFont typeface="Wingdings 2" pitchFamily="18" charset="2"/>
              <a:buChar char=""/>
              <a:defRPr>
                <a:solidFill>
                  <a:srgbClr val="174576"/>
                </a:solidFill>
                <a:latin typeface="Corbel" pitchFamily="34" charset="0"/>
              </a:defRPr>
            </a:lvl3pPr>
            <a:lvl4pPr marL="1600200" indent="-228600">
              <a:spcBef>
                <a:spcPts val="600"/>
              </a:spcBef>
              <a:buClr>
                <a:schemeClr val="accent1"/>
              </a:buClr>
              <a:buSzPct val="90000"/>
              <a:buFont typeface="Wingdings 2" pitchFamily="18" charset="2"/>
              <a:buChar char=""/>
              <a:defRPr>
                <a:solidFill>
                  <a:srgbClr val="174576"/>
                </a:solidFill>
                <a:latin typeface="Corbel" pitchFamily="34" charset="0"/>
              </a:defRPr>
            </a:lvl4pPr>
            <a:lvl5pPr marL="2057400" indent="-228600">
              <a:spcBef>
                <a:spcPts val="600"/>
              </a:spcBef>
              <a:buClr>
                <a:schemeClr val="accent1"/>
              </a:buClr>
              <a:buSzPct val="90000"/>
              <a:buFont typeface="Wingdings 2" pitchFamily="18" charset="2"/>
              <a:buChar char=""/>
              <a:defRPr>
                <a:solidFill>
                  <a:srgbClr val="174576"/>
                </a:solidFill>
                <a:latin typeface="Corbel" pitchFamily="34" charset="0"/>
              </a:defRPr>
            </a:lvl5pPr>
            <a:lvl6pPr marL="25146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6pPr>
            <a:lvl7pPr marL="29718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7pPr>
            <a:lvl8pPr marL="34290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8pPr>
            <a:lvl9pPr marL="38862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9pPr>
          </a:lstStyle>
          <a:p>
            <a:pPr>
              <a:spcBef>
                <a:spcPct val="0"/>
              </a:spcBef>
              <a:buClrTx/>
              <a:buSzTx/>
              <a:buFontTx/>
              <a:buNone/>
            </a:pPr>
            <a:fld id="{355A6A90-3457-42E1-BCA9-AB51896E996F}" type="slidenum">
              <a:rPr lang="en-US" altLang="en-US" sz="1100">
                <a:solidFill>
                  <a:srgbClr val="A6A6A6"/>
                </a:solidFill>
              </a:rPr>
              <a:pPr>
                <a:spcBef>
                  <a:spcPct val="0"/>
                </a:spcBef>
                <a:buClrTx/>
                <a:buSzTx/>
                <a:buFontTx/>
                <a:buNone/>
              </a:pPr>
              <a:t>37</a:t>
            </a:fld>
            <a:endParaRPr lang="en-US" altLang="en-US" sz="1100" dirty="0">
              <a:solidFill>
                <a:srgbClr val="A6A6A6"/>
              </a:solidFill>
            </a:endParaRPr>
          </a:p>
        </p:txBody>
      </p:sp>
    </p:spTree>
    <p:extLst>
      <p:ext uri="{BB962C8B-B14F-4D97-AF65-F5344CB8AC3E}">
        <p14:creationId xmlns:p14="http://schemas.microsoft.com/office/powerpoint/2010/main" val="2445811105"/>
      </p:ext>
    </p:extLst>
  </p:cSld>
  <p:clrMapOvr>
    <a:masterClrMapping/>
  </p:clrMapOvr>
  <p:transition spd="slow" advTm="105210">
    <p:random/>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a:xfrm>
            <a:off x="779463" y="295275"/>
            <a:ext cx="7583487" cy="903288"/>
          </a:xfrm>
        </p:spPr>
        <p:txBody>
          <a:bodyPr/>
          <a:lstStyle/>
          <a:p>
            <a:pPr algn="ctr" eaLnBrk="1" hangingPunct="1"/>
            <a:r>
              <a:rPr lang="en-US" altLang="en-US" sz="4000" dirty="0">
                <a:latin typeface="Garamond" pitchFamily="18" charset="0"/>
              </a:rPr>
              <a:t>Objectives (cont.)</a:t>
            </a:r>
          </a:p>
        </p:txBody>
      </p:sp>
      <p:sp>
        <p:nvSpPr>
          <p:cNvPr id="45059" name="Content Placeholder 2"/>
          <p:cNvSpPr>
            <a:spLocks noGrp="1"/>
          </p:cNvSpPr>
          <p:nvPr>
            <p:ph idx="1"/>
          </p:nvPr>
        </p:nvSpPr>
        <p:spPr>
          <a:xfrm>
            <a:off x="684213" y="1943100"/>
            <a:ext cx="7583487" cy="4298950"/>
          </a:xfrm>
        </p:spPr>
        <p:txBody>
          <a:bodyPr/>
          <a:lstStyle/>
          <a:p>
            <a:pPr eaLnBrk="1" hangingPunct="1">
              <a:buFont typeface="Wingdings" pitchFamily="2" charset="2"/>
              <a:buChar char="q"/>
            </a:pPr>
            <a:r>
              <a:rPr lang="en-US" altLang="en-US" sz="3200" dirty="0">
                <a:latin typeface="Garamond" pitchFamily="18" charset="0"/>
              </a:rPr>
              <a:t>The Objective selection criteria is worth </a:t>
            </a:r>
            <a:r>
              <a:rPr lang="en-US" altLang="en-US" sz="3200" b="1" dirty="0">
                <a:latin typeface="Garamond" pitchFamily="18" charset="0"/>
              </a:rPr>
              <a:t>9</a:t>
            </a:r>
            <a:r>
              <a:rPr lang="en-US" altLang="en-US" sz="3200" dirty="0">
                <a:latin typeface="Garamond" pitchFamily="18" charset="0"/>
              </a:rPr>
              <a:t> points.</a:t>
            </a:r>
          </a:p>
          <a:p>
            <a:pPr eaLnBrk="1" hangingPunct="1">
              <a:buFont typeface="Wingdings" pitchFamily="2" charset="2"/>
              <a:buChar char="q"/>
            </a:pPr>
            <a:r>
              <a:rPr lang="en-US" altLang="en-US" sz="3200" dirty="0">
                <a:latin typeface="Garamond" pitchFamily="18" charset="0"/>
              </a:rPr>
              <a:t>All 9 points will be awarded based on the extent to which objectives and proposed targets (percentages) are determined to be ambitious and attainable based on NEED, PLAN OF OPERATION, and other resources provided. </a:t>
            </a:r>
          </a:p>
          <a:p>
            <a:pPr eaLnBrk="1" hangingPunct="1">
              <a:buFont typeface="Wingdings 2" pitchFamily="18" charset="2"/>
              <a:buNone/>
            </a:pPr>
            <a:endParaRPr lang="en-US" altLang="en-US" sz="2400" dirty="0">
              <a:latin typeface="Garamond" pitchFamily="18" charset="0"/>
            </a:endParaRPr>
          </a:p>
        </p:txBody>
      </p:sp>
      <p:sp>
        <p:nvSpPr>
          <p:cNvPr id="45060"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2000"/>
              </a:spcBef>
              <a:buClr>
                <a:schemeClr val="accent1"/>
              </a:buClr>
              <a:buSzPct val="90000"/>
              <a:buFont typeface="Wingdings 2" pitchFamily="18" charset="2"/>
              <a:buChar char=""/>
              <a:defRPr sz="2200">
                <a:solidFill>
                  <a:srgbClr val="174576"/>
                </a:solidFill>
                <a:latin typeface="Corbel" pitchFamily="34" charset="0"/>
              </a:defRPr>
            </a:lvl1pPr>
            <a:lvl2pPr marL="742950" indent="-285750">
              <a:spcBef>
                <a:spcPts val="600"/>
              </a:spcBef>
              <a:buClr>
                <a:schemeClr val="accent1"/>
              </a:buClr>
              <a:buSzPct val="90000"/>
              <a:buFont typeface="Wingdings 2" pitchFamily="18" charset="2"/>
              <a:buChar char=""/>
              <a:defRPr sz="2000">
                <a:solidFill>
                  <a:srgbClr val="174576"/>
                </a:solidFill>
                <a:latin typeface="Corbel" pitchFamily="34" charset="0"/>
              </a:defRPr>
            </a:lvl2pPr>
            <a:lvl3pPr marL="1143000" indent="-228600">
              <a:spcBef>
                <a:spcPts val="600"/>
              </a:spcBef>
              <a:buClr>
                <a:schemeClr val="accent1"/>
              </a:buClr>
              <a:buSzPct val="90000"/>
              <a:buFont typeface="Wingdings 2" pitchFamily="18" charset="2"/>
              <a:buChar char=""/>
              <a:defRPr>
                <a:solidFill>
                  <a:srgbClr val="174576"/>
                </a:solidFill>
                <a:latin typeface="Corbel" pitchFamily="34" charset="0"/>
              </a:defRPr>
            </a:lvl3pPr>
            <a:lvl4pPr marL="1600200" indent="-228600">
              <a:spcBef>
                <a:spcPts val="600"/>
              </a:spcBef>
              <a:buClr>
                <a:schemeClr val="accent1"/>
              </a:buClr>
              <a:buSzPct val="90000"/>
              <a:buFont typeface="Wingdings 2" pitchFamily="18" charset="2"/>
              <a:buChar char=""/>
              <a:defRPr>
                <a:solidFill>
                  <a:srgbClr val="174576"/>
                </a:solidFill>
                <a:latin typeface="Corbel" pitchFamily="34" charset="0"/>
              </a:defRPr>
            </a:lvl4pPr>
            <a:lvl5pPr marL="2057400" indent="-228600">
              <a:spcBef>
                <a:spcPts val="600"/>
              </a:spcBef>
              <a:buClr>
                <a:schemeClr val="accent1"/>
              </a:buClr>
              <a:buSzPct val="90000"/>
              <a:buFont typeface="Wingdings 2" pitchFamily="18" charset="2"/>
              <a:buChar char=""/>
              <a:defRPr>
                <a:solidFill>
                  <a:srgbClr val="174576"/>
                </a:solidFill>
                <a:latin typeface="Corbel" pitchFamily="34" charset="0"/>
              </a:defRPr>
            </a:lvl5pPr>
            <a:lvl6pPr marL="25146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6pPr>
            <a:lvl7pPr marL="29718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7pPr>
            <a:lvl8pPr marL="34290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8pPr>
            <a:lvl9pPr marL="38862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9pPr>
          </a:lstStyle>
          <a:p>
            <a:pPr>
              <a:spcBef>
                <a:spcPct val="0"/>
              </a:spcBef>
              <a:buClrTx/>
              <a:buSzTx/>
              <a:buFontTx/>
              <a:buNone/>
            </a:pPr>
            <a:fld id="{F80E4ABE-7AF2-4DD6-AC44-826A471453CA}" type="slidenum">
              <a:rPr lang="en-US" altLang="en-US" sz="1100">
                <a:solidFill>
                  <a:srgbClr val="A6A6A6"/>
                </a:solidFill>
              </a:rPr>
              <a:pPr>
                <a:spcBef>
                  <a:spcPct val="0"/>
                </a:spcBef>
                <a:buClrTx/>
                <a:buSzTx/>
                <a:buFontTx/>
                <a:buNone/>
              </a:pPr>
              <a:t>38</a:t>
            </a:fld>
            <a:endParaRPr lang="en-US" altLang="en-US" sz="1100" dirty="0">
              <a:solidFill>
                <a:srgbClr val="A6A6A6"/>
              </a:solidFill>
            </a:endParaRPr>
          </a:p>
        </p:txBody>
      </p:sp>
    </p:spTree>
    <p:extLst>
      <p:ext uri="{BB962C8B-B14F-4D97-AF65-F5344CB8AC3E}">
        <p14:creationId xmlns:p14="http://schemas.microsoft.com/office/powerpoint/2010/main" val="32279811"/>
      </p:ext>
    </p:extLst>
  </p:cSld>
  <p:clrMapOvr>
    <a:masterClrMapping/>
  </p:clrMapOvr>
  <p:transition spd="slow" advTm="67145">
    <p:random/>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a:xfrm>
            <a:off x="357188" y="398463"/>
            <a:ext cx="8448675" cy="1066800"/>
          </a:xfrm>
        </p:spPr>
        <p:txBody>
          <a:bodyPr>
            <a:noAutofit/>
          </a:bodyPr>
          <a:lstStyle/>
          <a:p>
            <a:pPr algn="ctr" eaLnBrk="1" hangingPunct="1"/>
            <a:r>
              <a:rPr lang="en-US" altLang="en-US" sz="4000" dirty="0">
                <a:latin typeface="Garamond" pitchFamily="18" charset="0"/>
              </a:rPr>
              <a:t>Academic Performance</a:t>
            </a:r>
            <a:br>
              <a:rPr lang="en-US" altLang="en-US" sz="4000" dirty="0">
                <a:latin typeface="Garamond" pitchFamily="18" charset="0"/>
              </a:rPr>
            </a:br>
            <a:r>
              <a:rPr lang="en-US" altLang="en-US" sz="4000" dirty="0">
                <a:latin typeface="Garamond" pitchFamily="18" charset="0"/>
              </a:rPr>
              <a:t>Grade Point Average (GPA)</a:t>
            </a:r>
          </a:p>
        </p:txBody>
      </p:sp>
      <p:sp>
        <p:nvSpPr>
          <p:cNvPr id="46083" name="Content Placeholder 2"/>
          <p:cNvSpPr>
            <a:spLocks noGrp="1"/>
          </p:cNvSpPr>
          <p:nvPr>
            <p:ph idx="1"/>
          </p:nvPr>
        </p:nvSpPr>
        <p:spPr>
          <a:xfrm>
            <a:off x="515938" y="2312988"/>
            <a:ext cx="8110537" cy="4318000"/>
          </a:xfrm>
        </p:spPr>
        <p:txBody>
          <a:bodyPr/>
          <a:lstStyle/>
          <a:p>
            <a:pPr eaLnBrk="1" hangingPunct="1">
              <a:buFont typeface="Wingdings 2" pitchFamily="18" charset="2"/>
              <a:buNone/>
            </a:pPr>
            <a:r>
              <a:rPr lang="en-US" altLang="en-US" sz="4000" dirty="0">
                <a:latin typeface="Garamond" pitchFamily="18" charset="0"/>
              </a:rPr>
              <a:t>_____% of participants served during the project year will have a cumulative GPA of 2.5 or better on a four-point scale at the end of the school year.</a:t>
            </a:r>
          </a:p>
        </p:txBody>
      </p:sp>
      <p:sp>
        <p:nvSpPr>
          <p:cNvPr id="46084"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2000"/>
              </a:spcBef>
              <a:buClr>
                <a:schemeClr val="accent1"/>
              </a:buClr>
              <a:buSzPct val="90000"/>
              <a:buFont typeface="Wingdings 2" pitchFamily="18" charset="2"/>
              <a:buChar char=""/>
              <a:defRPr sz="2200">
                <a:solidFill>
                  <a:srgbClr val="174576"/>
                </a:solidFill>
                <a:latin typeface="Corbel" pitchFamily="34" charset="0"/>
              </a:defRPr>
            </a:lvl1pPr>
            <a:lvl2pPr marL="742950" indent="-285750">
              <a:spcBef>
                <a:spcPts val="600"/>
              </a:spcBef>
              <a:buClr>
                <a:schemeClr val="accent1"/>
              </a:buClr>
              <a:buSzPct val="90000"/>
              <a:buFont typeface="Wingdings 2" pitchFamily="18" charset="2"/>
              <a:buChar char=""/>
              <a:defRPr sz="2000">
                <a:solidFill>
                  <a:srgbClr val="174576"/>
                </a:solidFill>
                <a:latin typeface="Corbel" pitchFamily="34" charset="0"/>
              </a:defRPr>
            </a:lvl2pPr>
            <a:lvl3pPr marL="1143000" indent="-228600">
              <a:spcBef>
                <a:spcPts val="600"/>
              </a:spcBef>
              <a:buClr>
                <a:schemeClr val="accent1"/>
              </a:buClr>
              <a:buSzPct val="90000"/>
              <a:buFont typeface="Wingdings 2" pitchFamily="18" charset="2"/>
              <a:buChar char=""/>
              <a:defRPr>
                <a:solidFill>
                  <a:srgbClr val="174576"/>
                </a:solidFill>
                <a:latin typeface="Corbel" pitchFamily="34" charset="0"/>
              </a:defRPr>
            </a:lvl3pPr>
            <a:lvl4pPr marL="1600200" indent="-228600">
              <a:spcBef>
                <a:spcPts val="600"/>
              </a:spcBef>
              <a:buClr>
                <a:schemeClr val="accent1"/>
              </a:buClr>
              <a:buSzPct val="90000"/>
              <a:buFont typeface="Wingdings 2" pitchFamily="18" charset="2"/>
              <a:buChar char=""/>
              <a:defRPr>
                <a:solidFill>
                  <a:srgbClr val="174576"/>
                </a:solidFill>
                <a:latin typeface="Corbel" pitchFamily="34" charset="0"/>
              </a:defRPr>
            </a:lvl4pPr>
            <a:lvl5pPr marL="2057400" indent="-228600">
              <a:spcBef>
                <a:spcPts val="600"/>
              </a:spcBef>
              <a:buClr>
                <a:schemeClr val="accent1"/>
              </a:buClr>
              <a:buSzPct val="90000"/>
              <a:buFont typeface="Wingdings 2" pitchFamily="18" charset="2"/>
              <a:buChar char=""/>
              <a:defRPr>
                <a:solidFill>
                  <a:srgbClr val="174576"/>
                </a:solidFill>
                <a:latin typeface="Corbel" pitchFamily="34" charset="0"/>
              </a:defRPr>
            </a:lvl5pPr>
            <a:lvl6pPr marL="25146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6pPr>
            <a:lvl7pPr marL="29718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7pPr>
            <a:lvl8pPr marL="34290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8pPr>
            <a:lvl9pPr marL="38862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9pPr>
          </a:lstStyle>
          <a:p>
            <a:pPr>
              <a:spcBef>
                <a:spcPct val="0"/>
              </a:spcBef>
              <a:buClrTx/>
              <a:buSzTx/>
              <a:buFontTx/>
              <a:buNone/>
            </a:pPr>
            <a:fld id="{11FEF687-EA32-4EAF-926E-95CBF5721F1D}" type="slidenum">
              <a:rPr lang="en-US" altLang="en-US" sz="1100">
                <a:solidFill>
                  <a:srgbClr val="A6A6A6"/>
                </a:solidFill>
              </a:rPr>
              <a:pPr>
                <a:spcBef>
                  <a:spcPct val="0"/>
                </a:spcBef>
                <a:buClrTx/>
                <a:buSzTx/>
                <a:buFontTx/>
                <a:buNone/>
              </a:pPr>
              <a:t>39</a:t>
            </a:fld>
            <a:endParaRPr lang="en-US" altLang="en-US" sz="1100" dirty="0">
              <a:solidFill>
                <a:srgbClr val="A6A6A6"/>
              </a:solidFill>
            </a:endParaRPr>
          </a:p>
        </p:txBody>
      </p:sp>
    </p:spTree>
    <p:extLst>
      <p:ext uri="{BB962C8B-B14F-4D97-AF65-F5344CB8AC3E}">
        <p14:creationId xmlns:p14="http://schemas.microsoft.com/office/powerpoint/2010/main" val="2162064779"/>
      </p:ext>
    </p:extLst>
  </p:cSld>
  <p:clrMapOvr>
    <a:masterClrMapping/>
  </p:clrMapOvr>
  <p:transition spd="slow" advTm="17842">
    <p:random/>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127C77-FD81-4DA0-9B9F-E99BE31D49BA}"/>
              </a:ext>
            </a:extLst>
          </p:cNvPr>
          <p:cNvSpPr>
            <a:spLocks noGrp="1"/>
          </p:cNvSpPr>
          <p:nvPr>
            <p:ph type="ctrTitle"/>
          </p:nvPr>
        </p:nvSpPr>
        <p:spPr>
          <a:xfrm>
            <a:off x="1404990" y="745835"/>
            <a:ext cx="5143500" cy="895988"/>
          </a:xfrm>
        </p:spPr>
        <p:txBody>
          <a:bodyPr>
            <a:normAutofit/>
          </a:bodyPr>
          <a:lstStyle/>
          <a:p>
            <a:r>
              <a:rPr lang="en-US" sz="4950" b="1" dirty="0"/>
              <a:t>Application Closing Date</a:t>
            </a:r>
          </a:p>
        </p:txBody>
      </p:sp>
      <p:sp>
        <p:nvSpPr>
          <p:cNvPr id="3" name="Text Placeholder 2">
            <a:extLst>
              <a:ext uri="{FF2B5EF4-FFF2-40B4-BE49-F238E27FC236}">
                <a16:creationId xmlns:a16="http://schemas.microsoft.com/office/drawing/2014/main" id="{B87A047D-9E6E-4A72-A5F4-C5DB437211E1}"/>
              </a:ext>
            </a:extLst>
          </p:cNvPr>
          <p:cNvSpPr>
            <a:spLocks noGrp="1"/>
          </p:cNvSpPr>
          <p:nvPr>
            <p:ph type="subTitle" idx="1"/>
          </p:nvPr>
        </p:nvSpPr>
        <p:spPr>
          <a:xfrm>
            <a:off x="2358277" y="1923194"/>
            <a:ext cx="6223214" cy="2086811"/>
          </a:xfrm>
        </p:spPr>
        <p:txBody>
          <a:bodyPr>
            <a:noAutofit/>
          </a:bodyPr>
          <a:lstStyle/>
          <a:p>
            <a:r>
              <a:rPr lang="en-US" sz="4950" dirty="0"/>
              <a:t>June 3, 2022</a:t>
            </a:r>
          </a:p>
          <a:p>
            <a:r>
              <a:rPr lang="en-US" sz="3000" b="1" dirty="0"/>
              <a:t>11:59:59</a:t>
            </a:r>
            <a:r>
              <a:rPr lang="en-US" sz="3000" dirty="0"/>
              <a:t> pm ET</a:t>
            </a:r>
          </a:p>
        </p:txBody>
      </p:sp>
    </p:spTree>
    <p:extLst>
      <p:ext uri="{BB962C8B-B14F-4D97-AF65-F5344CB8AC3E}">
        <p14:creationId xmlns:p14="http://schemas.microsoft.com/office/powerpoint/2010/main" val="2205926600"/>
      </p:ext>
    </p:extLst>
  </p:cSld>
  <p:clrMapOvr>
    <a:masterClrMapping/>
  </p:clrMapOvr>
  <p:transition spd="slow" advTm="22412">
    <p:random/>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a:xfrm>
            <a:off x="254000" y="374650"/>
            <a:ext cx="8650288" cy="1136650"/>
          </a:xfrm>
        </p:spPr>
        <p:txBody>
          <a:bodyPr>
            <a:noAutofit/>
          </a:bodyPr>
          <a:lstStyle/>
          <a:p>
            <a:pPr algn="ctr" eaLnBrk="1" hangingPunct="1"/>
            <a:r>
              <a:rPr lang="en-US" altLang="en-US" sz="4000" dirty="0">
                <a:latin typeface="Garamond" pitchFamily="18" charset="0"/>
              </a:rPr>
              <a:t>Academic Performance </a:t>
            </a:r>
            <a:br>
              <a:rPr lang="en-US" altLang="en-US" sz="4000" dirty="0">
                <a:latin typeface="Garamond" pitchFamily="18" charset="0"/>
              </a:rPr>
            </a:br>
            <a:r>
              <a:rPr lang="en-US" altLang="en-US" sz="4000" dirty="0">
                <a:latin typeface="Garamond" pitchFamily="18" charset="0"/>
              </a:rPr>
              <a:t>on Standardized Test </a:t>
            </a:r>
          </a:p>
        </p:txBody>
      </p:sp>
      <p:sp>
        <p:nvSpPr>
          <p:cNvPr id="47107" name="Content Placeholder 2"/>
          <p:cNvSpPr>
            <a:spLocks noGrp="1"/>
          </p:cNvSpPr>
          <p:nvPr>
            <p:ph idx="1"/>
          </p:nvPr>
        </p:nvSpPr>
        <p:spPr>
          <a:xfrm>
            <a:off x="576263" y="2341563"/>
            <a:ext cx="7786687" cy="3738562"/>
          </a:xfrm>
        </p:spPr>
        <p:txBody>
          <a:bodyPr/>
          <a:lstStyle/>
          <a:p>
            <a:pPr eaLnBrk="1" hangingPunct="1">
              <a:buFont typeface="Wingdings 2" pitchFamily="18" charset="2"/>
              <a:buNone/>
            </a:pPr>
            <a:r>
              <a:rPr lang="en-US" altLang="en-US" sz="4000" dirty="0">
                <a:latin typeface="Garamond" pitchFamily="18" charset="0"/>
              </a:rPr>
              <a:t>	_________% of UBMS seniors served during the project year, will have achieved at the proficient level on state assessments in reading/language arts and math.</a:t>
            </a:r>
          </a:p>
        </p:txBody>
      </p:sp>
      <p:sp>
        <p:nvSpPr>
          <p:cNvPr id="47108"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2000"/>
              </a:spcBef>
              <a:buClr>
                <a:schemeClr val="accent1"/>
              </a:buClr>
              <a:buSzPct val="90000"/>
              <a:buFont typeface="Wingdings 2" pitchFamily="18" charset="2"/>
              <a:buChar char=""/>
              <a:defRPr sz="2200">
                <a:solidFill>
                  <a:srgbClr val="174576"/>
                </a:solidFill>
                <a:latin typeface="Corbel" pitchFamily="34" charset="0"/>
              </a:defRPr>
            </a:lvl1pPr>
            <a:lvl2pPr marL="742950" indent="-285750">
              <a:spcBef>
                <a:spcPts val="600"/>
              </a:spcBef>
              <a:buClr>
                <a:schemeClr val="accent1"/>
              </a:buClr>
              <a:buSzPct val="90000"/>
              <a:buFont typeface="Wingdings 2" pitchFamily="18" charset="2"/>
              <a:buChar char=""/>
              <a:defRPr sz="2000">
                <a:solidFill>
                  <a:srgbClr val="174576"/>
                </a:solidFill>
                <a:latin typeface="Corbel" pitchFamily="34" charset="0"/>
              </a:defRPr>
            </a:lvl2pPr>
            <a:lvl3pPr marL="1143000" indent="-228600">
              <a:spcBef>
                <a:spcPts val="600"/>
              </a:spcBef>
              <a:buClr>
                <a:schemeClr val="accent1"/>
              </a:buClr>
              <a:buSzPct val="90000"/>
              <a:buFont typeface="Wingdings 2" pitchFamily="18" charset="2"/>
              <a:buChar char=""/>
              <a:defRPr>
                <a:solidFill>
                  <a:srgbClr val="174576"/>
                </a:solidFill>
                <a:latin typeface="Corbel" pitchFamily="34" charset="0"/>
              </a:defRPr>
            </a:lvl3pPr>
            <a:lvl4pPr marL="1600200" indent="-228600">
              <a:spcBef>
                <a:spcPts val="600"/>
              </a:spcBef>
              <a:buClr>
                <a:schemeClr val="accent1"/>
              </a:buClr>
              <a:buSzPct val="90000"/>
              <a:buFont typeface="Wingdings 2" pitchFamily="18" charset="2"/>
              <a:buChar char=""/>
              <a:defRPr>
                <a:solidFill>
                  <a:srgbClr val="174576"/>
                </a:solidFill>
                <a:latin typeface="Corbel" pitchFamily="34" charset="0"/>
              </a:defRPr>
            </a:lvl4pPr>
            <a:lvl5pPr marL="2057400" indent="-228600">
              <a:spcBef>
                <a:spcPts val="600"/>
              </a:spcBef>
              <a:buClr>
                <a:schemeClr val="accent1"/>
              </a:buClr>
              <a:buSzPct val="90000"/>
              <a:buFont typeface="Wingdings 2" pitchFamily="18" charset="2"/>
              <a:buChar char=""/>
              <a:defRPr>
                <a:solidFill>
                  <a:srgbClr val="174576"/>
                </a:solidFill>
                <a:latin typeface="Corbel" pitchFamily="34" charset="0"/>
              </a:defRPr>
            </a:lvl5pPr>
            <a:lvl6pPr marL="25146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6pPr>
            <a:lvl7pPr marL="29718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7pPr>
            <a:lvl8pPr marL="34290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8pPr>
            <a:lvl9pPr marL="38862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9pPr>
          </a:lstStyle>
          <a:p>
            <a:pPr>
              <a:spcBef>
                <a:spcPct val="0"/>
              </a:spcBef>
              <a:buClrTx/>
              <a:buSzTx/>
              <a:buFontTx/>
              <a:buNone/>
            </a:pPr>
            <a:fld id="{74D4408A-2DCF-4A2E-A8EF-284C5665CE15}" type="slidenum">
              <a:rPr lang="en-US" altLang="en-US" sz="1100">
                <a:solidFill>
                  <a:srgbClr val="A6A6A6"/>
                </a:solidFill>
              </a:rPr>
              <a:pPr>
                <a:spcBef>
                  <a:spcPct val="0"/>
                </a:spcBef>
                <a:buClrTx/>
                <a:buSzTx/>
                <a:buFontTx/>
                <a:buNone/>
              </a:pPr>
              <a:t>40</a:t>
            </a:fld>
            <a:endParaRPr lang="en-US" altLang="en-US" sz="1100" dirty="0">
              <a:solidFill>
                <a:srgbClr val="A6A6A6"/>
              </a:solidFill>
            </a:endParaRPr>
          </a:p>
        </p:txBody>
      </p:sp>
    </p:spTree>
    <p:extLst>
      <p:ext uri="{BB962C8B-B14F-4D97-AF65-F5344CB8AC3E}">
        <p14:creationId xmlns:p14="http://schemas.microsoft.com/office/powerpoint/2010/main" val="455259676"/>
      </p:ext>
    </p:extLst>
  </p:cSld>
  <p:clrMapOvr>
    <a:masterClrMapping/>
  </p:clrMapOvr>
  <p:transition spd="slow" advTm="39716">
    <p:random/>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a:xfrm>
            <a:off x="539750" y="338138"/>
            <a:ext cx="8174038" cy="1143000"/>
          </a:xfrm>
        </p:spPr>
        <p:txBody>
          <a:bodyPr>
            <a:noAutofit/>
          </a:bodyPr>
          <a:lstStyle/>
          <a:p>
            <a:pPr algn="ctr" eaLnBrk="1" hangingPunct="1"/>
            <a:r>
              <a:rPr lang="en-US" altLang="en-US" sz="4000" dirty="0">
                <a:latin typeface="Garamond" pitchFamily="18" charset="0"/>
              </a:rPr>
              <a:t>Secondary School Retention and Graduation</a:t>
            </a:r>
          </a:p>
        </p:txBody>
      </p:sp>
      <p:sp>
        <p:nvSpPr>
          <p:cNvPr id="49155" name="Content Placeholder 2"/>
          <p:cNvSpPr>
            <a:spLocks noGrp="1"/>
          </p:cNvSpPr>
          <p:nvPr>
            <p:ph idx="1"/>
          </p:nvPr>
        </p:nvSpPr>
        <p:spPr>
          <a:xfrm>
            <a:off x="539750" y="1919288"/>
            <a:ext cx="8174038" cy="4006850"/>
          </a:xfrm>
        </p:spPr>
        <p:txBody>
          <a:bodyPr/>
          <a:lstStyle/>
          <a:p>
            <a:pPr eaLnBrk="1" hangingPunct="1">
              <a:buFont typeface="Wingdings 2" pitchFamily="18" charset="2"/>
              <a:buNone/>
            </a:pPr>
            <a:r>
              <a:rPr lang="en-US" altLang="en-US" sz="4000" dirty="0">
                <a:latin typeface="Garamond" pitchFamily="18" charset="0"/>
              </a:rPr>
              <a:t>	________% of Project Participants served during the project year will continue in school for the next academic year, at the next grade level, or will have graduated from secondary school with a regular secondary school diploma.</a:t>
            </a:r>
          </a:p>
        </p:txBody>
      </p:sp>
      <p:sp>
        <p:nvSpPr>
          <p:cNvPr id="4915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2000"/>
              </a:spcBef>
              <a:buClr>
                <a:schemeClr val="accent1"/>
              </a:buClr>
              <a:buSzPct val="90000"/>
              <a:buFont typeface="Wingdings 2" pitchFamily="18" charset="2"/>
              <a:buChar char=""/>
              <a:defRPr sz="2200">
                <a:solidFill>
                  <a:srgbClr val="174576"/>
                </a:solidFill>
                <a:latin typeface="Corbel" pitchFamily="34" charset="0"/>
              </a:defRPr>
            </a:lvl1pPr>
            <a:lvl2pPr marL="742950" indent="-285750">
              <a:spcBef>
                <a:spcPts val="600"/>
              </a:spcBef>
              <a:buClr>
                <a:schemeClr val="accent1"/>
              </a:buClr>
              <a:buSzPct val="90000"/>
              <a:buFont typeface="Wingdings 2" pitchFamily="18" charset="2"/>
              <a:buChar char=""/>
              <a:defRPr sz="2000">
                <a:solidFill>
                  <a:srgbClr val="174576"/>
                </a:solidFill>
                <a:latin typeface="Corbel" pitchFamily="34" charset="0"/>
              </a:defRPr>
            </a:lvl2pPr>
            <a:lvl3pPr marL="1143000" indent="-228600">
              <a:spcBef>
                <a:spcPts val="600"/>
              </a:spcBef>
              <a:buClr>
                <a:schemeClr val="accent1"/>
              </a:buClr>
              <a:buSzPct val="90000"/>
              <a:buFont typeface="Wingdings 2" pitchFamily="18" charset="2"/>
              <a:buChar char=""/>
              <a:defRPr>
                <a:solidFill>
                  <a:srgbClr val="174576"/>
                </a:solidFill>
                <a:latin typeface="Corbel" pitchFamily="34" charset="0"/>
              </a:defRPr>
            </a:lvl3pPr>
            <a:lvl4pPr marL="1600200" indent="-228600">
              <a:spcBef>
                <a:spcPts val="600"/>
              </a:spcBef>
              <a:buClr>
                <a:schemeClr val="accent1"/>
              </a:buClr>
              <a:buSzPct val="90000"/>
              <a:buFont typeface="Wingdings 2" pitchFamily="18" charset="2"/>
              <a:buChar char=""/>
              <a:defRPr>
                <a:solidFill>
                  <a:srgbClr val="174576"/>
                </a:solidFill>
                <a:latin typeface="Corbel" pitchFamily="34" charset="0"/>
              </a:defRPr>
            </a:lvl4pPr>
            <a:lvl5pPr marL="2057400" indent="-228600">
              <a:spcBef>
                <a:spcPts val="600"/>
              </a:spcBef>
              <a:buClr>
                <a:schemeClr val="accent1"/>
              </a:buClr>
              <a:buSzPct val="90000"/>
              <a:buFont typeface="Wingdings 2" pitchFamily="18" charset="2"/>
              <a:buChar char=""/>
              <a:defRPr>
                <a:solidFill>
                  <a:srgbClr val="174576"/>
                </a:solidFill>
                <a:latin typeface="Corbel" pitchFamily="34" charset="0"/>
              </a:defRPr>
            </a:lvl5pPr>
            <a:lvl6pPr marL="25146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6pPr>
            <a:lvl7pPr marL="29718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7pPr>
            <a:lvl8pPr marL="34290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8pPr>
            <a:lvl9pPr marL="38862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9pPr>
          </a:lstStyle>
          <a:p>
            <a:pPr>
              <a:spcBef>
                <a:spcPct val="0"/>
              </a:spcBef>
              <a:buClrTx/>
              <a:buSzTx/>
              <a:buFontTx/>
              <a:buNone/>
            </a:pPr>
            <a:fld id="{F62DE77F-CFDB-44B3-94DF-DCF58AF27120}" type="slidenum">
              <a:rPr lang="en-US" altLang="en-US" sz="1100">
                <a:solidFill>
                  <a:srgbClr val="A6A6A6"/>
                </a:solidFill>
              </a:rPr>
              <a:pPr>
                <a:spcBef>
                  <a:spcPct val="0"/>
                </a:spcBef>
                <a:buClrTx/>
                <a:buSzTx/>
                <a:buFontTx/>
                <a:buNone/>
              </a:pPr>
              <a:t>41</a:t>
            </a:fld>
            <a:endParaRPr lang="en-US" altLang="en-US" sz="1100" dirty="0">
              <a:solidFill>
                <a:srgbClr val="A6A6A6"/>
              </a:solidFill>
            </a:endParaRPr>
          </a:p>
        </p:txBody>
      </p:sp>
    </p:spTree>
    <p:extLst>
      <p:ext uri="{BB962C8B-B14F-4D97-AF65-F5344CB8AC3E}">
        <p14:creationId xmlns:p14="http://schemas.microsoft.com/office/powerpoint/2010/main" val="3760049042"/>
      </p:ext>
    </p:extLst>
  </p:cSld>
  <p:clrMapOvr>
    <a:masterClrMapping/>
  </p:clrMapOvr>
  <p:transition spd="slow" advTm="47734">
    <p:random/>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a:xfrm>
            <a:off x="295275" y="280988"/>
            <a:ext cx="8594725" cy="1143000"/>
          </a:xfrm>
        </p:spPr>
        <p:txBody>
          <a:bodyPr/>
          <a:lstStyle/>
          <a:p>
            <a:pPr algn="ctr" eaLnBrk="1" hangingPunct="1"/>
            <a:r>
              <a:rPr lang="en-US" altLang="en-US" sz="4000" dirty="0">
                <a:latin typeface="Garamond" pitchFamily="18" charset="0"/>
              </a:rPr>
              <a:t>Secondary School Graduation</a:t>
            </a:r>
            <a:br>
              <a:rPr lang="en-US" altLang="en-US" sz="4000" dirty="0">
                <a:latin typeface="Garamond" pitchFamily="18" charset="0"/>
              </a:rPr>
            </a:br>
            <a:r>
              <a:rPr lang="en-US" altLang="en-US" sz="2400" dirty="0">
                <a:latin typeface="Garamond" pitchFamily="18" charset="0"/>
              </a:rPr>
              <a:t>(rigorous secondary school program of study)</a:t>
            </a:r>
            <a:endParaRPr lang="en-US" altLang="en-US" dirty="0">
              <a:latin typeface="Garamond" pitchFamily="18" charset="0"/>
            </a:endParaRPr>
          </a:p>
        </p:txBody>
      </p:sp>
      <p:sp>
        <p:nvSpPr>
          <p:cNvPr id="50179" name="Content Placeholder 2"/>
          <p:cNvSpPr>
            <a:spLocks noGrp="1"/>
          </p:cNvSpPr>
          <p:nvPr>
            <p:ph idx="1"/>
          </p:nvPr>
        </p:nvSpPr>
        <p:spPr>
          <a:xfrm>
            <a:off x="477838" y="1949450"/>
            <a:ext cx="8061325" cy="4006850"/>
          </a:xfrm>
        </p:spPr>
        <p:txBody>
          <a:bodyPr>
            <a:normAutofit lnSpcReduction="10000"/>
          </a:bodyPr>
          <a:lstStyle/>
          <a:p>
            <a:pPr eaLnBrk="1" hangingPunct="1">
              <a:buFont typeface="Wingdings 2" pitchFamily="18" charset="2"/>
              <a:buNone/>
            </a:pPr>
            <a:r>
              <a:rPr lang="en-US" altLang="en-US" sz="3600" dirty="0">
                <a:latin typeface="Garamond" pitchFamily="18" charset="0"/>
              </a:rPr>
              <a:t>	_______% of all current and prior year UBMS participants, who at the time of entrance into the project had an expected high school graduation date in the school year, will complete a rigorous secondary school program of study and graduate in that school year with a regular secondary school diploma.</a:t>
            </a:r>
            <a:endParaRPr lang="en-US" altLang="en-US" sz="3600" u="sng" dirty="0">
              <a:latin typeface="Garamond" pitchFamily="18" charset="0"/>
            </a:endParaRPr>
          </a:p>
        </p:txBody>
      </p:sp>
      <p:sp>
        <p:nvSpPr>
          <p:cNvPr id="50180"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2000"/>
              </a:spcBef>
              <a:buClr>
                <a:schemeClr val="accent1"/>
              </a:buClr>
              <a:buSzPct val="90000"/>
              <a:buFont typeface="Wingdings 2" pitchFamily="18" charset="2"/>
              <a:buChar char=""/>
              <a:defRPr sz="2200">
                <a:solidFill>
                  <a:srgbClr val="174576"/>
                </a:solidFill>
                <a:latin typeface="Corbel" pitchFamily="34" charset="0"/>
              </a:defRPr>
            </a:lvl1pPr>
            <a:lvl2pPr marL="742950" indent="-285750">
              <a:spcBef>
                <a:spcPts val="600"/>
              </a:spcBef>
              <a:buClr>
                <a:schemeClr val="accent1"/>
              </a:buClr>
              <a:buSzPct val="90000"/>
              <a:buFont typeface="Wingdings 2" pitchFamily="18" charset="2"/>
              <a:buChar char=""/>
              <a:defRPr sz="2000">
                <a:solidFill>
                  <a:srgbClr val="174576"/>
                </a:solidFill>
                <a:latin typeface="Corbel" pitchFamily="34" charset="0"/>
              </a:defRPr>
            </a:lvl2pPr>
            <a:lvl3pPr marL="1143000" indent="-228600">
              <a:spcBef>
                <a:spcPts val="600"/>
              </a:spcBef>
              <a:buClr>
                <a:schemeClr val="accent1"/>
              </a:buClr>
              <a:buSzPct val="90000"/>
              <a:buFont typeface="Wingdings 2" pitchFamily="18" charset="2"/>
              <a:buChar char=""/>
              <a:defRPr>
                <a:solidFill>
                  <a:srgbClr val="174576"/>
                </a:solidFill>
                <a:latin typeface="Corbel" pitchFamily="34" charset="0"/>
              </a:defRPr>
            </a:lvl3pPr>
            <a:lvl4pPr marL="1600200" indent="-228600">
              <a:spcBef>
                <a:spcPts val="600"/>
              </a:spcBef>
              <a:buClr>
                <a:schemeClr val="accent1"/>
              </a:buClr>
              <a:buSzPct val="90000"/>
              <a:buFont typeface="Wingdings 2" pitchFamily="18" charset="2"/>
              <a:buChar char=""/>
              <a:defRPr>
                <a:solidFill>
                  <a:srgbClr val="174576"/>
                </a:solidFill>
                <a:latin typeface="Corbel" pitchFamily="34" charset="0"/>
              </a:defRPr>
            </a:lvl4pPr>
            <a:lvl5pPr marL="2057400" indent="-228600">
              <a:spcBef>
                <a:spcPts val="600"/>
              </a:spcBef>
              <a:buClr>
                <a:schemeClr val="accent1"/>
              </a:buClr>
              <a:buSzPct val="90000"/>
              <a:buFont typeface="Wingdings 2" pitchFamily="18" charset="2"/>
              <a:buChar char=""/>
              <a:defRPr>
                <a:solidFill>
                  <a:srgbClr val="174576"/>
                </a:solidFill>
                <a:latin typeface="Corbel" pitchFamily="34" charset="0"/>
              </a:defRPr>
            </a:lvl5pPr>
            <a:lvl6pPr marL="25146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6pPr>
            <a:lvl7pPr marL="29718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7pPr>
            <a:lvl8pPr marL="34290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8pPr>
            <a:lvl9pPr marL="38862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9pPr>
          </a:lstStyle>
          <a:p>
            <a:pPr>
              <a:spcBef>
                <a:spcPct val="0"/>
              </a:spcBef>
              <a:buClrTx/>
              <a:buSzTx/>
              <a:buFontTx/>
              <a:buNone/>
            </a:pPr>
            <a:fld id="{55736B34-A6E4-48BF-8C64-5A951EA55315}" type="slidenum">
              <a:rPr lang="en-US" altLang="en-US" sz="1100">
                <a:solidFill>
                  <a:srgbClr val="A6A6A6"/>
                </a:solidFill>
              </a:rPr>
              <a:pPr>
                <a:spcBef>
                  <a:spcPct val="0"/>
                </a:spcBef>
                <a:buClrTx/>
                <a:buSzTx/>
                <a:buFontTx/>
                <a:buNone/>
              </a:pPr>
              <a:t>42</a:t>
            </a:fld>
            <a:endParaRPr lang="en-US" altLang="en-US" sz="1100" dirty="0">
              <a:solidFill>
                <a:srgbClr val="A6A6A6"/>
              </a:solidFill>
            </a:endParaRPr>
          </a:p>
        </p:txBody>
      </p:sp>
    </p:spTree>
    <p:extLst>
      <p:ext uri="{BB962C8B-B14F-4D97-AF65-F5344CB8AC3E}">
        <p14:creationId xmlns:p14="http://schemas.microsoft.com/office/powerpoint/2010/main" val="35298075"/>
      </p:ext>
    </p:extLst>
  </p:cSld>
  <p:clrMapOvr>
    <a:masterClrMapping/>
  </p:clrMapOvr>
  <p:transition spd="slow" advTm="75080">
    <p:random/>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a:xfrm>
            <a:off x="280988" y="295275"/>
            <a:ext cx="8596312" cy="911225"/>
          </a:xfrm>
        </p:spPr>
        <p:txBody>
          <a:bodyPr/>
          <a:lstStyle/>
          <a:p>
            <a:pPr algn="ctr" eaLnBrk="1" hangingPunct="1"/>
            <a:r>
              <a:rPr lang="en-US" altLang="en-US" sz="4000" dirty="0">
                <a:latin typeface="Garamond" pitchFamily="18" charset="0"/>
              </a:rPr>
              <a:t>Postsecondary Enrollment</a:t>
            </a:r>
          </a:p>
        </p:txBody>
      </p:sp>
      <p:sp>
        <p:nvSpPr>
          <p:cNvPr id="51203" name="Content Placeholder 2"/>
          <p:cNvSpPr>
            <a:spLocks noGrp="1"/>
          </p:cNvSpPr>
          <p:nvPr>
            <p:ph idx="1"/>
          </p:nvPr>
        </p:nvSpPr>
        <p:spPr>
          <a:xfrm>
            <a:off x="280988" y="1949450"/>
            <a:ext cx="8258175" cy="4298950"/>
          </a:xfrm>
        </p:spPr>
        <p:txBody>
          <a:bodyPr/>
          <a:lstStyle/>
          <a:p>
            <a:pPr eaLnBrk="1" hangingPunct="1">
              <a:buFont typeface="Wingdings 2" pitchFamily="18" charset="2"/>
              <a:buNone/>
            </a:pPr>
            <a:r>
              <a:rPr lang="en-US" altLang="en-US" sz="2800" dirty="0">
                <a:latin typeface="Garamond" pitchFamily="18" charset="0"/>
              </a:rPr>
              <a:t>	__________% of all current and prior UBMS participants, who at the time of entrance into the project had an expected high school graduation date in the school year, will enroll in a program of postsecondary education by the fall term immediately following high school graduation or will have received notification, by the fall term immediately following high school, from an institution of higher education, of acceptance but deferred enrollment until the next academic semester (e.g. spring semester).</a:t>
            </a:r>
          </a:p>
        </p:txBody>
      </p:sp>
      <p:sp>
        <p:nvSpPr>
          <p:cNvPr id="51204"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2000"/>
              </a:spcBef>
              <a:buClr>
                <a:schemeClr val="accent1"/>
              </a:buClr>
              <a:buSzPct val="90000"/>
              <a:buFont typeface="Wingdings 2" pitchFamily="18" charset="2"/>
              <a:buChar char=""/>
              <a:defRPr sz="2200">
                <a:solidFill>
                  <a:srgbClr val="174576"/>
                </a:solidFill>
                <a:latin typeface="Corbel" pitchFamily="34" charset="0"/>
              </a:defRPr>
            </a:lvl1pPr>
            <a:lvl2pPr marL="742950" indent="-285750">
              <a:spcBef>
                <a:spcPts val="600"/>
              </a:spcBef>
              <a:buClr>
                <a:schemeClr val="accent1"/>
              </a:buClr>
              <a:buSzPct val="90000"/>
              <a:buFont typeface="Wingdings 2" pitchFamily="18" charset="2"/>
              <a:buChar char=""/>
              <a:defRPr sz="2000">
                <a:solidFill>
                  <a:srgbClr val="174576"/>
                </a:solidFill>
                <a:latin typeface="Corbel" pitchFamily="34" charset="0"/>
              </a:defRPr>
            </a:lvl2pPr>
            <a:lvl3pPr marL="1143000" indent="-228600">
              <a:spcBef>
                <a:spcPts val="600"/>
              </a:spcBef>
              <a:buClr>
                <a:schemeClr val="accent1"/>
              </a:buClr>
              <a:buSzPct val="90000"/>
              <a:buFont typeface="Wingdings 2" pitchFamily="18" charset="2"/>
              <a:buChar char=""/>
              <a:defRPr>
                <a:solidFill>
                  <a:srgbClr val="174576"/>
                </a:solidFill>
                <a:latin typeface="Corbel" pitchFamily="34" charset="0"/>
              </a:defRPr>
            </a:lvl3pPr>
            <a:lvl4pPr marL="1600200" indent="-228600">
              <a:spcBef>
                <a:spcPts val="600"/>
              </a:spcBef>
              <a:buClr>
                <a:schemeClr val="accent1"/>
              </a:buClr>
              <a:buSzPct val="90000"/>
              <a:buFont typeface="Wingdings 2" pitchFamily="18" charset="2"/>
              <a:buChar char=""/>
              <a:defRPr>
                <a:solidFill>
                  <a:srgbClr val="174576"/>
                </a:solidFill>
                <a:latin typeface="Corbel" pitchFamily="34" charset="0"/>
              </a:defRPr>
            </a:lvl4pPr>
            <a:lvl5pPr marL="2057400" indent="-228600">
              <a:spcBef>
                <a:spcPts val="600"/>
              </a:spcBef>
              <a:buClr>
                <a:schemeClr val="accent1"/>
              </a:buClr>
              <a:buSzPct val="90000"/>
              <a:buFont typeface="Wingdings 2" pitchFamily="18" charset="2"/>
              <a:buChar char=""/>
              <a:defRPr>
                <a:solidFill>
                  <a:srgbClr val="174576"/>
                </a:solidFill>
                <a:latin typeface="Corbel" pitchFamily="34" charset="0"/>
              </a:defRPr>
            </a:lvl5pPr>
            <a:lvl6pPr marL="25146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6pPr>
            <a:lvl7pPr marL="29718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7pPr>
            <a:lvl8pPr marL="34290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8pPr>
            <a:lvl9pPr marL="38862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9pPr>
          </a:lstStyle>
          <a:p>
            <a:pPr>
              <a:spcBef>
                <a:spcPct val="0"/>
              </a:spcBef>
              <a:buClrTx/>
              <a:buSzTx/>
              <a:buFontTx/>
              <a:buNone/>
            </a:pPr>
            <a:fld id="{D917093A-D111-4A1D-BF1D-1BC8A328A29D}" type="slidenum">
              <a:rPr lang="en-US" altLang="en-US" sz="1100">
                <a:solidFill>
                  <a:srgbClr val="A6A6A6"/>
                </a:solidFill>
              </a:rPr>
              <a:pPr>
                <a:spcBef>
                  <a:spcPct val="0"/>
                </a:spcBef>
                <a:buClrTx/>
                <a:buSzTx/>
                <a:buFontTx/>
                <a:buNone/>
              </a:pPr>
              <a:t>43</a:t>
            </a:fld>
            <a:endParaRPr lang="en-US" altLang="en-US" sz="1100" dirty="0">
              <a:solidFill>
                <a:srgbClr val="A6A6A6"/>
              </a:solidFill>
            </a:endParaRPr>
          </a:p>
        </p:txBody>
      </p:sp>
    </p:spTree>
    <p:extLst>
      <p:ext uri="{BB962C8B-B14F-4D97-AF65-F5344CB8AC3E}">
        <p14:creationId xmlns:p14="http://schemas.microsoft.com/office/powerpoint/2010/main" val="3006366284"/>
      </p:ext>
    </p:extLst>
  </p:cSld>
  <p:clrMapOvr>
    <a:masterClrMapping/>
  </p:clrMapOvr>
  <p:transition spd="slow" advTm="68594">
    <p:random/>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a:xfrm>
            <a:off x="254000" y="295275"/>
            <a:ext cx="8636000" cy="765175"/>
          </a:xfrm>
        </p:spPr>
        <p:txBody>
          <a:bodyPr/>
          <a:lstStyle/>
          <a:p>
            <a:pPr algn="ctr" eaLnBrk="1" hangingPunct="1"/>
            <a:r>
              <a:rPr lang="en-US" altLang="en-US" sz="4000" dirty="0">
                <a:latin typeface="Garamond" pitchFamily="18" charset="0"/>
              </a:rPr>
              <a:t>Postsecondary Completion</a:t>
            </a:r>
          </a:p>
        </p:txBody>
      </p:sp>
      <p:sp>
        <p:nvSpPr>
          <p:cNvPr id="52227" name="Content Placeholder 2"/>
          <p:cNvSpPr>
            <a:spLocks noGrp="1"/>
          </p:cNvSpPr>
          <p:nvPr>
            <p:ph idx="1"/>
          </p:nvPr>
        </p:nvSpPr>
        <p:spPr>
          <a:xfrm>
            <a:off x="492125" y="1949450"/>
            <a:ext cx="8075613" cy="4298950"/>
          </a:xfrm>
        </p:spPr>
        <p:txBody>
          <a:bodyPr/>
          <a:lstStyle/>
          <a:p>
            <a:pPr eaLnBrk="1" hangingPunct="1">
              <a:buFont typeface="Wingdings 2" pitchFamily="18" charset="2"/>
              <a:buNone/>
            </a:pPr>
            <a:r>
              <a:rPr lang="en-US" altLang="en-US" sz="3400" dirty="0">
                <a:latin typeface="Garamond" pitchFamily="18" charset="0"/>
              </a:rPr>
              <a:t>	_______% of participants who enrolled in a program of postsecondary education by the fall term immediately following high school graduation or by the next academic term (e.g., spring term) as a result of acceptance by deferred enrollment, will attain either an associate’s or bachelor’s degree within six years following graduation from high school.</a:t>
            </a:r>
          </a:p>
        </p:txBody>
      </p:sp>
      <p:sp>
        <p:nvSpPr>
          <p:cNvPr id="52228"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2000"/>
              </a:spcBef>
              <a:buClr>
                <a:schemeClr val="accent1"/>
              </a:buClr>
              <a:buSzPct val="90000"/>
              <a:buFont typeface="Wingdings 2" pitchFamily="18" charset="2"/>
              <a:buChar char=""/>
              <a:defRPr sz="2200">
                <a:solidFill>
                  <a:srgbClr val="174576"/>
                </a:solidFill>
                <a:latin typeface="Corbel" pitchFamily="34" charset="0"/>
              </a:defRPr>
            </a:lvl1pPr>
            <a:lvl2pPr marL="742950" indent="-285750">
              <a:spcBef>
                <a:spcPts val="600"/>
              </a:spcBef>
              <a:buClr>
                <a:schemeClr val="accent1"/>
              </a:buClr>
              <a:buSzPct val="90000"/>
              <a:buFont typeface="Wingdings 2" pitchFamily="18" charset="2"/>
              <a:buChar char=""/>
              <a:defRPr sz="2000">
                <a:solidFill>
                  <a:srgbClr val="174576"/>
                </a:solidFill>
                <a:latin typeface="Corbel" pitchFamily="34" charset="0"/>
              </a:defRPr>
            </a:lvl2pPr>
            <a:lvl3pPr marL="1143000" indent="-228600">
              <a:spcBef>
                <a:spcPts val="600"/>
              </a:spcBef>
              <a:buClr>
                <a:schemeClr val="accent1"/>
              </a:buClr>
              <a:buSzPct val="90000"/>
              <a:buFont typeface="Wingdings 2" pitchFamily="18" charset="2"/>
              <a:buChar char=""/>
              <a:defRPr>
                <a:solidFill>
                  <a:srgbClr val="174576"/>
                </a:solidFill>
                <a:latin typeface="Corbel" pitchFamily="34" charset="0"/>
              </a:defRPr>
            </a:lvl3pPr>
            <a:lvl4pPr marL="1600200" indent="-228600">
              <a:spcBef>
                <a:spcPts val="600"/>
              </a:spcBef>
              <a:buClr>
                <a:schemeClr val="accent1"/>
              </a:buClr>
              <a:buSzPct val="90000"/>
              <a:buFont typeface="Wingdings 2" pitchFamily="18" charset="2"/>
              <a:buChar char=""/>
              <a:defRPr>
                <a:solidFill>
                  <a:srgbClr val="174576"/>
                </a:solidFill>
                <a:latin typeface="Corbel" pitchFamily="34" charset="0"/>
              </a:defRPr>
            </a:lvl4pPr>
            <a:lvl5pPr marL="2057400" indent="-228600">
              <a:spcBef>
                <a:spcPts val="600"/>
              </a:spcBef>
              <a:buClr>
                <a:schemeClr val="accent1"/>
              </a:buClr>
              <a:buSzPct val="90000"/>
              <a:buFont typeface="Wingdings 2" pitchFamily="18" charset="2"/>
              <a:buChar char=""/>
              <a:defRPr>
                <a:solidFill>
                  <a:srgbClr val="174576"/>
                </a:solidFill>
                <a:latin typeface="Corbel" pitchFamily="34" charset="0"/>
              </a:defRPr>
            </a:lvl5pPr>
            <a:lvl6pPr marL="25146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6pPr>
            <a:lvl7pPr marL="29718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7pPr>
            <a:lvl8pPr marL="34290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8pPr>
            <a:lvl9pPr marL="38862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9pPr>
          </a:lstStyle>
          <a:p>
            <a:pPr>
              <a:spcBef>
                <a:spcPct val="0"/>
              </a:spcBef>
              <a:buClrTx/>
              <a:buSzTx/>
              <a:buFontTx/>
              <a:buNone/>
            </a:pPr>
            <a:fld id="{2FBC1ABC-2848-45C9-AEB7-975E2901A97D}" type="slidenum">
              <a:rPr lang="en-US" altLang="en-US" sz="1100">
                <a:solidFill>
                  <a:srgbClr val="A6A6A6"/>
                </a:solidFill>
              </a:rPr>
              <a:pPr>
                <a:spcBef>
                  <a:spcPct val="0"/>
                </a:spcBef>
                <a:buClrTx/>
                <a:buSzTx/>
                <a:buFontTx/>
                <a:buNone/>
              </a:pPr>
              <a:t>44</a:t>
            </a:fld>
            <a:endParaRPr lang="en-US" altLang="en-US" sz="1100" dirty="0">
              <a:solidFill>
                <a:srgbClr val="A6A6A6"/>
              </a:solidFill>
            </a:endParaRPr>
          </a:p>
        </p:txBody>
      </p:sp>
    </p:spTree>
    <p:extLst>
      <p:ext uri="{BB962C8B-B14F-4D97-AF65-F5344CB8AC3E}">
        <p14:creationId xmlns:p14="http://schemas.microsoft.com/office/powerpoint/2010/main" val="84665960"/>
      </p:ext>
    </p:extLst>
  </p:cSld>
  <p:clrMapOvr>
    <a:masterClrMapping/>
  </p:clrMapOvr>
  <p:transition spd="slow" advTm="92405">
    <p:random/>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ctrTitle"/>
          </p:nvPr>
        </p:nvSpPr>
        <p:spPr>
          <a:xfrm>
            <a:off x="849276" y="2963161"/>
            <a:ext cx="6858000" cy="1641490"/>
          </a:xfrm>
        </p:spPr>
        <p:txBody>
          <a:bodyPr vert="horz" wrap="none" lIns="91440" tIns="45720" rIns="91440" bIns="45720" rtlCol="0" anchor="t">
            <a:normAutofit fontScale="90000"/>
          </a:bodyPr>
          <a:lstStyle/>
          <a:p>
            <a:pPr>
              <a:defRPr/>
            </a:pPr>
            <a:r>
              <a:rPr lang="en-US" sz="3100" b="1" dirty="0">
                <a:solidFill>
                  <a:schemeClr val="accent6">
                    <a:lumMod val="20000"/>
                    <a:lumOff val="80000"/>
                  </a:schemeClr>
                </a:solidFill>
                <a:latin typeface="Garamond" pitchFamily="18" charset="0"/>
              </a:rPr>
              <a:t>Maximum Points:  30</a:t>
            </a:r>
            <a:br>
              <a:rPr lang="en-US" sz="3100" b="1" dirty="0">
                <a:solidFill>
                  <a:schemeClr val="accent6">
                    <a:lumMod val="20000"/>
                    <a:lumOff val="80000"/>
                  </a:schemeClr>
                </a:solidFill>
                <a:latin typeface="Garamond" pitchFamily="18" charset="0"/>
              </a:rPr>
            </a:br>
            <a:r>
              <a:rPr lang="en-US" sz="3100" b="1" dirty="0">
                <a:solidFill>
                  <a:schemeClr val="accent6">
                    <a:lumMod val="20000"/>
                    <a:lumOff val="80000"/>
                  </a:schemeClr>
                </a:solidFill>
                <a:latin typeface="Garamond" pitchFamily="18" charset="0"/>
              </a:rPr>
              <a:t>Sub Criteria: 10</a:t>
            </a:r>
            <a:br>
              <a:rPr lang="en-US" sz="9600" b="1" dirty="0">
                <a:solidFill>
                  <a:schemeClr val="accent6">
                    <a:lumMod val="20000"/>
                    <a:lumOff val="80000"/>
                  </a:schemeClr>
                </a:solidFill>
                <a:latin typeface="Garamond" pitchFamily="18" charset="0"/>
              </a:rPr>
            </a:br>
            <a:br>
              <a:rPr lang="en-US" altLang="en-US" sz="9600" spc="-300" dirty="0">
                <a:gradFill flip="none" rotWithShape="1">
                  <a:gsLst>
                    <a:gs pos="32000">
                      <a:schemeClr val="tx1">
                        <a:lumMod val="89000"/>
                      </a:schemeClr>
                    </a:gs>
                    <a:gs pos="0">
                      <a:schemeClr val="bg1">
                        <a:lumMod val="41000"/>
                        <a:lumOff val="59000"/>
                      </a:schemeClr>
                    </a:gs>
                    <a:gs pos="100000">
                      <a:schemeClr val="tx2">
                        <a:lumMod val="0"/>
                        <a:lumOff val="100000"/>
                      </a:schemeClr>
                    </a:gs>
                  </a:gsLst>
                  <a:lin ang="8100000" scaled="1"/>
                  <a:tileRect/>
                </a:gradFill>
              </a:rPr>
            </a:br>
            <a:r>
              <a:rPr lang="en-US" altLang="en-US" sz="9600" spc="-300" dirty="0">
                <a:gradFill flip="none" rotWithShape="1">
                  <a:gsLst>
                    <a:gs pos="32000">
                      <a:schemeClr val="tx1">
                        <a:lumMod val="89000"/>
                      </a:schemeClr>
                    </a:gs>
                    <a:gs pos="0">
                      <a:schemeClr val="bg1">
                        <a:lumMod val="41000"/>
                        <a:lumOff val="59000"/>
                      </a:schemeClr>
                    </a:gs>
                    <a:gs pos="100000">
                      <a:schemeClr val="tx2">
                        <a:lumMod val="0"/>
                        <a:lumOff val="100000"/>
                      </a:schemeClr>
                    </a:gs>
                  </a:gsLst>
                  <a:lin ang="8100000" scaled="1"/>
                  <a:tileRect/>
                </a:gradFill>
              </a:rPr>
              <a:t>Plan of Operation</a:t>
            </a:r>
          </a:p>
        </p:txBody>
      </p:sp>
      <p:pic>
        <p:nvPicPr>
          <p:cNvPr id="2" name="Picture 1">
            <a:extLst>
              <a:ext uri="{FF2B5EF4-FFF2-40B4-BE49-F238E27FC236}">
                <a16:creationId xmlns:a16="http://schemas.microsoft.com/office/drawing/2014/main" id="{A1051102-869F-4EDF-9A47-212DE2BF866A}"/>
              </a:ext>
              <a:ext uri="{C183D7F6-B498-43B3-948B-1728B52AA6E4}">
                <adec:decorative xmlns:adec="http://schemas.microsoft.com/office/drawing/2017/decorative" val="1"/>
              </a:ext>
            </a:extLst>
          </p:cNvPr>
          <p:cNvPicPr>
            <a:picLocks noChangeAspect="1"/>
          </p:cNvPicPr>
          <p:nvPr/>
        </p:nvPicPr>
        <p:blipFill rotWithShape="1">
          <a:blip r:embed="rId3"/>
          <a:srcRect l="15150" r="24344"/>
          <a:stretch/>
        </p:blipFill>
        <p:spPr>
          <a:xfrm>
            <a:off x="4772451" y="10"/>
            <a:ext cx="3357137" cy="3481633"/>
          </a:xfrm>
          <a:prstGeom prst="rect">
            <a:avLst/>
          </a:prstGeom>
          <a:effectLst>
            <a:reflection blurRad="38100" stA="52000" endA="300" endPos="30000" dir="5400000" sy="-100000" algn="bl" rotWithShape="0"/>
            <a:softEdge rad="19050"/>
          </a:effectLst>
        </p:spPr>
      </p:pic>
    </p:spTree>
    <p:extLst>
      <p:ext uri="{BB962C8B-B14F-4D97-AF65-F5344CB8AC3E}">
        <p14:creationId xmlns:p14="http://schemas.microsoft.com/office/powerpoint/2010/main" val="4102258537"/>
      </p:ext>
    </p:extLst>
  </p:cSld>
  <p:clrMapOvr>
    <a:masterClrMapping/>
  </p:clrMapOvr>
  <p:transition spd="slow" advTm="29731">
    <p:random/>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p:cNvSpPr>
          <p:nvPr>
            <p:ph type="title"/>
          </p:nvPr>
        </p:nvSpPr>
        <p:spPr>
          <a:xfrm>
            <a:off x="347663" y="295275"/>
            <a:ext cx="8320087" cy="903288"/>
          </a:xfrm>
        </p:spPr>
        <p:txBody>
          <a:bodyPr/>
          <a:lstStyle/>
          <a:p>
            <a:pPr algn="ctr" eaLnBrk="1" hangingPunct="1"/>
            <a:r>
              <a:rPr lang="en-US" altLang="en-US" sz="4000" dirty="0">
                <a:latin typeface="Garamond" pitchFamily="18" charset="0"/>
              </a:rPr>
              <a:t>Plan of Operation</a:t>
            </a:r>
          </a:p>
        </p:txBody>
      </p:sp>
      <p:sp>
        <p:nvSpPr>
          <p:cNvPr id="54275" name="Content Placeholder 2"/>
          <p:cNvSpPr>
            <a:spLocks noGrp="1"/>
          </p:cNvSpPr>
          <p:nvPr>
            <p:ph idx="1"/>
          </p:nvPr>
        </p:nvSpPr>
        <p:spPr>
          <a:xfrm>
            <a:off x="492125" y="1949450"/>
            <a:ext cx="8175625" cy="4006850"/>
          </a:xfrm>
        </p:spPr>
        <p:txBody>
          <a:bodyPr>
            <a:normAutofit fontScale="92500" lnSpcReduction="10000"/>
          </a:bodyPr>
          <a:lstStyle/>
          <a:p>
            <a:pPr eaLnBrk="1" hangingPunct="1">
              <a:buFont typeface="Wingdings" pitchFamily="2" charset="2"/>
              <a:buChar char="q"/>
            </a:pPr>
            <a:r>
              <a:rPr lang="en-US" altLang="en-US" sz="2800" dirty="0">
                <a:latin typeface="Garamond" pitchFamily="18" charset="0"/>
              </a:rPr>
              <a:t>The plan to inform the faculty and staff at the applicant institution  or agency and the interested individuals and organizations throughout the target area of the goals and objectives of the project;</a:t>
            </a:r>
          </a:p>
          <a:p>
            <a:pPr marL="0" indent="0" eaLnBrk="1" hangingPunct="1">
              <a:buNone/>
            </a:pPr>
            <a:endParaRPr lang="en-US" altLang="en-US" sz="2800" dirty="0">
              <a:latin typeface="Garamond" pitchFamily="18" charset="0"/>
            </a:endParaRPr>
          </a:p>
          <a:p>
            <a:pPr eaLnBrk="1" hangingPunct="1">
              <a:buFont typeface="Wingdings" pitchFamily="2" charset="2"/>
              <a:buChar char="q"/>
            </a:pPr>
            <a:r>
              <a:rPr lang="en-US" altLang="en-US" sz="2800" dirty="0">
                <a:latin typeface="Garamond" pitchFamily="18" charset="0"/>
              </a:rPr>
              <a:t>The plan for identifying, recruiting and selecting participants to be served by the project;</a:t>
            </a:r>
          </a:p>
          <a:p>
            <a:pPr marL="0" indent="0" eaLnBrk="1" hangingPunct="1">
              <a:buNone/>
            </a:pPr>
            <a:endParaRPr lang="en-US" altLang="en-US" sz="2800" dirty="0">
              <a:latin typeface="Garamond" pitchFamily="18" charset="0"/>
            </a:endParaRPr>
          </a:p>
          <a:p>
            <a:pPr eaLnBrk="1" hangingPunct="1">
              <a:buFont typeface="Wingdings" pitchFamily="2" charset="2"/>
              <a:buChar char="q"/>
            </a:pPr>
            <a:r>
              <a:rPr lang="en-US" altLang="en-US" sz="2800" dirty="0">
                <a:latin typeface="Garamond" pitchFamily="18" charset="0"/>
              </a:rPr>
              <a:t>The plan for assessing individual participant needs and for monitoring the academic progress of participants while they are in Upward Bound;</a:t>
            </a:r>
          </a:p>
        </p:txBody>
      </p:sp>
      <p:sp>
        <p:nvSpPr>
          <p:cNvPr id="5427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2000"/>
              </a:spcBef>
              <a:buClr>
                <a:schemeClr val="accent1"/>
              </a:buClr>
              <a:buSzPct val="90000"/>
              <a:buFont typeface="Wingdings 2" pitchFamily="18" charset="2"/>
              <a:buChar char=""/>
              <a:defRPr sz="2200">
                <a:solidFill>
                  <a:srgbClr val="174576"/>
                </a:solidFill>
                <a:latin typeface="Corbel" pitchFamily="34" charset="0"/>
              </a:defRPr>
            </a:lvl1pPr>
            <a:lvl2pPr marL="742950" indent="-285750">
              <a:spcBef>
                <a:spcPts val="600"/>
              </a:spcBef>
              <a:buClr>
                <a:schemeClr val="accent1"/>
              </a:buClr>
              <a:buSzPct val="90000"/>
              <a:buFont typeface="Wingdings 2" pitchFamily="18" charset="2"/>
              <a:buChar char=""/>
              <a:defRPr sz="2000">
                <a:solidFill>
                  <a:srgbClr val="174576"/>
                </a:solidFill>
                <a:latin typeface="Corbel" pitchFamily="34" charset="0"/>
              </a:defRPr>
            </a:lvl2pPr>
            <a:lvl3pPr marL="1143000" indent="-228600">
              <a:spcBef>
                <a:spcPts val="600"/>
              </a:spcBef>
              <a:buClr>
                <a:schemeClr val="accent1"/>
              </a:buClr>
              <a:buSzPct val="90000"/>
              <a:buFont typeface="Wingdings 2" pitchFamily="18" charset="2"/>
              <a:buChar char=""/>
              <a:defRPr>
                <a:solidFill>
                  <a:srgbClr val="174576"/>
                </a:solidFill>
                <a:latin typeface="Corbel" pitchFamily="34" charset="0"/>
              </a:defRPr>
            </a:lvl3pPr>
            <a:lvl4pPr marL="1600200" indent="-228600">
              <a:spcBef>
                <a:spcPts val="600"/>
              </a:spcBef>
              <a:buClr>
                <a:schemeClr val="accent1"/>
              </a:buClr>
              <a:buSzPct val="90000"/>
              <a:buFont typeface="Wingdings 2" pitchFamily="18" charset="2"/>
              <a:buChar char=""/>
              <a:defRPr>
                <a:solidFill>
                  <a:srgbClr val="174576"/>
                </a:solidFill>
                <a:latin typeface="Corbel" pitchFamily="34" charset="0"/>
              </a:defRPr>
            </a:lvl4pPr>
            <a:lvl5pPr marL="2057400" indent="-228600">
              <a:spcBef>
                <a:spcPts val="600"/>
              </a:spcBef>
              <a:buClr>
                <a:schemeClr val="accent1"/>
              </a:buClr>
              <a:buSzPct val="90000"/>
              <a:buFont typeface="Wingdings 2" pitchFamily="18" charset="2"/>
              <a:buChar char=""/>
              <a:defRPr>
                <a:solidFill>
                  <a:srgbClr val="174576"/>
                </a:solidFill>
                <a:latin typeface="Corbel" pitchFamily="34" charset="0"/>
              </a:defRPr>
            </a:lvl5pPr>
            <a:lvl6pPr marL="25146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6pPr>
            <a:lvl7pPr marL="29718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7pPr>
            <a:lvl8pPr marL="34290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8pPr>
            <a:lvl9pPr marL="38862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9pPr>
          </a:lstStyle>
          <a:p>
            <a:pPr>
              <a:spcBef>
                <a:spcPct val="0"/>
              </a:spcBef>
              <a:buClrTx/>
              <a:buSzTx/>
              <a:buFontTx/>
              <a:buNone/>
            </a:pPr>
            <a:fld id="{A368CE1F-EF38-4386-A032-A0402D93D32A}" type="slidenum">
              <a:rPr lang="en-US" altLang="en-US" sz="1100">
                <a:solidFill>
                  <a:srgbClr val="A6A6A6"/>
                </a:solidFill>
              </a:rPr>
              <a:pPr>
                <a:spcBef>
                  <a:spcPct val="0"/>
                </a:spcBef>
                <a:buClrTx/>
                <a:buSzTx/>
                <a:buFontTx/>
                <a:buNone/>
              </a:pPr>
              <a:t>46</a:t>
            </a:fld>
            <a:endParaRPr lang="en-US" altLang="en-US" sz="1100" dirty="0">
              <a:solidFill>
                <a:srgbClr val="A6A6A6"/>
              </a:solidFill>
            </a:endParaRPr>
          </a:p>
        </p:txBody>
      </p:sp>
    </p:spTree>
    <p:extLst>
      <p:ext uri="{BB962C8B-B14F-4D97-AF65-F5344CB8AC3E}">
        <p14:creationId xmlns:p14="http://schemas.microsoft.com/office/powerpoint/2010/main" val="386127117"/>
      </p:ext>
    </p:extLst>
  </p:cSld>
  <p:clrMapOvr>
    <a:masterClrMapping/>
  </p:clrMapOvr>
  <p:transition spd="slow" advTm="152077">
    <p:random/>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a:xfrm>
            <a:off x="401638" y="447675"/>
            <a:ext cx="8285162" cy="1089025"/>
          </a:xfrm>
        </p:spPr>
        <p:txBody>
          <a:bodyPr>
            <a:normAutofit/>
          </a:bodyPr>
          <a:lstStyle/>
          <a:p>
            <a:pPr algn="ctr" eaLnBrk="1" hangingPunct="1"/>
            <a:r>
              <a:rPr lang="en-US" altLang="en-US" sz="4000" dirty="0">
                <a:latin typeface="Garamond" pitchFamily="18" charset="0"/>
              </a:rPr>
              <a:t>Plan of Operation (</a:t>
            </a:r>
            <a:r>
              <a:rPr lang="en-US" altLang="en-US" sz="3600" dirty="0">
                <a:latin typeface="Garamond" pitchFamily="18" charset="0"/>
              </a:rPr>
              <a:t>cont’d)</a:t>
            </a:r>
          </a:p>
        </p:txBody>
      </p:sp>
      <p:sp>
        <p:nvSpPr>
          <p:cNvPr id="55299" name="Content Placeholder 2"/>
          <p:cNvSpPr>
            <a:spLocks noGrp="1"/>
          </p:cNvSpPr>
          <p:nvPr>
            <p:ph idx="1"/>
          </p:nvPr>
        </p:nvSpPr>
        <p:spPr>
          <a:xfrm>
            <a:off x="228600" y="1752600"/>
            <a:ext cx="8562975" cy="4968876"/>
          </a:xfrm>
        </p:spPr>
        <p:txBody>
          <a:bodyPr>
            <a:normAutofit/>
          </a:bodyPr>
          <a:lstStyle/>
          <a:p>
            <a:pPr eaLnBrk="1" hangingPunct="1">
              <a:buFont typeface="Wingdings" pitchFamily="2" charset="2"/>
              <a:buChar char="q"/>
            </a:pPr>
            <a:r>
              <a:rPr lang="en-US" altLang="en-US" sz="2500" dirty="0">
                <a:latin typeface="Garamond" pitchFamily="18" charset="0"/>
              </a:rPr>
              <a:t>The plan for locating the project within the applicant’s  organizational structure;</a:t>
            </a:r>
          </a:p>
          <a:p>
            <a:pPr marL="0" indent="0" eaLnBrk="1" hangingPunct="1">
              <a:buNone/>
            </a:pPr>
            <a:endParaRPr lang="en-US" altLang="en-US" sz="2500" dirty="0">
              <a:latin typeface="Garamond" pitchFamily="18" charset="0"/>
            </a:endParaRPr>
          </a:p>
          <a:p>
            <a:pPr eaLnBrk="1" hangingPunct="1">
              <a:buFont typeface="Wingdings" pitchFamily="2" charset="2"/>
              <a:buChar char="q"/>
            </a:pPr>
            <a:r>
              <a:rPr lang="en-US" altLang="en-US" sz="2500" dirty="0">
                <a:latin typeface="Garamond" pitchFamily="18" charset="0"/>
              </a:rPr>
              <a:t>The curriculum, services and activities that are planned for participants in both the academic year and summer components;</a:t>
            </a:r>
          </a:p>
          <a:p>
            <a:pPr marL="0" indent="0" eaLnBrk="1" hangingPunct="1">
              <a:buNone/>
            </a:pPr>
            <a:endParaRPr lang="en-US" altLang="en-US" sz="2500" dirty="0">
              <a:latin typeface="Garamond" pitchFamily="18" charset="0"/>
            </a:endParaRPr>
          </a:p>
          <a:p>
            <a:pPr eaLnBrk="1" hangingPunct="1">
              <a:buFont typeface="Wingdings" pitchFamily="2" charset="2"/>
              <a:buChar char="q"/>
            </a:pPr>
            <a:r>
              <a:rPr lang="en-US" altLang="en-US" sz="2500" dirty="0">
                <a:latin typeface="Garamond" pitchFamily="18" charset="0"/>
              </a:rPr>
              <a:t>The planned timelines for accomplishing critical elements of the project;</a:t>
            </a:r>
          </a:p>
          <a:p>
            <a:pPr marL="0" indent="0" eaLnBrk="1" hangingPunct="1">
              <a:buNone/>
            </a:pPr>
            <a:endParaRPr lang="en-US" altLang="en-US" sz="2500" dirty="0">
              <a:latin typeface="Garamond" pitchFamily="18" charset="0"/>
            </a:endParaRPr>
          </a:p>
          <a:p>
            <a:pPr eaLnBrk="1" hangingPunct="1">
              <a:buFont typeface="Wingdings" pitchFamily="2" charset="2"/>
              <a:buChar char="q"/>
            </a:pPr>
            <a:r>
              <a:rPr lang="en-US" altLang="en-US" sz="2500" dirty="0">
                <a:latin typeface="Garamond" pitchFamily="18" charset="0"/>
              </a:rPr>
              <a:t>The plan to ensure effective and efficient administration of the project, including, but not limited to, financial management, student records management, and personnel management;</a:t>
            </a:r>
          </a:p>
          <a:p>
            <a:pPr eaLnBrk="1" hangingPunct="1">
              <a:buFont typeface="Wingdings" pitchFamily="2" charset="2"/>
              <a:buChar char="v"/>
            </a:pPr>
            <a:endParaRPr lang="en-US" altLang="en-US" sz="2500" dirty="0">
              <a:latin typeface="Garamond" pitchFamily="18" charset="0"/>
            </a:endParaRPr>
          </a:p>
        </p:txBody>
      </p:sp>
      <p:sp>
        <p:nvSpPr>
          <p:cNvPr id="55300"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2000"/>
              </a:spcBef>
              <a:buClr>
                <a:schemeClr val="accent1"/>
              </a:buClr>
              <a:buSzPct val="90000"/>
              <a:buFont typeface="Wingdings 2" pitchFamily="18" charset="2"/>
              <a:buChar char=""/>
              <a:defRPr sz="2200">
                <a:solidFill>
                  <a:srgbClr val="174576"/>
                </a:solidFill>
                <a:latin typeface="Corbel" pitchFamily="34" charset="0"/>
              </a:defRPr>
            </a:lvl1pPr>
            <a:lvl2pPr marL="742950" indent="-285750">
              <a:spcBef>
                <a:spcPts val="600"/>
              </a:spcBef>
              <a:buClr>
                <a:schemeClr val="accent1"/>
              </a:buClr>
              <a:buSzPct val="90000"/>
              <a:buFont typeface="Wingdings 2" pitchFamily="18" charset="2"/>
              <a:buChar char=""/>
              <a:defRPr sz="2000">
                <a:solidFill>
                  <a:srgbClr val="174576"/>
                </a:solidFill>
                <a:latin typeface="Corbel" pitchFamily="34" charset="0"/>
              </a:defRPr>
            </a:lvl2pPr>
            <a:lvl3pPr marL="1143000" indent="-228600">
              <a:spcBef>
                <a:spcPts val="600"/>
              </a:spcBef>
              <a:buClr>
                <a:schemeClr val="accent1"/>
              </a:buClr>
              <a:buSzPct val="90000"/>
              <a:buFont typeface="Wingdings 2" pitchFamily="18" charset="2"/>
              <a:buChar char=""/>
              <a:defRPr>
                <a:solidFill>
                  <a:srgbClr val="174576"/>
                </a:solidFill>
                <a:latin typeface="Corbel" pitchFamily="34" charset="0"/>
              </a:defRPr>
            </a:lvl3pPr>
            <a:lvl4pPr marL="1600200" indent="-228600">
              <a:spcBef>
                <a:spcPts val="600"/>
              </a:spcBef>
              <a:buClr>
                <a:schemeClr val="accent1"/>
              </a:buClr>
              <a:buSzPct val="90000"/>
              <a:buFont typeface="Wingdings 2" pitchFamily="18" charset="2"/>
              <a:buChar char=""/>
              <a:defRPr>
                <a:solidFill>
                  <a:srgbClr val="174576"/>
                </a:solidFill>
                <a:latin typeface="Corbel" pitchFamily="34" charset="0"/>
              </a:defRPr>
            </a:lvl4pPr>
            <a:lvl5pPr marL="2057400" indent="-228600">
              <a:spcBef>
                <a:spcPts val="600"/>
              </a:spcBef>
              <a:buClr>
                <a:schemeClr val="accent1"/>
              </a:buClr>
              <a:buSzPct val="90000"/>
              <a:buFont typeface="Wingdings 2" pitchFamily="18" charset="2"/>
              <a:buChar char=""/>
              <a:defRPr>
                <a:solidFill>
                  <a:srgbClr val="174576"/>
                </a:solidFill>
                <a:latin typeface="Corbel" pitchFamily="34" charset="0"/>
              </a:defRPr>
            </a:lvl5pPr>
            <a:lvl6pPr marL="25146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6pPr>
            <a:lvl7pPr marL="29718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7pPr>
            <a:lvl8pPr marL="34290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8pPr>
            <a:lvl9pPr marL="38862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9pPr>
          </a:lstStyle>
          <a:p>
            <a:pPr>
              <a:spcBef>
                <a:spcPct val="0"/>
              </a:spcBef>
              <a:buClrTx/>
              <a:buSzTx/>
              <a:buFontTx/>
              <a:buNone/>
            </a:pPr>
            <a:fld id="{FA71E860-2065-4954-9C19-15767AB13672}" type="slidenum">
              <a:rPr lang="en-US" altLang="en-US" sz="1100">
                <a:solidFill>
                  <a:srgbClr val="A6A6A6"/>
                </a:solidFill>
              </a:rPr>
              <a:pPr>
                <a:spcBef>
                  <a:spcPct val="0"/>
                </a:spcBef>
                <a:buClrTx/>
                <a:buSzTx/>
                <a:buFontTx/>
                <a:buNone/>
              </a:pPr>
              <a:t>47</a:t>
            </a:fld>
            <a:endParaRPr lang="en-US" altLang="en-US" sz="1100" dirty="0">
              <a:solidFill>
                <a:srgbClr val="A6A6A6"/>
              </a:solidFill>
            </a:endParaRPr>
          </a:p>
        </p:txBody>
      </p:sp>
    </p:spTree>
    <p:extLst>
      <p:ext uri="{BB962C8B-B14F-4D97-AF65-F5344CB8AC3E}">
        <p14:creationId xmlns:p14="http://schemas.microsoft.com/office/powerpoint/2010/main" val="1343572225"/>
      </p:ext>
    </p:extLst>
  </p:cSld>
  <p:clrMapOvr>
    <a:masterClrMapping/>
  </p:clrMapOvr>
  <p:transition spd="slow" advTm="80703">
    <p:random/>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2B5C54-FD16-4893-BDFC-5229257E1FF4}"/>
              </a:ext>
            </a:extLst>
          </p:cNvPr>
          <p:cNvSpPr>
            <a:spLocks noGrp="1"/>
          </p:cNvSpPr>
          <p:nvPr>
            <p:ph type="title"/>
          </p:nvPr>
        </p:nvSpPr>
        <p:spPr/>
        <p:txBody>
          <a:bodyPr/>
          <a:lstStyle/>
          <a:p>
            <a:r>
              <a:rPr lang="en-US" dirty="0">
                <a:latin typeface="Garamond" panose="02020404030301010803" pitchFamily="18" charset="0"/>
              </a:rPr>
              <a:t>Plan of Operation (continued)</a:t>
            </a:r>
          </a:p>
        </p:txBody>
      </p:sp>
      <p:sp>
        <p:nvSpPr>
          <p:cNvPr id="3" name="Content Placeholder 2">
            <a:extLst>
              <a:ext uri="{FF2B5EF4-FFF2-40B4-BE49-F238E27FC236}">
                <a16:creationId xmlns:a16="http://schemas.microsoft.com/office/drawing/2014/main" id="{00F1B546-4323-4ACD-9C67-3216ED6FFD4E}"/>
              </a:ext>
            </a:extLst>
          </p:cNvPr>
          <p:cNvSpPr>
            <a:spLocks noGrp="1"/>
          </p:cNvSpPr>
          <p:nvPr>
            <p:ph idx="1"/>
          </p:nvPr>
        </p:nvSpPr>
        <p:spPr>
          <a:xfrm>
            <a:off x="380999" y="1635686"/>
            <a:ext cx="8467165" cy="5085790"/>
          </a:xfrm>
        </p:spPr>
        <p:txBody>
          <a:bodyPr>
            <a:normAutofit/>
          </a:bodyPr>
          <a:lstStyle/>
          <a:p>
            <a:pPr>
              <a:buFont typeface="Wingdings" panose="05000000000000000000" pitchFamily="2" charset="2"/>
              <a:buChar char="q"/>
            </a:pPr>
            <a:r>
              <a:rPr lang="en-US" altLang="en-US" sz="2400" dirty="0">
                <a:latin typeface="Garamond" panose="02020404030301010803" pitchFamily="18" charset="0"/>
              </a:rPr>
              <a:t>Project Director</a:t>
            </a:r>
          </a:p>
          <a:p>
            <a:pPr lvl="1">
              <a:buFont typeface="Wingdings" panose="05000000000000000000" pitchFamily="2" charset="2"/>
              <a:buChar char="q"/>
            </a:pPr>
            <a:r>
              <a:rPr lang="en-US" altLang="en-US" sz="2400" dirty="0">
                <a:latin typeface="Garamond" panose="02020404030301010803" pitchFamily="18" charset="0"/>
              </a:rPr>
              <a:t>A grantee must employ a full-time project director, unless:</a:t>
            </a:r>
          </a:p>
          <a:p>
            <a:pPr lvl="3">
              <a:buFont typeface="Wingdings" panose="05000000000000000000" pitchFamily="2" charset="2"/>
              <a:buChar char="§"/>
            </a:pPr>
            <a:r>
              <a:rPr lang="en-US" altLang="en-US" sz="2200" dirty="0">
                <a:latin typeface="Garamond" panose="02020404030301010803" pitchFamily="18" charset="0"/>
              </a:rPr>
              <a:t>The director is also administering 1-2 additional programs for disadvantaged students operated by the institution or agency; or</a:t>
            </a:r>
          </a:p>
          <a:p>
            <a:pPr lvl="3">
              <a:buFont typeface="Wingdings" panose="05000000000000000000" pitchFamily="2" charset="2"/>
              <a:buChar char="§"/>
            </a:pPr>
            <a:r>
              <a:rPr lang="en-US" altLang="en-US" sz="2200" dirty="0">
                <a:latin typeface="Garamond" panose="02020404030301010803" pitchFamily="18" charset="0"/>
              </a:rPr>
              <a:t>The Secretary grants a waiver of this requirement.</a:t>
            </a:r>
          </a:p>
          <a:p>
            <a:pPr marL="1028700" lvl="3" indent="0">
              <a:buNone/>
            </a:pPr>
            <a:endParaRPr lang="en-US" altLang="en-US" sz="2200" dirty="0">
              <a:latin typeface="Garamond" panose="02020404030301010803" pitchFamily="18" charset="0"/>
            </a:endParaRPr>
          </a:p>
          <a:p>
            <a:pPr lvl="1">
              <a:buFont typeface="Wingdings" panose="05000000000000000000" pitchFamily="2" charset="2"/>
              <a:buChar char="q"/>
            </a:pPr>
            <a:r>
              <a:rPr lang="en-US" altLang="en-US" sz="2400" dirty="0">
                <a:latin typeface="Garamond" panose="02020404030301010803" pitchFamily="18" charset="0"/>
              </a:rPr>
              <a:t>The Grantee gives project director sufficient authority to administer the project effectively</a:t>
            </a:r>
          </a:p>
          <a:p>
            <a:pPr lvl="1">
              <a:buFont typeface="Wingdings" panose="05000000000000000000" pitchFamily="2" charset="2"/>
              <a:buChar char="q"/>
            </a:pPr>
            <a:endParaRPr lang="en-US" altLang="en-US" sz="2400" dirty="0">
              <a:latin typeface="Garamond" panose="02020404030301010803" pitchFamily="18" charset="0"/>
            </a:endParaRPr>
          </a:p>
          <a:p>
            <a:pPr lvl="1">
              <a:buFont typeface="Wingdings" panose="05000000000000000000" pitchFamily="2" charset="2"/>
              <a:buChar char="q"/>
            </a:pPr>
            <a:r>
              <a:rPr lang="en-US" altLang="en-US" sz="2400" dirty="0">
                <a:latin typeface="Garamond" panose="02020404030301010803" pitchFamily="18" charset="0"/>
              </a:rPr>
              <a:t>The Secretary waives the requirement of a full-time project director if the grantee demonstrates that the director will be able to effectively administer more than three programs, and that this arrangement would promote effective coordination.</a:t>
            </a:r>
          </a:p>
          <a:p>
            <a:endParaRPr lang="en-US" dirty="0"/>
          </a:p>
        </p:txBody>
      </p:sp>
      <p:sp>
        <p:nvSpPr>
          <p:cNvPr id="4" name="Slide Number Placeholder 3">
            <a:extLst>
              <a:ext uri="{FF2B5EF4-FFF2-40B4-BE49-F238E27FC236}">
                <a16:creationId xmlns:a16="http://schemas.microsoft.com/office/drawing/2014/main" id="{AEC5D662-0A98-4152-9AAA-5D73375FA0BB}"/>
              </a:ext>
            </a:extLst>
          </p:cNvPr>
          <p:cNvSpPr>
            <a:spLocks noGrp="1"/>
          </p:cNvSpPr>
          <p:nvPr>
            <p:ph type="sldNum" sz="quarter" idx="12"/>
          </p:nvPr>
        </p:nvSpPr>
        <p:spPr/>
        <p:txBody>
          <a:bodyPr/>
          <a:lstStyle/>
          <a:p>
            <a:fld id="{2E80EDBB-B257-4BCD-9C7B-1688F37962C5}" type="slidenum">
              <a:rPr lang="en-US" altLang="en-US" smtClean="0"/>
              <a:pPr/>
              <a:t>48</a:t>
            </a:fld>
            <a:endParaRPr lang="en-US" altLang="en-US" dirty="0"/>
          </a:p>
        </p:txBody>
      </p:sp>
    </p:spTree>
    <p:extLst>
      <p:ext uri="{BB962C8B-B14F-4D97-AF65-F5344CB8AC3E}">
        <p14:creationId xmlns:p14="http://schemas.microsoft.com/office/powerpoint/2010/main" val="628257819"/>
      </p:ext>
    </p:extLst>
  </p:cSld>
  <p:clrMapOvr>
    <a:masterClrMapping/>
  </p:clrMapOvr>
  <p:transition spd="slow" advTm="88710">
    <p:random/>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4" name="Title 1"/>
          <p:cNvSpPr>
            <a:spLocks noGrp="1"/>
          </p:cNvSpPr>
          <p:nvPr>
            <p:ph type="title"/>
          </p:nvPr>
        </p:nvSpPr>
        <p:spPr>
          <a:xfrm>
            <a:off x="239713" y="280988"/>
            <a:ext cx="8650287" cy="1273175"/>
          </a:xfrm>
        </p:spPr>
        <p:txBody>
          <a:bodyPr/>
          <a:lstStyle/>
          <a:p>
            <a:pPr algn="ctr" eaLnBrk="1" hangingPunct="1"/>
            <a:r>
              <a:rPr lang="en-US" altLang="en-US" sz="4000" dirty="0">
                <a:latin typeface="Garamond" pitchFamily="18" charset="0"/>
              </a:rPr>
              <a:t>Plan of Operation </a:t>
            </a:r>
            <a:r>
              <a:rPr lang="en-US" altLang="en-US" sz="3600" dirty="0">
                <a:latin typeface="Garamond" pitchFamily="18" charset="0"/>
              </a:rPr>
              <a:t>(</a:t>
            </a:r>
            <a:r>
              <a:rPr lang="en-US" altLang="en-US" sz="3600" dirty="0" err="1">
                <a:latin typeface="Garamond" pitchFamily="18" charset="0"/>
              </a:rPr>
              <a:t>contd</a:t>
            </a:r>
            <a:r>
              <a:rPr lang="en-US" altLang="en-US" sz="3600" dirty="0">
                <a:latin typeface="Garamond" pitchFamily="18" charset="0"/>
              </a:rPr>
              <a:t>)</a:t>
            </a:r>
          </a:p>
        </p:txBody>
      </p:sp>
      <p:sp>
        <p:nvSpPr>
          <p:cNvPr id="56322" name="Content Placeholder 2"/>
          <p:cNvSpPr>
            <a:spLocks noGrp="1"/>
          </p:cNvSpPr>
          <p:nvPr>
            <p:ph idx="1"/>
          </p:nvPr>
        </p:nvSpPr>
        <p:spPr>
          <a:xfrm>
            <a:off x="247651" y="1897062"/>
            <a:ext cx="8650287" cy="4567237"/>
          </a:xfrm>
        </p:spPr>
        <p:txBody>
          <a:bodyPr>
            <a:normAutofit fontScale="92500" lnSpcReduction="10000"/>
          </a:bodyPr>
          <a:lstStyle/>
          <a:p>
            <a:pPr eaLnBrk="1" hangingPunct="1">
              <a:buFont typeface="Wingdings" pitchFamily="2" charset="2"/>
              <a:buChar char="q"/>
            </a:pPr>
            <a:r>
              <a:rPr lang="en-US" altLang="en-US" sz="2800" dirty="0">
                <a:latin typeface="Garamond" pitchFamily="18" charset="0"/>
              </a:rPr>
              <a:t>The applicant’s plan to use its resources and personnel to achieve project objectives and to coordinate the Upward Bound Math and Science project with other projects for disadvantaged students;</a:t>
            </a:r>
          </a:p>
          <a:p>
            <a:pPr marL="0" indent="0" eaLnBrk="1" hangingPunct="1">
              <a:buNone/>
            </a:pPr>
            <a:endParaRPr lang="en-US" altLang="en-US" sz="2800" dirty="0">
              <a:latin typeface="Garamond" pitchFamily="18" charset="0"/>
            </a:endParaRPr>
          </a:p>
          <a:p>
            <a:pPr eaLnBrk="1" hangingPunct="1">
              <a:buFont typeface="Wingdings" pitchFamily="2" charset="2"/>
              <a:buChar char="q"/>
            </a:pPr>
            <a:r>
              <a:rPr lang="en-US" altLang="en-US" sz="2800" dirty="0">
                <a:latin typeface="Garamond" pitchFamily="18" charset="0"/>
              </a:rPr>
              <a:t>The plan to work cooperatively with parents and key administrative, teaching and counseling personnel at the target schools to achieve project objectives; and</a:t>
            </a:r>
          </a:p>
          <a:p>
            <a:pPr marL="0" indent="0" eaLnBrk="1" hangingPunct="1">
              <a:buNone/>
            </a:pPr>
            <a:endParaRPr lang="en-US" altLang="en-US" sz="2800" dirty="0">
              <a:latin typeface="Garamond" pitchFamily="18" charset="0"/>
            </a:endParaRPr>
          </a:p>
          <a:p>
            <a:pPr eaLnBrk="1" hangingPunct="1">
              <a:buFont typeface="Wingdings" pitchFamily="2" charset="2"/>
              <a:buChar char="q"/>
            </a:pPr>
            <a:r>
              <a:rPr lang="en-US" altLang="en-US" sz="2800" dirty="0">
                <a:latin typeface="Garamond" pitchFamily="18" charset="0"/>
              </a:rPr>
              <a:t>A follow-up plan for tracking graduates of Upward Bound Math and Science as they enter and continue in postsecondary education.</a:t>
            </a:r>
          </a:p>
        </p:txBody>
      </p:sp>
      <p:sp>
        <p:nvSpPr>
          <p:cNvPr id="56323"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2000"/>
              </a:spcBef>
              <a:buClr>
                <a:schemeClr val="accent1"/>
              </a:buClr>
              <a:buSzPct val="90000"/>
              <a:buFont typeface="Wingdings 2" pitchFamily="18" charset="2"/>
              <a:buChar char=""/>
              <a:defRPr sz="2200">
                <a:solidFill>
                  <a:srgbClr val="174576"/>
                </a:solidFill>
                <a:latin typeface="Corbel" pitchFamily="34" charset="0"/>
              </a:defRPr>
            </a:lvl1pPr>
            <a:lvl2pPr marL="742950" indent="-285750">
              <a:spcBef>
                <a:spcPts val="600"/>
              </a:spcBef>
              <a:buClr>
                <a:schemeClr val="accent1"/>
              </a:buClr>
              <a:buSzPct val="90000"/>
              <a:buFont typeface="Wingdings 2" pitchFamily="18" charset="2"/>
              <a:buChar char=""/>
              <a:defRPr sz="2000">
                <a:solidFill>
                  <a:srgbClr val="174576"/>
                </a:solidFill>
                <a:latin typeface="Corbel" pitchFamily="34" charset="0"/>
              </a:defRPr>
            </a:lvl2pPr>
            <a:lvl3pPr marL="1143000" indent="-228600">
              <a:spcBef>
                <a:spcPts val="600"/>
              </a:spcBef>
              <a:buClr>
                <a:schemeClr val="accent1"/>
              </a:buClr>
              <a:buSzPct val="90000"/>
              <a:buFont typeface="Wingdings 2" pitchFamily="18" charset="2"/>
              <a:buChar char=""/>
              <a:defRPr>
                <a:solidFill>
                  <a:srgbClr val="174576"/>
                </a:solidFill>
                <a:latin typeface="Corbel" pitchFamily="34" charset="0"/>
              </a:defRPr>
            </a:lvl3pPr>
            <a:lvl4pPr marL="1600200" indent="-228600">
              <a:spcBef>
                <a:spcPts val="600"/>
              </a:spcBef>
              <a:buClr>
                <a:schemeClr val="accent1"/>
              </a:buClr>
              <a:buSzPct val="90000"/>
              <a:buFont typeface="Wingdings 2" pitchFamily="18" charset="2"/>
              <a:buChar char=""/>
              <a:defRPr>
                <a:solidFill>
                  <a:srgbClr val="174576"/>
                </a:solidFill>
                <a:latin typeface="Corbel" pitchFamily="34" charset="0"/>
              </a:defRPr>
            </a:lvl4pPr>
            <a:lvl5pPr marL="2057400" indent="-228600">
              <a:spcBef>
                <a:spcPts val="600"/>
              </a:spcBef>
              <a:buClr>
                <a:schemeClr val="accent1"/>
              </a:buClr>
              <a:buSzPct val="90000"/>
              <a:buFont typeface="Wingdings 2" pitchFamily="18" charset="2"/>
              <a:buChar char=""/>
              <a:defRPr>
                <a:solidFill>
                  <a:srgbClr val="174576"/>
                </a:solidFill>
                <a:latin typeface="Corbel" pitchFamily="34" charset="0"/>
              </a:defRPr>
            </a:lvl5pPr>
            <a:lvl6pPr marL="25146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6pPr>
            <a:lvl7pPr marL="29718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7pPr>
            <a:lvl8pPr marL="34290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8pPr>
            <a:lvl9pPr marL="38862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9pPr>
          </a:lstStyle>
          <a:p>
            <a:pPr>
              <a:spcBef>
                <a:spcPct val="0"/>
              </a:spcBef>
              <a:buClrTx/>
              <a:buSzTx/>
              <a:buFontTx/>
              <a:buNone/>
            </a:pPr>
            <a:fld id="{05D659B9-4336-4F9B-9094-6A48AC194DFA}" type="slidenum">
              <a:rPr lang="en-US" altLang="en-US" sz="1100">
                <a:solidFill>
                  <a:srgbClr val="A6A6A6"/>
                </a:solidFill>
              </a:rPr>
              <a:pPr>
                <a:spcBef>
                  <a:spcPct val="0"/>
                </a:spcBef>
                <a:buClrTx/>
                <a:buSzTx/>
                <a:buFontTx/>
                <a:buNone/>
              </a:pPr>
              <a:t>49</a:t>
            </a:fld>
            <a:endParaRPr lang="en-US" altLang="en-US" sz="1100" dirty="0">
              <a:solidFill>
                <a:srgbClr val="A6A6A6"/>
              </a:solidFill>
            </a:endParaRPr>
          </a:p>
        </p:txBody>
      </p:sp>
    </p:spTree>
    <p:extLst>
      <p:ext uri="{BB962C8B-B14F-4D97-AF65-F5344CB8AC3E}">
        <p14:creationId xmlns:p14="http://schemas.microsoft.com/office/powerpoint/2010/main" val="557243681"/>
      </p:ext>
    </p:extLst>
  </p:cSld>
  <p:clrMapOvr>
    <a:masterClrMapping/>
  </p:clrMapOvr>
  <p:transition spd="slow" advTm="59012">
    <p:random/>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a:extLst>
              <a:ext uri="{FF2B5EF4-FFF2-40B4-BE49-F238E27FC236}">
                <a16:creationId xmlns:a16="http://schemas.microsoft.com/office/drawing/2014/main" id="{441B3ADB-1CC0-4191-956E-EC13F9A1C304}"/>
              </a:ext>
            </a:extLst>
          </p:cNvPr>
          <p:cNvSpPr txBox="1">
            <a:spLocks noGrp="1"/>
          </p:cNvSpPr>
          <p:nvPr>
            <p:ph type="title" idx="4294967295"/>
          </p:nvPr>
        </p:nvSpPr>
        <p:spPr>
          <a:xfrm>
            <a:off x="273423" y="849068"/>
            <a:ext cx="7999361" cy="907177"/>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lgn="l" defTabSz="914377" rtl="0" eaLnBrk="1" latinLnBrk="0" hangingPunct="1">
              <a:lnSpc>
                <a:spcPct val="90000"/>
              </a:lnSpc>
              <a:spcBef>
                <a:spcPct val="0"/>
              </a:spcBef>
              <a:buNone/>
              <a:defRPr sz="3200" b="1" kern="1200">
                <a:solidFill>
                  <a:schemeClr val="tx2"/>
                </a:solidFill>
                <a:latin typeface="Arial" panose="020B0604020202020204" pitchFamily="34" charset="0"/>
                <a:ea typeface="+mj-ea"/>
                <a:cs typeface="Arial" panose="020B0604020202020204" pitchFamily="34" charset="0"/>
              </a:defRPr>
            </a:lvl1pPr>
          </a:lstStyle>
          <a:p>
            <a:pPr marL="0" marR="0" lvl="0" indent="0" algn="l" defTabSz="685783" rtl="0" eaLnBrk="1" fontAlgn="auto" latinLnBrk="0" hangingPunct="1">
              <a:lnSpc>
                <a:spcPct val="90000"/>
              </a:lnSpc>
              <a:spcBef>
                <a:spcPct val="0"/>
              </a:spcBef>
              <a:spcAft>
                <a:spcPts val="0"/>
              </a:spcAft>
              <a:buClrTx/>
              <a:buSzTx/>
              <a:buFontTx/>
              <a:buNone/>
              <a:tabLst/>
              <a:defRPr/>
            </a:pPr>
            <a:r>
              <a:rPr kumimoji="0" lang="en-US" sz="2400" b="1" i="0" u="none" strike="noStrike" kern="1200" cap="none" spc="0" normalizeH="0" baseline="0" noProof="0" dirty="0">
                <a:ln>
                  <a:noFill/>
                </a:ln>
                <a:solidFill>
                  <a:schemeClr val="accent6"/>
                </a:solidFill>
                <a:effectLst/>
                <a:uLnTx/>
                <a:uFillTx/>
                <a:latin typeface="Arial" panose="020B0604020202020204" pitchFamily="34" charset="0"/>
                <a:ea typeface="+mj-ea"/>
                <a:cs typeface="Arial" panose="020B0604020202020204" pitchFamily="34" charset="0"/>
              </a:rPr>
              <a:t>How to Ask a Question</a:t>
            </a:r>
          </a:p>
        </p:txBody>
      </p:sp>
      <p:sp>
        <p:nvSpPr>
          <p:cNvPr id="20" name="Content Placeholder 2">
            <a:extLst>
              <a:ext uri="{FF2B5EF4-FFF2-40B4-BE49-F238E27FC236}">
                <a16:creationId xmlns:a16="http://schemas.microsoft.com/office/drawing/2014/main" id="{EFB3CD0D-D414-4E22-B380-F8DAA2C003B5}"/>
              </a:ext>
            </a:extLst>
          </p:cNvPr>
          <p:cNvSpPr txBox="1">
            <a:spLocks/>
          </p:cNvSpPr>
          <p:nvPr/>
        </p:nvSpPr>
        <p:spPr>
          <a:xfrm>
            <a:off x="307247" y="1756245"/>
            <a:ext cx="4369820" cy="3418765"/>
          </a:xfrm>
          <a:prstGeom prst="rect">
            <a:avLst/>
          </a:prstGeom>
        </p:spPr>
        <p:txBody>
          <a:bodyPr anchor="t">
            <a:noAutofit/>
          </a:bodyPr>
          <a:lstStyle>
            <a:lvl1pPr marL="0" indent="0" algn="l" defTabSz="914377" rtl="0" eaLnBrk="1" latinLnBrk="0" hangingPunct="1">
              <a:lnSpc>
                <a:spcPct val="90000"/>
              </a:lnSpc>
              <a:spcBef>
                <a:spcPts val="1200"/>
              </a:spcBef>
              <a:spcAft>
                <a:spcPts val="5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1pPr>
            <a:lvl2pPr marL="685783" indent="-228594" algn="l" defTabSz="914377" rtl="0" eaLnBrk="1" latinLnBrk="0" hangingPunct="1">
              <a:lnSpc>
                <a:spcPct val="90000"/>
              </a:lnSpc>
              <a:spcBef>
                <a:spcPts val="60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1142971" indent="-228594" algn="l" defTabSz="914377" rtl="0" eaLnBrk="1" latinLnBrk="0" hangingPunct="1">
              <a:lnSpc>
                <a:spcPct val="90000"/>
              </a:lnSpc>
              <a:spcBef>
                <a:spcPts val="30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160" indent="-228594" algn="l" defTabSz="914377" rtl="0" eaLnBrk="1" latinLnBrk="0" hangingPunct="1">
              <a:lnSpc>
                <a:spcPct val="90000"/>
              </a:lnSpc>
              <a:spcBef>
                <a:spcPts val="500"/>
              </a:spcBef>
              <a:spcAft>
                <a:spcPts val="12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349" indent="-228594" algn="l" defTabSz="914377" rtl="0" eaLnBrk="1" latinLnBrk="0" hangingPunct="1">
              <a:lnSpc>
                <a:spcPct val="90000"/>
              </a:lnSpc>
              <a:spcBef>
                <a:spcPts val="500"/>
              </a:spcBef>
              <a:spcAft>
                <a:spcPts val="12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685783">
              <a:spcBef>
                <a:spcPts val="900"/>
              </a:spcBef>
              <a:spcAft>
                <a:spcPts val="375"/>
              </a:spcAft>
              <a:defRPr/>
            </a:pPr>
            <a:r>
              <a:rPr lang="en-US" sz="1650" dirty="0"/>
              <a:t>If you have any questions during the presentation, please follow the instructions below. </a:t>
            </a:r>
          </a:p>
          <a:p>
            <a:pPr defTabSz="685783">
              <a:spcBef>
                <a:spcPts val="0"/>
              </a:spcBef>
              <a:spcAft>
                <a:spcPts val="375"/>
              </a:spcAft>
              <a:defRPr/>
            </a:pPr>
            <a:endParaRPr lang="en-US" sz="1650" dirty="0"/>
          </a:p>
          <a:p>
            <a:pPr defTabSz="685783">
              <a:spcBef>
                <a:spcPts val="0"/>
              </a:spcBef>
              <a:spcAft>
                <a:spcPts val="375"/>
              </a:spcAft>
              <a:defRPr/>
            </a:pPr>
            <a:r>
              <a:rPr lang="en-US" sz="1650" dirty="0"/>
              <a:t>Use the Q&amp;A function to ask a question: </a:t>
            </a:r>
          </a:p>
          <a:p>
            <a:pPr marL="170021" lvl="1" indent="0" defTabSz="685783">
              <a:spcBef>
                <a:spcPts val="450"/>
              </a:spcBef>
              <a:spcAft>
                <a:spcPts val="450"/>
              </a:spcAft>
              <a:buNone/>
              <a:defRPr/>
            </a:pPr>
            <a:r>
              <a:rPr lang="en-US" sz="1650" dirty="0"/>
              <a:t>1.) Along the bottom of the webinar window, find and click the Q&amp;A button. The Q&amp;A panel will then expand on your screen. </a:t>
            </a:r>
          </a:p>
          <a:p>
            <a:pPr marL="170021" lvl="1" indent="0" defTabSz="685783">
              <a:spcBef>
                <a:spcPts val="450"/>
              </a:spcBef>
              <a:spcAft>
                <a:spcPts val="450"/>
              </a:spcAft>
              <a:buNone/>
              <a:defRPr/>
            </a:pPr>
            <a:endParaRPr lang="en-US" sz="1650" dirty="0"/>
          </a:p>
          <a:p>
            <a:pPr marL="170021" lvl="1" indent="0" defTabSz="685783">
              <a:spcBef>
                <a:spcPts val="450"/>
              </a:spcBef>
              <a:spcAft>
                <a:spcPts val="450"/>
              </a:spcAft>
              <a:buNone/>
              <a:defRPr/>
            </a:pPr>
            <a:r>
              <a:rPr lang="en-US" sz="1650" dirty="0"/>
              <a:t>2.) Input your question into the Q&amp;A box. </a:t>
            </a:r>
          </a:p>
          <a:p>
            <a:pPr marL="170021" lvl="1" indent="0" defTabSz="685783">
              <a:spcBef>
                <a:spcPts val="450"/>
              </a:spcBef>
              <a:spcAft>
                <a:spcPts val="450"/>
              </a:spcAft>
              <a:buNone/>
              <a:defRPr/>
            </a:pPr>
            <a:endParaRPr lang="en-US" sz="1200" i="1" dirty="0">
              <a:latin typeface="Arial"/>
              <a:cs typeface="Arial"/>
            </a:endParaRPr>
          </a:p>
          <a:p>
            <a:pPr marL="170021" lvl="1" indent="0" defTabSz="685783">
              <a:spcBef>
                <a:spcPts val="450"/>
              </a:spcBef>
              <a:spcAft>
                <a:spcPts val="450"/>
              </a:spcAft>
              <a:buNone/>
              <a:defRPr/>
            </a:pPr>
            <a:r>
              <a:rPr lang="en-US" sz="1650" dirty="0"/>
              <a:t>3.) Click </a:t>
            </a:r>
            <a:r>
              <a:rPr lang="en-US" sz="1650" b="1" dirty="0"/>
              <a:t>Send</a:t>
            </a:r>
            <a:r>
              <a:rPr lang="en-US" sz="1650" dirty="0"/>
              <a:t>. </a:t>
            </a:r>
          </a:p>
        </p:txBody>
      </p:sp>
      <p:pic>
        <p:nvPicPr>
          <p:cNvPr id="21" name="Picture 20">
            <a:extLst>
              <a:ext uri="{FF2B5EF4-FFF2-40B4-BE49-F238E27FC236}">
                <a16:creationId xmlns:a16="http://schemas.microsoft.com/office/drawing/2014/main" id="{CB9FF466-38A3-4C2C-BE76-A717A3DCBEBE}"/>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5241037" y="849068"/>
            <a:ext cx="3595717" cy="4418141"/>
          </a:xfrm>
          <a:prstGeom prst="rect">
            <a:avLst/>
          </a:prstGeom>
        </p:spPr>
      </p:pic>
      <p:sp>
        <p:nvSpPr>
          <p:cNvPr id="23" name="TextBox 22">
            <a:extLst>
              <a:ext uri="{FF2B5EF4-FFF2-40B4-BE49-F238E27FC236}">
                <a16:creationId xmlns:a16="http://schemas.microsoft.com/office/drawing/2014/main" id="{7244318D-3407-480C-946C-E33CF0DB34A9}"/>
              </a:ext>
            </a:extLst>
          </p:cNvPr>
          <p:cNvSpPr txBox="1"/>
          <p:nvPr/>
        </p:nvSpPr>
        <p:spPr>
          <a:xfrm>
            <a:off x="307248" y="5802104"/>
            <a:ext cx="8529506" cy="507831"/>
          </a:xfrm>
          <a:prstGeom prst="rect">
            <a:avLst/>
          </a:prstGeom>
          <a:noFill/>
        </p:spPr>
        <p:txBody>
          <a:bodyPr wrap="square">
            <a:spAutoFit/>
          </a:bodyPr>
          <a:lstStyle/>
          <a:p>
            <a:pPr algn="ctr" defTabSz="685800">
              <a:defRPr/>
            </a:pPr>
            <a:r>
              <a:rPr lang="en-US" altLang="en-US" sz="1350" b="1" dirty="0">
                <a:solidFill>
                  <a:schemeClr val="accent6"/>
                </a:solidFill>
                <a:latin typeface="Corbel" panose="020B0503020204020204"/>
              </a:rPr>
              <a:t>If you have additional questions after today’s webinar session, please direct them to the following email address:</a:t>
            </a:r>
          </a:p>
          <a:p>
            <a:pPr algn="ctr" defTabSz="685800">
              <a:defRPr/>
            </a:pPr>
            <a:r>
              <a:rPr lang="en-US" altLang="en-US" sz="1350" b="1" dirty="0">
                <a:latin typeface="Corbel" panose="020B0503020204020204"/>
                <a:hlinkClick r:id="rId4">
                  <a:extLst>
                    <a:ext uri="{A12FA001-AC4F-418D-AE19-62706E023703}">
                      <ahyp:hlinkClr xmlns:ahyp="http://schemas.microsoft.com/office/drawing/2018/hyperlinkcolor" val="tx"/>
                    </a:ext>
                  </a:extLst>
                </a:hlinkClick>
              </a:rPr>
              <a:t>UpwardBound@ed.gov</a:t>
            </a:r>
            <a:r>
              <a:rPr lang="en-US" altLang="en-US" sz="1350" b="1" dirty="0">
                <a:latin typeface="Corbel" panose="020B0503020204020204"/>
              </a:rPr>
              <a:t> </a:t>
            </a:r>
          </a:p>
        </p:txBody>
      </p:sp>
    </p:spTree>
    <p:extLst>
      <p:ext uri="{BB962C8B-B14F-4D97-AF65-F5344CB8AC3E}">
        <p14:creationId xmlns:p14="http://schemas.microsoft.com/office/powerpoint/2010/main" val="2626604439"/>
      </p:ext>
    </p:extLst>
  </p:cSld>
  <p:clrMapOvr>
    <a:masterClrMapping/>
  </p:clrMapOvr>
  <p:transition spd="slow" advTm="33678">
    <p:random/>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878A095-6901-49EE-AB88-BAD268AB47E8}"/>
              </a:ext>
              <a:ext uri="{C183D7F6-B498-43B3-948B-1728B52AA6E4}">
                <adec:decorative xmlns:adec="http://schemas.microsoft.com/office/drawing/2017/decorative" val="1"/>
              </a:ext>
            </a:extLst>
          </p:cNvPr>
          <p:cNvPicPr>
            <a:picLocks noChangeAspect="1"/>
          </p:cNvPicPr>
          <p:nvPr/>
        </p:nvPicPr>
        <p:blipFill rotWithShape="1">
          <a:blip r:embed="rId3"/>
          <a:srcRect t="12228" b="20823"/>
          <a:stretch/>
        </p:blipFill>
        <p:spPr>
          <a:xfrm>
            <a:off x="20" y="10"/>
            <a:ext cx="9143980" cy="3443533"/>
          </a:xfrm>
          <a:prstGeom prst="rect">
            <a:avLst/>
          </a:prstGeom>
        </p:spPr>
      </p:pic>
      <p:sp>
        <p:nvSpPr>
          <p:cNvPr id="48130" name="Title 1"/>
          <p:cNvSpPr>
            <a:spLocks noGrp="1"/>
          </p:cNvSpPr>
          <p:nvPr>
            <p:ph type="ctrTitle"/>
          </p:nvPr>
        </p:nvSpPr>
        <p:spPr>
          <a:xfrm>
            <a:off x="1657350" y="4464028"/>
            <a:ext cx="6858000" cy="1641490"/>
          </a:xfrm>
        </p:spPr>
        <p:txBody>
          <a:bodyPr vert="horz" wrap="none" lIns="91440" tIns="45720" rIns="91440" bIns="45720" rtlCol="0" anchor="t">
            <a:normAutofit/>
          </a:bodyPr>
          <a:lstStyle/>
          <a:p>
            <a:pPr algn="r" defTabSz="914400">
              <a:defRPr/>
            </a:pPr>
            <a:r>
              <a:rPr lang="en-US" sz="5300" spc="-300" dirty="0">
                <a:gradFill flip="none" rotWithShape="1">
                  <a:gsLst>
                    <a:gs pos="32000">
                      <a:schemeClr val="tx1">
                        <a:lumMod val="89000"/>
                      </a:schemeClr>
                    </a:gs>
                    <a:gs pos="0">
                      <a:schemeClr val="bg1">
                        <a:lumMod val="41000"/>
                        <a:lumOff val="59000"/>
                      </a:schemeClr>
                    </a:gs>
                    <a:gs pos="100000">
                      <a:schemeClr val="tx2">
                        <a:lumMod val="0"/>
                        <a:lumOff val="100000"/>
                      </a:schemeClr>
                    </a:gs>
                  </a:gsLst>
                  <a:lin ang="8100000" scaled="1"/>
                  <a:tileRect/>
                </a:gradFill>
              </a:rPr>
              <a:t>Applicant and </a:t>
            </a:r>
            <a:br>
              <a:rPr lang="en-US" sz="5300" spc="-300" dirty="0">
                <a:gradFill flip="none" rotWithShape="1">
                  <a:gsLst>
                    <a:gs pos="32000">
                      <a:schemeClr val="tx1">
                        <a:lumMod val="89000"/>
                      </a:schemeClr>
                    </a:gs>
                    <a:gs pos="0">
                      <a:schemeClr val="bg1">
                        <a:lumMod val="41000"/>
                        <a:lumOff val="59000"/>
                      </a:schemeClr>
                    </a:gs>
                    <a:gs pos="100000">
                      <a:schemeClr val="tx2">
                        <a:lumMod val="0"/>
                        <a:lumOff val="100000"/>
                      </a:schemeClr>
                    </a:gs>
                  </a:gsLst>
                  <a:lin ang="8100000" scaled="1"/>
                  <a:tileRect/>
                </a:gradFill>
              </a:rPr>
            </a:br>
            <a:r>
              <a:rPr lang="en-US" sz="5300" spc="-300" dirty="0">
                <a:gradFill flip="none" rotWithShape="1">
                  <a:gsLst>
                    <a:gs pos="32000">
                      <a:schemeClr val="tx1">
                        <a:lumMod val="89000"/>
                      </a:schemeClr>
                    </a:gs>
                    <a:gs pos="0">
                      <a:schemeClr val="bg1">
                        <a:lumMod val="41000"/>
                        <a:lumOff val="59000"/>
                      </a:schemeClr>
                    </a:gs>
                    <a:gs pos="100000">
                      <a:schemeClr val="tx2">
                        <a:lumMod val="0"/>
                        <a:lumOff val="100000"/>
                      </a:schemeClr>
                    </a:gs>
                  </a:gsLst>
                  <a:lin ang="8100000" scaled="1"/>
                  <a:tileRect/>
                </a:gradFill>
              </a:rPr>
              <a:t>Community Support</a:t>
            </a:r>
          </a:p>
        </p:txBody>
      </p:sp>
      <p:sp>
        <p:nvSpPr>
          <p:cNvPr id="50179" name="Text Placeholder 2"/>
          <p:cNvSpPr>
            <a:spLocks noGrp="1"/>
          </p:cNvSpPr>
          <p:nvPr>
            <p:ph type="subTitle" idx="1"/>
          </p:nvPr>
        </p:nvSpPr>
        <p:spPr>
          <a:xfrm>
            <a:off x="1736725" y="3775075"/>
            <a:ext cx="6342063" cy="936625"/>
          </a:xfrm>
        </p:spPr>
        <p:txBody>
          <a:bodyPr>
            <a:normAutofit lnSpcReduction="10000"/>
          </a:bodyPr>
          <a:lstStyle/>
          <a:p>
            <a:pPr>
              <a:defRPr/>
            </a:pPr>
            <a:r>
              <a:rPr lang="en-US" altLang="en-US" sz="2800" b="1" dirty="0">
                <a:solidFill>
                  <a:schemeClr val="tx2">
                    <a:lumMod val="75000"/>
                  </a:schemeClr>
                </a:solidFill>
                <a:latin typeface="Garamond" panose="02020404030301010803" pitchFamily="18" charset="0"/>
              </a:rPr>
              <a:t>Maximum Points:  16</a:t>
            </a:r>
          </a:p>
          <a:p>
            <a:pPr>
              <a:defRPr/>
            </a:pPr>
            <a:r>
              <a:rPr lang="en-US" altLang="en-US" sz="2800" b="1" dirty="0">
                <a:solidFill>
                  <a:schemeClr val="tx2">
                    <a:lumMod val="75000"/>
                  </a:schemeClr>
                </a:solidFill>
                <a:latin typeface="Garamond" panose="02020404030301010803" pitchFamily="18" charset="0"/>
              </a:rPr>
              <a:t>Sub Criteria: 2</a:t>
            </a:r>
          </a:p>
          <a:p>
            <a:pPr>
              <a:defRPr/>
            </a:pPr>
            <a:endParaRPr lang="en-US" altLang="en-US" sz="1700" dirty="0">
              <a:solidFill>
                <a:srgbClr val="174576"/>
              </a:solidFill>
            </a:endParaRPr>
          </a:p>
        </p:txBody>
      </p:sp>
    </p:spTree>
    <p:extLst>
      <p:ext uri="{BB962C8B-B14F-4D97-AF65-F5344CB8AC3E}">
        <p14:creationId xmlns:p14="http://schemas.microsoft.com/office/powerpoint/2010/main" val="4273941818"/>
      </p:ext>
    </p:extLst>
  </p:cSld>
  <p:clrMapOvr>
    <a:masterClrMapping/>
  </p:clrMapOvr>
  <p:transition spd="slow" advTm="10248">
    <p:random/>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p:cNvSpPr>
            <a:spLocks noGrp="1"/>
          </p:cNvSpPr>
          <p:nvPr>
            <p:ph type="title"/>
          </p:nvPr>
        </p:nvSpPr>
        <p:spPr>
          <a:xfrm>
            <a:off x="338138" y="295275"/>
            <a:ext cx="8496300" cy="838200"/>
          </a:xfrm>
        </p:spPr>
        <p:txBody>
          <a:bodyPr/>
          <a:lstStyle/>
          <a:p>
            <a:pPr algn="ctr" eaLnBrk="1" hangingPunct="1"/>
            <a:r>
              <a:rPr lang="en-US" altLang="en-US" sz="4000" dirty="0">
                <a:latin typeface="Garamond" pitchFamily="18" charset="0"/>
              </a:rPr>
              <a:t>Applicant and Community Support</a:t>
            </a:r>
            <a:endParaRPr lang="en-US" altLang="en-US" dirty="0"/>
          </a:p>
        </p:txBody>
      </p:sp>
      <p:sp>
        <p:nvSpPr>
          <p:cNvPr id="58371" name="Content Placeholder 2"/>
          <p:cNvSpPr>
            <a:spLocks noGrp="1"/>
          </p:cNvSpPr>
          <p:nvPr>
            <p:ph idx="1"/>
          </p:nvPr>
        </p:nvSpPr>
        <p:spPr>
          <a:xfrm>
            <a:off x="241300" y="1906587"/>
            <a:ext cx="8593138" cy="4656137"/>
          </a:xfrm>
        </p:spPr>
        <p:txBody>
          <a:bodyPr/>
          <a:lstStyle/>
          <a:p>
            <a:pPr eaLnBrk="1" hangingPunct="1">
              <a:buFont typeface="Wingdings" pitchFamily="2" charset="2"/>
              <a:buChar char="q"/>
            </a:pPr>
            <a:r>
              <a:rPr lang="en-US" altLang="en-US" sz="2800" dirty="0">
                <a:latin typeface="Garamond" pitchFamily="18" charset="0"/>
              </a:rPr>
              <a:t>The  applicant is committed to supplementing the project with resources that enhance the project such as:</a:t>
            </a:r>
          </a:p>
          <a:p>
            <a:pPr marL="0" indent="0" eaLnBrk="1" hangingPunct="1">
              <a:buNone/>
            </a:pPr>
            <a:endParaRPr lang="en-US" altLang="en-US" sz="2800" dirty="0">
              <a:latin typeface="Garamond" pitchFamily="18" charset="0"/>
            </a:endParaRPr>
          </a:p>
          <a:p>
            <a:pPr lvl="1" eaLnBrk="1" hangingPunct="1">
              <a:buFont typeface="Wingdings" pitchFamily="2" charset="2"/>
              <a:buChar char="q"/>
            </a:pPr>
            <a:r>
              <a:rPr lang="en-US" altLang="en-US" sz="2800" dirty="0">
                <a:latin typeface="Garamond" pitchFamily="18" charset="0"/>
              </a:rPr>
              <a:t>Space</a:t>
            </a:r>
          </a:p>
          <a:p>
            <a:pPr lvl="1" eaLnBrk="1" hangingPunct="1">
              <a:buFont typeface="Wingdings" pitchFamily="2" charset="2"/>
              <a:buChar char="q"/>
            </a:pPr>
            <a:r>
              <a:rPr lang="en-US" altLang="en-US" sz="2800" dirty="0">
                <a:latin typeface="Garamond" pitchFamily="18" charset="0"/>
              </a:rPr>
              <a:t>Furniture</a:t>
            </a:r>
          </a:p>
          <a:p>
            <a:pPr lvl="1" eaLnBrk="1" hangingPunct="1">
              <a:buFont typeface="Wingdings" pitchFamily="2" charset="2"/>
              <a:buChar char="q"/>
            </a:pPr>
            <a:r>
              <a:rPr lang="en-US" altLang="en-US" sz="2800" dirty="0">
                <a:latin typeface="Garamond" pitchFamily="18" charset="0"/>
              </a:rPr>
              <a:t>Equipment</a:t>
            </a:r>
          </a:p>
          <a:p>
            <a:pPr lvl="1" eaLnBrk="1" hangingPunct="1">
              <a:buFont typeface="Wingdings" pitchFamily="2" charset="2"/>
              <a:buChar char="q"/>
            </a:pPr>
            <a:r>
              <a:rPr lang="en-US" altLang="en-US" sz="2800" dirty="0">
                <a:latin typeface="Garamond" pitchFamily="18" charset="0"/>
              </a:rPr>
              <a:t>Supplies</a:t>
            </a:r>
          </a:p>
          <a:p>
            <a:pPr lvl="1" eaLnBrk="1" hangingPunct="1">
              <a:buFont typeface="Wingdings" pitchFamily="2" charset="2"/>
              <a:buChar char="q"/>
            </a:pPr>
            <a:r>
              <a:rPr lang="en-US" altLang="en-US" sz="2800" dirty="0">
                <a:latin typeface="Garamond" pitchFamily="18" charset="0"/>
              </a:rPr>
              <a:t>Time and effort of personnel other than those employed in the project</a:t>
            </a:r>
          </a:p>
        </p:txBody>
      </p:sp>
      <p:sp>
        <p:nvSpPr>
          <p:cNvPr id="58372"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2000"/>
              </a:spcBef>
              <a:buClr>
                <a:schemeClr val="accent1"/>
              </a:buClr>
              <a:buSzPct val="90000"/>
              <a:buFont typeface="Wingdings 2" pitchFamily="18" charset="2"/>
              <a:buChar char=""/>
              <a:defRPr sz="2200">
                <a:solidFill>
                  <a:srgbClr val="174576"/>
                </a:solidFill>
                <a:latin typeface="Corbel" pitchFamily="34" charset="0"/>
              </a:defRPr>
            </a:lvl1pPr>
            <a:lvl2pPr marL="742950" indent="-285750">
              <a:spcBef>
                <a:spcPts val="600"/>
              </a:spcBef>
              <a:buClr>
                <a:schemeClr val="accent1"/>
              </a:buClr>
              <a:buSzPct val="90000"/>
              <a:buFont typeface="Wingdings 2" pitchFamily="18" charset="2"/>
              <a:buChar char=""/>
              <a:defRPr sz="2000">
                <a:solidFill>
                  <a:srgbClr val="174576"/>
                </a:solidFill>
                <a:latin typeface="Corbel" pitchFamily="34" charset="0"/>
              </a:defRPr>
            </a:lvl2pPr>
            <a:lvl3pPr marL="1143000" indent="-228600">
              <a:spcBef>
                <a:spcPts val="600"/>
              </a:spcBef>
              <a:buClr>
                <a:schemeClr val="accent1"/>
              </a:buClr>
              <a:buSzPct val="90000"/>
              <a:buFont typeface="Wingdings 2" pitchFamily="18" charset="2"/>
              <a:buChar char=""/>
              <a:defRPr>
                <a:solidFill>
                  <a:srgbClr val="174576"/>
                </a:solidFill>
                <a:latin typeface="Corbel" pitchFamily="34" charset="0"/>
              </a:defRPr>
            </a:lvl3pPr>
            <a:lvl4pPr marL="1600200" indent="-228600">
              <a:spcBef>
                <a:spcPts val="600"/>
              </a:spcBef>
              <a:buClr>
                <a:schemeClr val="accent1"/>
              </a:buClr>
              <a:buSzPct val="90000"/>
              <a:buFont typeface="Wingdings 2" pitchFamily="18" charset="2"/>
              <a:buChar char=""/>
              <a:defRPr>
                <a:solidFill>
                  <a:srgbClr val="174576"/>
                </a:solidFill>
                <a:latin typeface="Corbel" pitchFamily="34" charset="0"/>
              </a:defRPr>
            </a:lvl4pPr>
            <a:lvl5pPr marL="2057400" indent="-228600">
              <a:spcBef>
                <a:spcPts val="600"/>
              </a:spcBef>
              <a:buClr>
                <a:schemeClr val="accent1"/>
              </a:buClr>
              <a:buSzPct val="90000"/>
              <a:buFont typeface="Wingdings 2" pitchFamily="18" charset="2"/>
              <a:buChar char=""/>
              <a:defRPr>
                <a:solidFill>
                  <a:srgbClr val="174576"/>
                </a:solidFill>
                <a:latin typeface="Corbel" pitchFamily="34" charset="0"/>
              </a:defRPr>
            </a:lvl5pPr>
            <a:lvl6pPr marL="25146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6pPr>
            <a:lvl7pPr marL="29718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7pPr>
            <a:lvl8pPr marL="34290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8pPr>
            <a:lvl9pPr marL="38862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9pPr>
          </a:lstStyle>
          <a:p>
            <a:pPr>
              <a:spcBef>
                <a:spcPct val="0"/>
              </a:spcBef>
              <a:buClrTx/>
              <a:buSzTx/>
              <a:buFontTx/>
              <a:buNone/>
            </a:pPr>
            <a:fld id="{D29AEE27-5FC3-4E0B-AFD5-57B905BE0ABF}" type="slidenum">
              <a:rPr lang="en-US" altLang="en-US" sz="1100">
                <a:solidFill>
                  <a:srgbClr val="A6A6A6"/>
                </a:solidFill>
              </a:rPr>
              <a:pPr>
                <a:spcBef>
                  <a:spcPct val="0"/>
                </a:spcBef>
                <a:buClrTx/>
                <a:buSzTx/>
                <a:buFontTx/>
                <a:buNone/>
              </a:pPr>
              <a:t>51</a:t>
            </a:fld>
            <a:endParaRPr lang="en-US" altLang="en-US" sz="1100" dirty="0">
              <a:solidFill>
                <a:srgbClr val="A6A6A6"/>
              </a:solidFill>
            </a:endParaRPr>
          </a:p>
        </p:txBody>
      </p:sp>
    </p:spTree>
    <p:extLst>
      <p:ext uri="{BB962C8B-B14F-4D97-AF65-F5344CB8AC3E}">
        <p14:creationId xmlns:p14="http://schemas.microsoft.com/office/powerpoint/2010/main" val="1389377192"/>
      </p:ext>
    </p:extLst>
  </p:cSld>
  <p:clrMapOvr>
    <a:masterClrMapping/>
  </p:clrMapOvr>
  <p:transition spd="slow" advTm="51744">
    <p:random/>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6" name="Title 1"/>
          <p:cNvSpPr>
            <a:spLocks noGrp="1"/>
          </p:cNvSpPr>
          <p:nvPr>
            <p:ph type="title"/>
          </p:nvPr>
        </p:nvSpPr>
        <p:spPr>
          <a:xfrm>
            <a:off x="484188" y="420688"/>
            <a:ext cx="8248650" cy="1143000"/>
          </a:xfrm>
        </p:spPr>
        <p:txBody>
          <a:bodyPr>
            <a:normAutofit fontScale="90000"/>
          </a:bodyPr>
          <a:lstStyle/>
          <a:p>
            <a:pPr algn="ctr" eaLnBrk="1" hangingPunct="1"/>
            <a:r>
              <a:rPr lang="en-US" altLang="en-US" sz="4000" dirty="0">
                <a:latin typeface="Garamond" pitchFamily="18" charset="0"/>
              </a:rPr>
              <a:t>Applicant and Community Support </a:t>
            </a:r>
            <a:br>
              <a:rPr lang="en-US" altLang="en-US" sz="4000" dirty="0">
                <a:latin typeface="Garamond" pitchFamily="18" charset="0"/>
              </a:rPr>
            </a:br>
            <a:r>
              <a:rPr lang="en-US" altLang="en-US" sz="4000" dirty="0">
                <a:latin typeface="Garamond" pitchFamily="18" charset="0"/>
              </a:rPr>
              <a:t>cont.</a:t>
            </a:r>
            <a:endParaRPr lang="en-US" altLang="en-US" sz="3600" dirty="0"/>
          </a:p>
        </p:txBody>
      </p:sp>
      <p:sp>
        <p:nvSpPr>
          <p:cNvPr id="59394" name="Content Placeholder 2"/>
          <p:cNvSpPr>
            <a:spLocks noGrp="1"/>
          </p:cNvSpPr>
          <p:nvPr>
            <p:ph idx="1"/>
          </p:nvPr>
        </p:nvSpPr>
        <p:spPr>
          <a:xfrm>
            <a:off x="484188" y="2062163"/>
            <a:ext cx="8248650" cy="4006850"/>
          </a:xfrm>
        </p:spPr>
        <p:txBody>
          <a:bodyPr/>
          <a:lstStyle/>
          <a:p>
            <a:pPr eaLnBrk="1" hangingPunct="1">
              <a:buFont typeface="Wingdings" pitchFamily="2" charset="2"/>
              <a:buChar char="q"/>
            </a:pPr>
            <a:r>
              <a:rPr lang="en-US" altLang="en-US" sz="2400" dirty="0">
                <a:latin typeface="Garamond" pitchFamily="18" charset="0"/>
              </a:rPr>
              <a:t>Resources secured through written commitments from community partners.</a:t>
            </a:r>
          </a:p>
          <a:p>
            <a:pPr lvl="1" eaLnBrk="1" hangingPunct="1">
              <a:buFont typeface="Wingdings" pitchFamily="2" charset="2"/>
              <a:buChar char="q"/>
            </a:pPr>
            <a:r>
              <a:rPr lang="en-US" altLang="en-US" sz="2400" dirty="0">
                <a:latin typeface="Garamond" pitchFamily="18" charset="0"/>
              </a:rPr>
              <a:t>Institution of higher education must include in its application commitments from the target schools and community organizations;</a:t>
            </a:r>
          </a:p>
          <a:p>
            <a:pPr lvl="1" eaLnBrk="1" hangingPunct="1">
              <a:buFont typeface="Wingdings" pitchFamily="2" charset="2"/>
              <a:buChar char="q"/>
            </a:pPr>
            <a:r>
              <a:rPr lang="en-US" altLang="en-US" sz="2400" dirty="0">
                <a:latin typeface="Garamond" pitchFamily="18" charset="0"/>
              </a:rPr>
              <a:t>Secondary school must include commitments from institutions of higher education, community organizations, as appropriate other secondary schools and the school districts;</a:t>
            </a:r>
          </a:p>
          <a:p>
            <a:pPr lvl="1" eaLnBrk="1" hangingPunct="1">
              <a:buFont typeface="Wingdings" pitchFamily="2" charset="2"/>
              <a:buChar char="q"/>
            </a:pPr>
            <a:r>
              <a:rPr lang="en-US" altLang="en-US" sz="2400" dirty="0">
                <a:latin typeface="Garamond" pitchFamily="18" charset="0"/>
              </a:rPr>
              <a:t>Community organizations must include commitments from target schools and institutions of higher education.  </a:t>
            </a:r>
          </a:p>
          <a:p>
            <a:pPr eaLnBrk="1" hangingPunct="1">
              <a:buFont typeface="Wingdings" pitchFamily="2" charset="2"/>
              <a:buChar char="v"/>
            </a:pPr>
            <a:endParaRPr lang="en-US" altLang="en-US" sz="2400" dirty="0">
              <a:latin typeface="Garamond" pitchFamily="18" charset="0"/>
            </a:endParaRPr>
          </a:p>
          <a:p>
            <a:pPr eaLnBrk="1" hangingPunct="1">
              <a:buFont typeface="Wingdings" pitchFamily="2" charset="2"/>
              <a:buChar char="v"/>
            </a:pPr>
            <a:endParaRPr lang="en-US" altLang="en-US" sz="2400" dirty="0"/>
          </a:p>
        </p:txBody>
      </p:sp>
      <p:sp>
        <p:nvSpPr>
          <p:cNvPr id="59395"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2000"/>
              </a:spcBef>
              <a:buClr>
                <a:schemeClr val="accent1"/>
              </a:buClr>
              <a:buSzPct val="90000"/>
              <a:buFont typeface="Wingdings 2" pitchFamily="18" charset="2"/>
              <a:buChar char=""/>
              <a:defRPr sz="2200">
                <a:solidFill>
                  <a:srgbClr val="174576"/>
                </a:solidFill>
                <a:latin typeface="Corbel" pitchFamily="34" charset="0"/>
              </a:defRPr>
            </a:lvl1pPr>
            <a:lvl2pPr marL="742950" indent="-285750">
              <a:spcBef>
                <a:spcPts val="600"/>
              </a:spcBef>
              <a:buClr>
                <a:schemeClr val="accent1"/>
              </a:buClr>
              <a:buSzPct val="90000"/>
              <a:buFont typeface="Wingdings 2" pitchFamily="18" charset="2"/>
              <a:buChar char=""/>
              <a:defRPr sz="2000">
                <a:solidFill>
                  <a:srgbClr val="174576"/>
                </a:solidFill>
                <a:latin typeface="Corbel" pitchFamily="34" charset="0"/>
              </a:defRPr>
            </a:lvl2pPr>
            <a:lvl3pPr marL="1143000" indent="-228600">
              <a:spcBef>
                <a:spcPts val="600"/>
              </a:spcBef>
              <a:buClr>
                <a:schemeClr val="accent1"/>
              </a:buClr>
              <a:buSzPct val="90000"/>
              <a:buFont typeface="Wingdings 2" pitchFamily="18" charset="2"/>
              <a:buChar char=""/>
              <a:defRPr>
                <a:solidFill>
                  <a:srgbClr val="174576"/>
                </a:solidFill>
                <a:latin typeface="Corbel" pitchFamily="34" charset="0"/>
              </a:defRPr>
            </a:lvl3pPr>
            <a:lvl4pPr marL="1600200" indent="-228600">
              <a:spcBef>
                <a:spcPts val="600"/>
              </a:spcBef>
              <a:buClr>
                <a:schemeClr val="accent1"/>
              </a:buClr>
              <a:buSzPct val="90000"/>
              <a:buFont typeface="Wingdings 2" pitchFamily="18" charset="2"/>
              <a:buChar char=""/>
              <a:defRPr>
                <a:solidFill>
                  <a:srgbClr val="174576"/>
                </a:solidFill>
                <a:latin typeface="Corbel" pitchFamily="34" charset="0"/>
              </a:defRPr>
            </a:lvl4pPr>
            <a:lvl5pPr marL="2057400" indent="-228600">
              <a:spcBef>
                <a:spcPts val="600"/>
              </a:spcBef>
              <a:buClr>
                <a:schemeClr val="accent1"/>
              </a:buClr>
              <a:buSzPct val="90000"/>
              <a:buFont typeface="Wingdings 2" pitchFamily="18" charset="2"/>
              <a:buChar char=""/>
              <a:defRPr>
                <a:solidFill>
                  <a:srgbClr val="174576"/>
                </a:solidFill>
                <a:latin typeface="Corbel" pitchFamily="34" charset="0"/>
              </a:defRPr>
            </a:lvl5pPr>
            <a:lvl6pPr marL="25146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6pPr>
            <a:lvl7pPr marL="29718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7pPr>
            <a:lvl8pPr marL="34290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8pPr>
            <a:lvl9pPr marL="38862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9pPr>
          </a:lstStyle>
          <a:p>
            <a:pPr>
              <a:spcBef>
                <a:spcPct val="0"/>
              </a:spcBef>
              <a:buClrTx/>
              <a:buSzTx/>
              <a:buFontTx/>
              <a:buNone/>
            </a:pPr>
            <a:fld id="{BDFF5A5F-1F10-478F-86D8-62B3044F5B7D}" type="slidenum">
              <a:rPr lang="en-US" altLang="en-US" sz="1100">
                <a:solidFill>
                  <a:srgbClr val="A6A6A6"/>
                </a:solidFill>
              </a:rPr>
              <a:pPr>
                <a:spcBef>
                  <a:spcPct val="0"/>
                </a:spcBef>
                <a:buClrTx/>
                <a:buSzTx/>
                <a:buFontTx/>
                <a:buNone/>
              </a:pPr>
              <a:t>52</a:t>
            </a:fld>
            <a:endParaRPr lang="en-US" altLang="en-US" sz="1100" dirty="0">
              <a:solidFill>
                <a:srgbClr val="A6A6A6"/>
              </a:solidFill>
            </a:endParaRPr>
          </a:p>
        </p:txBody>
      </p:sp>
    </p:spTree>
    <p:extLst>
      <p:ext uri="{BB962C8B-B14F-4D97-AF65-F5344CB8AC3E}">
        <p14:creationId xmlns:p14="http://schemas.microsoft.com/office/powerpoint/2010/main" val="4157398265"/>
      </p:ext>
    </p:extLst>
  </p:cSld>
  <p:clrMapOvr>
    <a:masterClrMapping/>
  </p:clrMapOvr>
  <p:transition spd="slow" advTm="78697">
    <p:random/>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Group of standing people looking at whiteboard on classroom wall, man wearing glasses holding whiteboard marker and writing">
            <a:extLst>
              <a:ext uri="{FF2B5EF4-FFF2-40B4-BE49-F238E27FC236}">
                <a16:creationId xmlns:a16="http://schemas.microsoft.com/office/drawing/2014/main" id="{FC224C0C-40CE-4D59-8AA9-57868AC7BD3C}"/>
              </a:ext>
            </a:extLst>
          </p:cNvPr>
          <p:cNvPicPr>
            <a:picLocks noChangeAspect="1"/>
          </p:cNvPicPr>
          <p:nvPr/>
        </p:nvPicPr>
        <p:blipFill rotWithShape="1">
          <a:blip r:embed="rId3">
            <a:alphaModFix amt="12000"/>
            <a:grayscl/>
          </a:blip>
          <a:srcRect t="2702"/>
          <a:stretch/>
        </p:blipFill>
        <p:spPr>
          <a:xfrm>
            <a:off x="20" y="1"/>
            <a:ext cx="9143980" cy="5938683"/>
          </a:xfrm>
          <a:prstGeom prst="rect">
            <a:avLst/>
          </a:prstGeom>
          <a:effectLst>
            <a:reflection blurRad="38100" stA="55000" endPos="15000" dir="5400000" sy="-100000" algn="bl" rotWithShape="0"/>
          </a:effectLst>
        </p:spPr>
      </p:pic>
      <p:sp>
        <p:nvSpPr>
          <p:cNvPr id="60418" name="Title 1"/>
          <p:cNvSpPr>
            <a:spLocks noGrp="1"/>
          </p:cNvSpPr>
          <p:nvPr>
            <p:ph type="ctrTitle"/>
          </p:nvPr>
        </p:nvSpPr>
        <p:spPr>
          <a:xfrm>
            <a:off x="1657350" y="4464028"/>
            <a:ext cx="6858000" cy="1641490"/>
          </a:xfrm>
        </p:spPr>
        <p:txBody>
          <a:bodyPr vert="horz" wrap="none" lIns="91440" tIns="45720" rIns="91440" bIns="45720" rtlCol="0" anchor="t">
            <a:normAutofit/>
          </a:bodyPr>
          <a:lstStyle/>
          <a:p>
            <a:pPr algn="r" defTabSz="914400"/>
            <a:r>
              <a:rPr lang="en-US" altLang="en-US" sz="8000" spc="-300" dirty="0">
                <a:gradFill flip="none" rotWithShape="1">
                  <a:gsLst>
                    <a:gs pos="32000">
                      <a:schemeClr val="tx1">
                        <a:lumMod val="89000"/>
                      </a:schemeClr>
                    </a:gs>
                    <a:gs pos="0">
                      <a:schemeClr val="bg1">
                        <a:lumMod val="41000"/>
                        <a:lumOff val="59000"/>
                      </a:schemeClr>
                    </a:gs>
                    <a:gs pos="100000">
                      <a:schemeClr val="tx2">
                        <a:lumMod val="0"/>
                        <a:lumOff val="100000"/>
                      </a:schemeClr>
                    </a:gs>
                  </a:gsLst>
                  <a:lin ang="8100000" scaled="1"/>
                  <a:tileRect/>
                </a:gradFill>
              </a:rPr>
              <a:t>Quality of Personnel</a:t>
            </a:r>
          </a:p>
        </p:txBody>
      </p:sp>
      <p:sp>
        <p:nvSpPr>
          <p:cNvPr id="60419" name="Text Placeholder 2"/>
          <p:cNvSpPr>
            <a:spLocks noGrp="1"/>
          </p:cNvSpPr>
          <p:nvPr>
            <p:ph type="subTitle" idx="1"/>
          </p:nvPr>
        </p:nvSpPr>
        <p:spPr>
          <a:xfrm>
            <a:off x="1736725" y="3721100"/>
            <a:ext cx="7202488" cy="990600"/>
          </a:xfrm>
        </p:spPr>
        <p:txBody>
          <a:bodyPr/>
          <a:lstStyle/>
          <a:p>
            <a:r>
              <a:rPr lang="en-US" altLang="en-US" sz="2800" b="1" dirty="0">
                <a:solidFill>
                  <a:schemeClr val="accent4">
                    <a:lumMod val="40000"/>
                    <a:lumOff val="60000"/>
                  </a:schemeClr>
                </a:solidFill>
                <a:latin typeface="Garamond" pitchFamily="18" charset="0"/>
              </a:rPr>
              <a:t>Maximum Points:  8</a:t>
            </a:r>
          </a:p>
          <a:p>
            <a:r>
              <a:rPr lang="en-US" altLang="en-US" sz="2800" b="1" dirty="0">
                <a:solidFill>
                  <a:schemeClr val="accent4">
                    <a:lumMod val="40000"/>
                    <a:lumOff val="60000"/>
                  </a:schemeClr>
                </a:solidFill>
                <a:latin typeface="Garamond" pitchFamily="18" charset="0"/>
              </a:rPr>
              <a:t>Sub Criteria: 3</a:t>
            </a:r>
          </a:p>
          <a:p>
            <a:endParaRPr lang="en-US" altLang="en-US" dirty="0">
              <a:solidFill>
                <a:srgbClr val="174576"/>
              </a:solidFill>
            </a:endParaRPr>
          </a:p>
        </p:txBody>
      </p:sp>
    </p:spTree>
    <p:extLst>
      <p:ext uri="{BB962C8B-B14F-4D97-AF65-F5344CB8AC3E}">
        <p14:creationId xmlns:p14="http://schemas.microsoft.com/office/powerpoint/2010/main" val="3665679950"/>
      </p:ext>
    </p:extLst>
  </p:cSld>
  <p:clrMapOvr>
    <a:masterClrMapping/>
  </p:clrMapOvr>
  <p:transition spd="slow" advTm="6465">
    <p:random/>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p:nvPr>
        </p:nvSpPr>
        <p:spPr>
          <a:xfrm>
            <a:off x="295275" y="295275"/>
            <a:ext cx="8539163" cy="884238"/>
          </a:xfrm>
        </p:spPr>
        <p:txBody>
          <a:bodyPr/>
          <a:lstStyle/>
          <a:p>
            <a:pPr algn="ctr" eaLnBrk="1" hangingPunct="1"/>
            <a:r>
              <a:rPr lang="en-US" altLang="en-US" sz="4000" dirty="0">
                <a:latin typeface="Garamond" pitchFamily="18" charset="0"/>
              </a:rPr>
              <a:t>Quality of Personnel </a:t>
            </a:r>
            <a:endParaRPr lang="en-US" altLang="en-US" dirty="0"/>
          </a:p>
        </p:txBody>
      </p:sp>
      <p:sp>
        <p:nvSpPr>
          <p:cNvPr id="61443" name="Content Placeholder 2"/>
          <p:cNvSpPr>
            <a:spLocks noGrp="1"/>
          </p:cNvSpPr>
          <p:nvPr>
            <p:ph idx="1"/>
          </p:nvPr>
        </p:nvSpPr>
        <p:spPr>
          <a:xfrm>
            <a:off x="302418" y="1715089"/>
            <a:ext cx="8539163" cy="4186238"/>
          </a:xfrm>
        </p:spPr>
        <p:txBody>
          <a:bodyPr/>
          <a:lstStyle/>
          <a:p>
            <a:pPr eaLnBrk="1" hangingPunct="1">
              <a:buFont typeface="Wingdings" pitchFamily="2" charset="2"/>
              <a:buChar char="q"/>
            </a:pPr>
            <a:r>
              <a:rPr lang="en-US" altLang="en-US" sz="3200" dirty="0">
                <a:latin typeface="Garamond" pitchFamily="18" charset="0"/>
              </a:rPr>
              <a:t>The qualifications required of the project director.</a:t>
            </a:r>
          </a:p>
          <a:p>
            <a:pPr marL="0" indent="0" eaLnBrk="1" hangingPunct="1">
              <a:buNone/>
            </a:pPr>
            <a:endParaRPr lang="en-US" altLang="en-US" sz="3200" dirty="0">
              <a:latin typeface="Garamond" pitchFamily="18" charset="0"/>
            </a:endParaRPr>
          </a:p>
          <a:p>
            <a:pPr eaLnBrk="1" hangingPunct="1">
              <a:buFont typeface="Wingdings" pitchFamily="2" charset="2"/>
              <a:buChar char="q"/>
            </a:pPr>
            <a:r>
              <a:rPr lang="en-US" altLang="en-US" sz="3200" dirty="0">
                <a:latin typeface="Garamond" pitchFamily="18" charset="0"/>
              </a:rPr>
              <a:t>The qualifications required of other personnel.</a:t>
            </a:r>
          </a:p>
          <a:p>
            <a:pPr marL="0" indent="0" eaLnBrk="1" hangingPunct="1">
              <a:buNone/>
            </a:pPr>
            <a:endParaRPr lang="en-US" altLang="en-US" sz="3200" dirty="0">
              <a:latin typeface="Garamond" pitchFamily="18" charset="0"/>
            </a:endParaRPr>
          </a:p>
          <a:p>
            <a:pPr eaLnBrk="1" hangingPunct="1">
              <a:buFont typeface="Wingdings" pitchFamily="2" charset="2"/>
              <a:buChar char="q"/>
            </a:pPr>
            <a:r>
              <a:rPr lang="en-US" altLang="en-US" sz="3200" dirty="0">
                <a:latin typeface="Garamond" pitchFamily="18" charset="0"/>
              </a:rPr>
              <a:t>The quality of the applicant’s plan for employing personnel who have succeeded in overcoming barriers similar to those confronting the project’s target population.</a:t>
            </a:r>
          </a:p>
          <a:p>
            <a:pPr eaLnBrk="1" hangingPunct="1">
              <a:buFont typeface="Wingdings" pitchFamily="2" charset="2"/>
              <a:buNone/>
            </a:pPr>
            <a:endParaRPr lang="en-US" altLang="en-US" sz="2800" dirty="0">
              <a:latin typeface="Garamond" pitchFamily="18" charset="0"/>
            </a:endParaRPr>
          </a:p>
        </p:txBody>
      </p:sp>
      <p:sp>
        <p:nvSpPr>
          <p:cNvPr id="61444"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2000"/>
              </a:spcBef>
              <a:buClr>
                <a:schemeClr val="accent1"/>
              </a:buClr>
              <a:buSzPct val="90000"/>
              <a:buFont typeface="Wingdings 2" pitchFamily="18" charset="2"/>
              <a:buChar char=""/>
              <a:defRPr sz="2200">
                <a:solidFill>
                  <a:srgbClr val="174576"/>
                </a:solidFill>
                <a:latin typeface="Corbel" pitchFamily="34" charset="0"/>
              </a:defRPr>
            </a:lvl1pPr>
            <a:lvl2pPr marL="742950" indent="-285750">
              <a:spcBef>
                <a:spcPts val="600"/>
              </a:spcBef>
              <a:buClr>
                <a:schemeClr val="accent1"/>
              </a:buClr>
              <a:buSzPct val="90000"/>
              <a:buFont typeface="Wingdings 2" pitchFamily="18" charset="2"/>
              <a:buChar char=""/>
              <a:defRPr sz="2000">
                <a:solidFill>
                  <a:srgbClr val="174576"/>
                </a:solidFill>
                <a:latin typeface="Corbel" pitchFamily="34" charset="0"/>
              </a:defRPr>
            </a:lvl2pPr>
            <a:lvl3pPr marL="1143000" indent="-228600">
              <a:spcBef>
                <a:spcPts val="600"/>
              </a:spcBef>
              <a:buClr>
                <a:schemeClr val="accent1"/>
              </a:buClr>
              <a:buSzPct val="90000"/>
              <a:buFont typeface="Wingdings 2" pitchFamily="18" charset="2"/>
              <a:buChar char=""/>
              <a:defRPr>
                <a:solidFill>
                  <a:srgbClr val="174576"/>
                </a:solidFill>
                <a:latin typeface="Corbel" pitchFamily="34" charset="0"/>
              </a:defRPr>
            </a:lvl3pPr>
            <a:lvl4pPr marL="1600200" indent="-228600">
              <a:spcBef>
                <a:spcPts val="600"/>
              </a:spcBef>
              <a:buClr>
                <a:schemeClr val="accent1"/>
              </a:buClr>
              <a:buSzPct val="90000"/>
              <a:buFont typeface="Wingdings 2" pitchFamily="18" charset="2"/>
              <a:buChar char=""/>
              <a:defRPr>
                <a:solidFill>
                  <a:srgbClr val="174576"/>
                </a:solidFill>
                <a:latin typeface="Corbel" pitchFamily="34" charset="0"/>
              </a:defRPr>
            </a:lvl4pPr>
            <a:lvl5pPr marL="2057400" indent="-228600">
              <a:spcBef>
                <a:spcPts val="600"/>
              </a:spcBef>
              <a:buClr>
                <a:schemeClr val="accent1"/>
              </a:buClr>
              <a:buSzPct val="90000"/>
              <a:buFont typeface="Wingdings 2" pitchFamily="18" charset="2"/>
              <a:buChar char=""/>
              <a:defRPr>
                <a:solidFill>
                  <a:srgbClr val="174576"/>
                </a:solidFill>
                <a:latin typeface="Corbel" pitchFamily="34" charset="0"/>
              </a:defRPr>
            </a:lvl5pPr>
            <a:lvl6pPr marL="25146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6pPr>
            <a:lvl7pPr marL="29718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7pPr>
            <a:lvl8pPr marL="34290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8pPr>
            <a:lvl9pPr marL="38862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9pPr>
          </a:lstStyle>
          <a:p>
            <a:pPr>
              <a:spcBef>
                <a:spcPct val="0"/>
              </a:spcBef>
              <a:buClrTx/>
              <a:buSzTx/>
              <a:buFontTx/>
              <a:buNone/>
            </a:pPr>
            <a:fld id="{90C8E54B-3841-49C0-8238-F164E6D94D6A}" type="slidenum">
              <a:rPr lang="en-US" altLang="en-US" sz="1100">
                <a:solidFill>
                  <a:srgbClr val="A6A6A6"/>
                </a:solidFill>
              </a:rPr>
              <a:pPr>
                <a:spcBef>
                  <a:spcPct val="0"/>
                </a:spcBef>
                <a:buClrTx/>
                <a:buSzTx/>
                <a:buFontTx/>
                <a:buNone/>
              </a:pPr>
              <a:t>54</a:t>
            </a:fld>
            <a:endParaRPr lang="en-US" altLang="en-US" sz="1100" dirty="0">
              <a:solidFill>
                <a:srgbClr val="A6A6A6"/>
              </a:solidFill>
            </a:endParaRPr>
          </a:p>
        </p:txBody>
      </p:sp>
    </p:spTree>
    <p:extLst>
      <p:ext uri="{BB962C8B-B14F-4D97-AF65-F5344CB8AC3E}">
        <p14:creationId xmlns:p14="http://schemas.microsoft.com/office/powerpoint/2010/main" val="3281283265"/>
      </p:ext>
    </p:extLst>
  </p:cSld>
  <p:clrMapOvr>
    <a:masterClrMapping/>
  </p:clrMapOvr>
  <p:transition spd="slow" advTm="56364">
    <p:random/>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p:cNvSpPr>
            <a:spLocks noGrp="1"/>
          </p:cNvSpPr>
          <p:nvPr>
            <p:ph type="ctrTitle"/>
          </p:nvPr>
        </p:nvSpPr>
        <p:spPr>
          <a:xfrm>
            <a:off x="723198" y="2576392"/>
            <a:ext cx="4354830" cy="2506972"/>
          </a:xfrm>
        </p:spPr>
        <p:txBody>
          <a:bodyPr vert="horz" wrap="square" lIns="91440" tIns="45720" rIns="91440" bIns="45720" rtlCol="0" anchor="t">
            <a:normAutofit fontScale="90000"/>
          </a:bodyPr>
          <a:lstStyle/>
          <a:p>
            <a:pPr algn="r" defTabSz="914400"/>
            <a:r>
              <a:rPr lang="en-US" altLang="en-US" sz="3600" b="1" dirty="0">
                <a:solidFill>
                  <a:schemeClr val="bg2">
                    <a:lumMod val="40000"/>
                    <a:lumOff val="60000"/>
                  </a:schemeClr>
                </a:solidFill>
                <a:latin typeface="Garamond" pitchFamily="18" charset="0"/>
              </a:rPr>
              <a:t>Maximum Points: 5</a:t>
            </a:r>
            <a:br>
              <a:rPr lang="en-US" altLang="en-US" sz="3600" b="1" dirty="0">
                <a:solidFill>
                  <a:schemeClr val="bg2">
                    <a:lumMod val="40000"/>
                    <a:lumOff val="60000"/>
                  </a:schemeClr>
                </a:solidFill>
                <a:latin typeface="Garamond" pitchFamily="18" charset="0"/>
              </a:rPr>
            </a:br>
            <a:r>
              <a:rPr lang="en-US" altLang="en-US" sz="3600" b="1" dirty="0">
                <a:solidFill>
                  <a:schemeClr val="bg2">
                    <a:lumMod val="40000"/>
                    <a:lumOff val="60000"/>
                  </a:schemeClr>
                </a:solidFill>
                <a:latin typeface="Garamond" pitchFamily="18" charset="0"/>
              </a:rPr>
              <a:t>Sub Criteria: 2</a:t>
            </a:r>
            <a:br>
              <a:rPr lang="en-US" altLang="en-US" sz="3600" b="1" dirty="0">
                <a:solidFill>
                  <a:schemeClr val="bg2">
                    <a:lumMod val="40000"/>
                    <a:lumOff val="60000"/>
                  </a:schemeClr>
                </a:solidFill>
                <a:latin typeface="Garamond" pitchFamily="18" charset="0"/>
              </a:rPr>
            </a:br>
            <a:br>
              <a:rPr lang="en-US" altLang="en-US" sz="6300" spc="-300" dirty="0">
                <a:gradFill flip="none" rotWithShape="1">
                  <a:gsLst>
                    <a:gs pos="32000">
                      <a:schemeClr val="tx1">
                        <a:lumMod val="89000"/>
                      </a:schemeClr>
                    </a:gs>
                    <a:gs pos="0">
                      <a:schemeClr val="bg1">
                        <a:lumMod val="41000"/>
                        <a:lumOff val="59000"/>
                      </a:schemeClr>
                    </a:gs>
                    <a:gs pos="100000">
                      <a:schemeClr val="tx2">
                        <a:lumMod val="0"/>
                        <a:lumOff val="100000"/>
                      </a:schemeClr>
                    </a:gs>
                  </a:gsLst>
                  <a:lin ang="8100000" scaled="1"/>
                  <a:tileRect/>
                </a:gradFill>
              </a:rPr>
            </a:br>
            <a:r>
              <a:rPr lang="en-US" altLang="en-US" sz="6300" spc="-300" dirty="0">
                <a:gradFill flip="none" rotWithShape="1">
                  <a:gsLst>
                    <a:gs pos="32000">
                      <a:schemeClr val="tx1">
                        <a:lumMod val="89000"/>
                      </a:schemeClr>
                    </a:gs>
                    <a:gs pos="0">
                      <a:schemeClr val="bg1">
                        <a:lumMod val="41000"/>
                        <a:lumOff val="59000"/>
                      </a:schemeClr>
                    </a:gs>
                    <a:gs pos="100000">
                      <a:schemeClr val="tx2">
                        <a:lumMod val="0"/>
                        <a:lumOff val="100000"/>
                      </a:schemeClr>
                    </a:gs>
                  </a:gsLst>
                  <a:lin ang="8100000" scaled="1"/>
                  <a:tileRect/>
                </a:gradFill>
              </a:rPr>
              <a:t>Budget</a:t>
            </a:r>
          </a:p>
        </p:txBody>
      </p:sp>
      <p:pic>
        <p:nvPicPr>
          <p:cNvPr id="71" name="Graphic 70" descr="Money">
            <a:extLst>
              <a:ext uri="{FF2B5EF4-FFF2-40B4-BE49-F238E27FC236}">
                <a16:creationId xmlns:a16="http://schemas.microsoft.com/office/drawing/2014/main" id="{7AEC1B0F-9034-4C7C-A86D-52029E97A38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184648" y="1387008"/>
            <a:ext cx="3456432" cy="3456432"/>
          </a:xfrm>
          <a:prstGeom prst="rect">
            <a:avLst/>
          </a:prstGeom>
        </p:spPr>
      </p:pic>
      <p:sp>
        <p:nvSpPr>
          <p:cNvPr id="62467" name="Text Placeholder 2"/>
          <p:cNvSpPr>
            <a:spLocks noGrp="1"/>
          </p:cNvSpPr>
          <p:nvPr>
            <p:ph type="subTitle" idx="1"/>
          </p:nvPr>
        </p:nvSpPr>
        <p:spPr>
          <a:xfrm>
            <a:off x="301852" y="3212056"/>
            <a:ext cx="6858000" cy="617822"/>
          </a:xfrm>
        </p:spPr>
        <p:txBody>
          <a:bodyPr/>
          <a:lstStyle/>
          <a:p>
            <a:r>
              <a:rPr lang="en-US" altLang="en-US" sz="2800" dirty="0">
                <a:solidFill>
                  <a:srgbClr val="174576"/>
                </a:solidFill>
              </a:rPr>
              <a:t> </a:t>
            </a:r>
            <a:endParaRPr lang="en-US" altLang="en-US" dirty="0">
              <a:solidFill>
                <a:srgbClr val="174576"/>
              </a:solidFill>
            </a:endParaRPr>
          </a:p>
        </p:txBody>
      </p:sp>
    </p:spTree>
    <p:extLst>
      <p:ext uri="{BB962C8B-B14F-4D97-AF65-F5344CB8AC3E}">
        <p14:creationId xmlns:p14="http://schemas.microsoft.com/office/powerpoint/2010/main" val="1701195554"/>
      </p:ext>
    </p:extLst>
  </p:cSld>
  <p:clrMapOvr>
    <a:masterClrMapping/>
  </p:clrMapOvr>
  <p:transition spd="slow" advTm="6197">
    <p:random/>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1"/>
          <p:cNvSpPr>
            <a:spLocks noGrp="1"/>
          </p:cNvSpPr>
          <p:nvPr>
            <p:ph type="title"/>
          </p:nvPr>
        </p:nvSpPr>
        <p:spPr>
          <a:xfrm>
            <a:off x="628650" y="365125"/>
            <a:ext cx="7886700" cy="1325563"/>
          </a:xfrm>
        </p:spPr>
        <p:txBody>
          <a:bodyPr>
            <a:normAutofit/>
          </a:bodyPr>
          <a:lstStyle/>
          <a:p>
            <a:pPr eaLnBrk="1" hangingPunct="1"/>
            <a:r>
              <a:rPr lang="en-US" altLang="en-US" dirty="0">
                <a:solidFill>
                  <a:schemeClr val="tx1"/>
                </a:solidFill>
                <a:latin typeface="Garamond" pitchFamily="18" charset="0"/>
              </a:rPr>
              <a:t>Budget</a:t>
            </a:r>
          </a:p>
        </p:txBody>
      </p:sp>
      <p:sp>
        <p:nvSpPr>
          <p:cNvPr id="63492" name="Slide Number Placeholder 3"/>
          <p:cNvSpPr>
            <a:spLocks noGrp="1"/>
          </p:cNvSpPr>
          <p:nvPr>
            <p:ph type="sldNum" sz="quarter" idx="12"/>
          </p:nvPr>
        </p:nvSpPr>
        <p:spPr bwMode="auto">
          <a:xfrm>
            <a:off x="6457950" y="6356350"/>
            <a:ext cx="2057400" cy="36512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spcBef>
                <a:spcPts val="2000"/>
              </a:spcBef>
              <a:buClr>
                <a:schemeClr val="accent1"/>
              </a:buClr>
              <a:buSzPct val="90000"/>
              <a:buFont typeface="Wingdings 2" pitchFamily="18" charset="2"/>
              <a:buChar char=""/>
              <a:defRPr sz="2200">
                <a:solidFill>
                  <a:srgbClr val="174576"/>
                </a:solidFill>
                <a:latin typeface="Corbel" pitchFamily="34" charset="0"/>
              </a:defRPr>
            </a:lvl1pPr>
            <a:lvl2pPr marL="742950" indent="-285750">
              <a:spcBef>
                <a:spcPts val="600"/>
              </a:spcBef>
              <a:buClr>
                <a:schemeClr val="accent1"/>
              </a:buClr>
              <a:buSzPct val="90000"/>
              <a:buFont typeface="Wingdings 2" pitchFamily="18" charset="2"/>
              <a:buChar char=""/>
              <a:defRPr sz="2000">
                <a:solidFill>
                  <a:srgbClr val="174576"/>
                </a:solidFill>
                <a:latin typeface="Corbel" pitchFamily="34" charset="0"/>
              </a:defRPr>
            </a:lvl2pPr>
            <a:lvl3pPr marL="1143000" indent="-228600">
              <a:spcBef>
                <a:spcPts val="600"/>
              </a:spcBef>
              <a:buClr>
                <a:schemeClr val="accent1"/>
              </a:buClr>
              <a:buSzPct val="90000"/>
              <a:buFont typeface="Wingdings 2" pitchFamily="18" charset="2"/>
              <a:buChar char=""/>
              <a:defRPr>
                <a:solidFill>
                  <a:srgbClr val="174576"/>
                </a:solidFill>
                <a:latin typeface="Corbel" pitchFamily="34" charset="0"/>
              </a:defRPr>
            </a:lvl3pPr>
            <a:lvl4pPr marL="1600200" indent="-228600">
              <a:spcBef>
                <a:spcPts val="600"/>
              </a:spcBef>
              <a:buClr>
                <a:schemeClr val="accent1"/>
              </a:buClr>
              <a:buSzPct val="90000"/>
              <a:buFont typeface="Wingdings 2" pitchFamily="18" charset="2"/>
              <a:buChar char=""/>
              <a:defRPr>
                <a:solidFill>
                  <a:srgbClr val="174576"/>
                </a:solidFill>
                <a:latin typeface="Corbel" pitchFamily="34" charset="0"/>
              </a:defRPr>
            </a:lvl4pPr>
            <a:lvl5pPr marL="2057400" indent="-228600">
              <a:spcBef>
                <a:spcPts val="600"/>
              </a:spcBef>
              <a:buClr>
                <a:schemeClr val="accent1"/>
              </a:buClr>
              <a:buSzPct val="90000"/>
              <a:buFont typeface="Wingdings 2" pitchFamily="18" charset="2"/>
              <a:buChar char=""/>
              <a:defRPr>
                <a:solidFill>
                  <a:srgbClr val="174576"/>
                </a:solidFill>
                <a:latin typeface="Corbel" pitchFamily="34" charset="0"/>
              </a:defRPr>
            </a:lvl5pPr>
            <a:lvl6pPr marL="25146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6pPr>
            <a:lvl7pPr marL="29718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7pPr>
            <a:lvl8pPr marL="34290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8pPr>
            <a:lvl9pPr marL="38862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9pPr>
          </a:lstStyle>
          <a:p>
            <a:pPr>
              <a:lnSpc>
                <a:spcPct val="90000"/>
              </a:lnSpc>
              <a:spcBef>
                <a:spcPct val="0"/>
              </a:spcBef>
              <a:spcAft>
                <a:spcPts val="600"/>
              </a:spcAft>
              <a:buClrTx/>
              <a:buSzTx/>
              <a:buFontTx/>
              <a:buNone/>
            </a:pPr>
            <a:fld id="{47932674-2304-4E9C-98CA-D380F8CF3DF4}" type="slidenum">
              <a:rPr lang="en-US" altLang="en-US" sz="1900"/>
              <a:pPr>
                <a:lnSpc>
                  <a:spcPct val="90000"/>
                </a:lnSpc>
                <a:spcBef>
                  <a:spcPct val="0"/>
                </a:spcBef>
                <a:spcAft>
                  <a:spcPts val="600"/>
                </a:spcAft>
                <a:buClrTx/>
                <a:buSzTx/>
                <a:buFontTx/>
                <a:buNone/>
              </a:pPr>
              <a:t>56</a:t>
            </a:fld>
            <a:endParaRPr lang="en-US" altLang="en-US" sz="1900" dirty="0"/>
          </a:p>
        </p:txBody>
      </p:sp>
      <p:graphicFrame>
        <p:nvGraphicFramePr>
          <p:cNvPr id="63494" name="Content Placeholder 2" descr="Icon label list with an image of money and a hand shake. Information about the parts of the budget that should be explained in the narrative.&#10;">
            <a:extLst>
              <a:ext uri="{FF2B5EF4-FFF2-40B4-BE49-F238E27FC236}">
                <a16:creationId xmlns:a16="http://schemas.microsoft.com/office/drawing/2014/main" id="{36529AE5-113F-4D02-AB70-FC4C9B799A9F}"/>
              </a:ext>
            </a:extLst>
          </p:cNvPr>
          <p:cNvGraphicFramePr>
            <a:graphicFrameLocks noGrp="1"/>
          </p:cNvGraphicFramePr>
          <p:nvPr>
            <p:ph idx="1"/>
            <p:extLst>
              <p:ext uri="{D42A27DB-BD31-4B8C-83A1-F6EECF244321}">
                <p14:modId xmlns:p14="http://schemas.microsoft.com/office/powerpoint/2010/main" val="115463343"/>
              </p:ext>
            </p:extLst>
          </p:nvPr>
        </p:nvGraphicFramePr>
        <p:xfrm>
          <a:off x="430233" y="1466030"/>
          <a:ext cx="8283533" cy="46672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391080447"/>
      </p:ext>
    </p:extLst>
  </p:cSld>
  <p:clrMapOvr>
    <a:masterClrMapping/>
  </p:clrMapOvr>
  <p:transition spd="slow" advTm="53949">
    <p:random/>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p:cNvSpPr>
            <a:spLocks noGrp="1"/>
          </p:cNvSpPr>
          <p:nvPr>
            <p:ph type="title"/>
          </p:nvPr>
        </p:nvSpPr>
        <p:spPr>
          <a:xfrm>
            <a:off x="628650" y="365125"/>
            <a:ext cx="7886700" cy="1325563"/>
          </a:xfrm>
        </p:spPr>
        <p:txBody>
          <a:bodyPr>
            <a:normAutofit/>
          </a:bodyPr>
          <a:lstStyle/>
          <a:p>
            <a:r>
              <a:rPr lang="en-US" altLang="en-US" dirty="0">
                <a:solidFill>
                  <a:schemeClr val="tx1"/>
                </a:solidFill>
                <a:latin typeface="Garamond" pitchFamily="18" charset="0"/>
              </a:rPr>
              <a:t>Allowable Costs</a:t>
            </a:r>
          </a:p>
        </p:txBody>
      </p:sp>
      <p:sp>
        <p:nvSpPr>
          <p:cNvPr id="67588" name="Slide Number Placeholder 3"/>
          <p:cNvSpPr>
            <a:spLocks noGrp="1"/>
          </p:cNvSpPr>
          <p:nvPr>
            <p:ph type="sldNum" sz="quarter" idx="12"/>
          </p:nvPr>
        </p:nvSpPr>
        <p:spPr bwMode="auto">
          <a:xfrm>
            <a:off x="6457950" y="6356350"/>
            <a:ext cx="2057400" cy="36512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spcBef>
                <a:spcPts val="2000"/>
              </a:spcBef>
              <a:buClr>
                <a:schemeClr val="accent1"/>
              </a:buClr>
              <a:buSzPct val="90000"/>
              <a:buFont typeface="Wingdings 2" pitchFamily="18" charset="2"/>
              <a:buChar char=""/>
              <a:defRPr sz="2200">
                <a:solidFill>
                  <a:srgbClr val="174576"/>
                </a:solidFill>
                <a:latin typeface="Corbel" pitchFamily="34" charset="0"/>
              </a:defRPr>
            </a:lvl1pPr>
            <a:lvl2pPr marL="742950" indent="-285750">
              <a:spcBef>
                <a:spcPts val="600"/>
              </a:spcBef>
              <a:buClr>
                <a:schemeClr val="accent1"/>
              </a:buClr>
              <a:buSzPct val="90000"/>
              <a:buFont typeface="Wingdings 2" pitchFamily="18" charset="2"/>
              <a:buChar char=""/>
              <a:defRPr sz="2000">
                <a:solidFill>
                  <a:srgbClr val="174576"/>
                </a:solidFill>
                <a:latin typeface="Corbel" pitchFamily="34" charset="0"/>
              </a:defRPr>
            </a:lvl2pPr>
            <a:lvl3pPr marL="1143000" indent="-228600">
              <a:spcBef>
                <a:spcPts val="600"/>
              </a:spcBef>
              <a:buClr>
                <a:schemeClr val="accent1"/>
              </a:buClr>
              <a:buSzPct val="90000"/>
              <a:buFont typeface="Wingdings 2" pitchFamily="18" charset="2"/>
              <a:buChar char=""/>
              <a:defRPr>
                <a:solidFill>
                  <a:srgbClr val="174576"/>
                </a:solidFill>
                <a:latin typeface="Corbel" pitchFamily="34" charset="0"/>
              </a:defRPr>
            </a:lvl3pPr>
            <a:lvl4pPr marL="1600200" indent="-228600">
              <a:spcBef>
                <a:spcPts val="600"/>
              </a:spcBef>
              <a:buClr>
                <a:schemeClr val="accent1"/>
              </a:buClr>
              <a:buSzPct val="90000"/>
              <a:buFont typeface="Wingdings 2" pitchFamily="18" charset="2"/>
              <a:buChar char=""/>
              <a:defRPr>
                <a:solidFill>
                  <a:srgbClr val="174576"/>
                </a:solidFill>
                <a:latin typeface="Corbel" pitchFamily="34" charset="0"/>
              </a:defRPr>
            </a:lvl4pPr>
            <a:lvl5pPr marL="2057400" indent="-228600">
              <a:spcBef>
                <a:spcPts val="600"/>
              </a:spcBef>
              <a:buClr>
                <a:schemeClr val="accent1"/>
              </a:buClr>
              <a:buSzPct val="90000"/>
              <a:buFont typeface="Wingdings 2" pitchFamily="18" charset="2"/>
              <a:buChar char=""/>
              <a:defRPr>
                <a:solidFill>
                  <a:srgbClr val="174576"/>
                </a:solidFill>
                <a:latin typeface="Corbel" pitchFamily="34" charset="0"/>
              </a:defRPr>
            </a:lvl5pPr>
            <a:lvl6pPr marL="25146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6pPr>
            <a:lvl7pPr marL="29718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7pPr>
            <a:lvl8pPr marL="34290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8pPr>
            <a:lvl9pPr marL="38862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9pPr>
          </a:lstStyle>
          <a:p>
            <a:pPr>
              <a:lnSpc>
                <a:spcPct val="90000"/>
              </a:lnSpc>
              <a:spcBef>
                <a:spcPct val="0"/>
              </a:spcBef>
              <a:spcAft>
                <a:spcPts val="600"/>
              </a:spcAft>
              <a:buClrTx/>
              <a:buSzTx/>
              <a:buFontTx/>
              <a:buNone/>
            </a:pPr>
            <a:fld id="{A6DC3A86-D39E-49B7-95FD-BA1437D4B654}" type="slidenum">
              <a:rPr lang="en-US" altLang="en-US" sz="1900"/>
              <a:pPr>
                <a:lnSpc>
                  <a:spcPct val="90000"/>
                </a:lnSpc>
                <a:spcBef>
                  <a:spcPct val="0"/>
                </a:spcBef>
                <a:spcAft>
                  <a:spcPts val="600"/>
                </a:spcAft>
                <a:buClrTx/>
                <a:buSzTx/>
                <a:buFontTx/>
                <a:buNone/>
              </a:pPr>
              <a:t>57</a:t>
            </a:fld>
            <a:endParaRPr lang="en-US" altLang="en-US" sz="1900" dirty="0"/>
          </a:p>
        </p:txBody>
      </p:sp>
      <p:graphicFrame>
        <p:nvGraphicFramePr>
          <p:cNvPr id="67590" name="Content Placeholder 2" descr="Rental of space">
            <a:extLst>
              <a:ext uri="{FF2B5EF4-FFF2-40B4-BE49-F238E27FC236}">
                <a16:creationId xmlns:a16="http://schemas.microsoft.com/office/drawing/2014/main" id="{8FC5AC9D-6E23-4A39-95B5-E3CFFACB098B}"/>
              </a:ext>
            </a:extLst>
          </p:cNvPr>
          <p:cNvGraphicFramePr>
            <a:graphicFrameLocks noGrp="1"/>
          </p:cNvGraphicFramePr>
          <p:nvPr>
            <p:ph idx="1"/>
            <p:extLst>
              <p:ext uri="{D42A27DB-BD31-4B8C-83A1-F6EECF244321}">
                <p14:modId xmlns:p14="http://schemas.microsoft.com/office/powerpoint/2010/main" val="2322648313"/>
              </p:ext>
            </p:extLst>
          </p:nvPr>
        </p:nvGraphicFramePr>
        <p:xfrm>
          <a:off x="339047" y="1690688"/>
          <a:ext cx="8373438" cy="44862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799555371"/>
      </p:ext>
    </p:extLst>
  </p:cSld>
  <p:clrMapOvr>
    <a:masterClrMapping/>
  </p:clrMapOvr>
  <p:transition spd="slow" advTm="33725">
    <p:random/>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itle 1"/>
          <p:cNvSpPr>
            <a:spLocks noGrp="1"/>
          </p:cNvSpPr>
          <p:nvPr>
            <p:ph type="title"/>
          </p:nvPr>
        </p:nvSpPr>
        <p:spPr>
          <a:xfrm>
            <a:off x="779463" y="334963"/>
            <a:ext cx="7583487" cy="1143000"/>
          </a:xfrm>
        </p:spPr>
        <p:txBody>
          <a:bodyPr>
            <a:normAutofit/>
          </a:bodyPr>
          <a:lstStyle/>
          <a:p>
            <a:pPr algn="ctr"/>
            <a:r>
              <a:rPr lang="en-US" altLang="en-US" sz="4400" dirty="0">
                <a:latin typeface="Garamond" pitchFamily="18" charset="0"/>
              </a:rPr>
              <a:t>Allowable Costs </a:t>
            </a:r>
            <a:r>
              <a:rPr lang="en-US" altLang="en-US" sz="3600" dirty="0">
                <a:latin typeface="Garamond" pitchFamily="18" charset="0"/>
              </a:rPr>
              <a:t>(cont’d)</a:t>
            </a:r>
          </a:p>
        </p:txBody>
      </p:sp>
      <p:sp>
        <p:nvSpPr>
          <p:cNvPr id="68611" name="Content Placeholder 2"/>
          <p:cNvSpPr>
            <a:spLocks noGrp="1"/>
          </p:cNvSpPr>
          <p:nvPr>
            <p:ph idx="1"/>
          </p:nvPr>
        </p:nvSpPr>
        <p:spPr>
          <a:xfrm>
            <a:off x="450850" y="1714500"/>
            <a:ext cx="8412163" cy="4900613"/>
          </a:xfrm>
        </p:spPr>
        <p:txBody>
          <a:bodyPr/>
          <a:lstStyle/>
          <a:p>
            <a:pPr>
              <a:buFont typeface="Wingdings" pitchFamily="2" charset="2"/>
              <a:buChar char="q"/>
            </a:pPr>
            <a:r>
              <a:rPr lang="en-US" altLang="en-US" dirty="0">
                <a:latin typeface="Garamond" pitchFamily="18" charset="0"/>
              </a:rPr>
              <a:t>Tuition costs (summer bridge component)</a:t>
            </a:r>
          </a:p>
          <a:p>
            <a:pPr>
              <a:buFont typeface="Wingdings" pitchFamily="2" charset="2"/>
              <a:buChar char="q"/>
            </a:pPr>
            <a:r>
              <a:rPr lang="en-US" altLang="en-US" dirty="0">
                <a:latin typeface="Garamond" pitchFamily="18" charset="0"/>
              </a:rPr>
              <a:t>Accident and Medical insurance</a:t>
            </a:r>
          </a:p>
          <a:p>
            <a:pPr>
              <a:buFont typeface="Wingdings" pitchFamily="2" charset="2"/>
              <a:buChar char="q"/>
            </a:pPr>
            <a:r>
              <a:rPr lang="en-US" altLang="en-US" dirty="0">
                <a:latin typeface="Garamond" pitchFamily="18" charset="0"/>
              </a:rPr>
              <a:t>Courses in English language instruction</a:t>
            </a:r>
          </a:p>
          <a:p>
            <a:pPr>
              <a:buFont typeface="Wingdings" pitchFamily="2" charset="2"/>
              <a:buChar char="q"/>
            </a:pPr>
            <a:r>
              <a:rPr lang="en-US" altLang="en-US" dirty="0">
                <a:latin typeface="Garamond" pitchFamily="18" charset="0"/>
              </a:rPr>
              <a:t>Transportation costs for participants for regularly scheduled activities</a:t>
            </a:r>
          </a:p>
          <a:p>
            <a:pPr>
              <a:buFont typeface="Wingdings" pitchFamily="2" charset="2"/>
              <a:buChar char="q"/>
            </a:pPr>
            <a:r>
              <a:rPr lang="en-US" altLang="en-US" dirty="0">
                <a:latin typeface="Garamond" pitchFamily="18" charset="0"/>
              </a:rPr>
              <a:t>Transportation, meals, and overnight accommodations for staff members accompanying participants on project activities</a:t>
            </a:r>
          </a:p>
          <a:p>
            <a:pPr>
              <a:buFont typeface="Wingdings" pitchFamily="2" charset="2"/>
              <a:buChar char="q"/>
            </a:pPr>
            <a:r>
              <a:rPr lang="en-US" altLang="en-US" dirty="0">
                <a:latin typeface="Garamond" pitchFamily="18" charset="0"/>
              </a:rPr>
              <a:t>Purchase, lease, or rental of computer equipment, hardware and software,  and service agreements, supplies that support the delivery of services to participants, technology used by participants in a rigorous secondary school program of study.</a:t>
            </a:r>
          </a:p>
          <a:p>
            <a:pPr>
              <a:buFont typeface="Wingdings" pitchFamily="2" charset="2"/>
              <a:buChar char="q"/>
            </a:pPr>
            <a:r>
              <a:rPr lang="en-US" dirty="0">
                <a:latin typeface="Garamond" panose="02020404030301010803" pitchFamily="18" charset="0"/>
              </a:rPr>
              <a:t>Fees for college admissions applications or entrance examinations</a:t>
            </a:r>
          </a:p>
          <a:p>
            <a:pPr marL="0" indent="0">
              <a:buNone/>
            </a:pPr>
            <a:endParaRPr lang="en-US" altLang="en-US" dirty="0">
              <a:latin typeface="Garamond" pitchFamily="18" charset="0"/>
            </a:endParaRPr>
          </a:p>
        </p:txBody>
      </p:sp>
      <p:sp>
        <p:nvSpPr>
          <p:cNvPr id="68612"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2000"/>
              </a:spcBef>
              <a:buClr>
                <a:schemeClr val="accent1"/>
              </a:buClr>
              <a:buSzPct val="90000"/>
              <a:buFont typeface="Wingdings 2" pitchFamily="18" charset="2"/>
              <a:buChar char=""/>
              <a:defRPr sz="2200">
                <a:solidFill>
                  <a:srgbClr val="174576"/>
                </a:solidFill>
                <a:latin typeface="Corbel" pitchFamily="34" charset="0"/>
              </a:defRPr>
            </a:lvl1pPr>
            <a:lvl2pPr marL="742950" indent="-285750">
              <a:spcBef>
                <a:spcPts val="600"/>
              </a:spcBef>
              <a:buClr>
                <a:schemeClr val="accent1"/>
              </a:buClr>
              <a:buSzPct val="90000"/>
              <a:buFont typeface="Wingdings 2" pitchFamily="18" charset="2"/>
              <a:buChar char=""/>
              <a:defRPr sz="2000">
                <a:solidFill>
                  <a:srgbClr val="174576"/>
                </a:solidFill>
                <a:latin typeface="Corbel" pitchFamily="34" charset="0"/>
              </a:defRPr>
            </a:lvl2pPr>
            <a:lvl3pPr marL="1143000" indent="-228600">
              <a:spcBef>
                <a:spcPts val="600"/>
              </a:spcBef>
              <a:buClr>
                <a:schemeClr val="accent1"/>
              </a:buClr>
              <a:buSzPct val="90000"/>
              <a:buFont typeface="Wingdings 2" pitchFamily="18" charset="2"/>
              <a:buChar char=""/>
              <a:defRPr>
                <a:solidFill>
                  <a:srgbClr val="174576"/>
                </a:solidFill>
                <a:latin typeface="Corbel" pitchFamily="34" charset="0"/>
              </a:defRPr>
            </a:lvl3pPr>
            <a:lvl4pPr marL="1600200" indent="-228600">
              <a:spcBef>
                <a:spcPts val="600"/>
              </a:spcBef>
              <a:buClr>
                <a:schemeClr val="accent1"/>
              </a:buClr>
              <a:buSzPct val="90000"/>
              <a:buFont typeface="Wingdings 2" pitchFamily="18" charset="2"/>
              <a:buChar char=""/>
              <a:defRPr>
                <a:solidFill>
                  <a:srgbClr val="174576"/>
                </a:solidFill>
                <a:latin typeface="Corbel" pitchFamily="34" charset="0"/>
              </a:defRPr>
            </a:lvl4pPr>
            <a:lvl5pPr marL="2057400" indent="-228600">
              <a:spcBef>
                <a:spcPts val="600"/>
              </a:spcBef>
              <a:buClr>
                <a:schemeClr val="accent1"/>
              </a:buClr>
              <a:buSzPct val="90000"/>
              <a:buFont typeface="Wingdings 2" pitchFamily="18" charset="2"/>
              <a:buChar char=""/>
              <a:defRPr>
                <a:solidFill>
                  <a:srgbClr val="174576"/>
                </a:solidFill>
                <a:latin typeface="Corbel" pitchFamily="34" charset="0"/>
              </a:defRPr>
            </a:lvl5pPr>
            <a:lvl6pPr marL="25146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6pPr>
            <a:lvl7pPr marL="29718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7pPr>
            <a:lvl8pPr marL="34290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8pPr>
            <a:lvl9pPr marL="38862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9pPr>
          </a:lstStyle>
          <a:p>
            <a:pPr>
              <a:spcBef>
                <a:spcPct val="0"/>
              </a:spcBef>
              <a:buClrTx/>
              <a:buSzTx/>
              <a:buFontTx/>
              <a:buNone/>
            </a:pPr>
            <a:fld id="{D1B41578-2303-47A1-84D0-C55D1501EB5E}" type="slidenum">
              <a:rPr lang="en-US" altLang="en-US" sz="1100">
                <a:solidFill>
                  <a:srgbClr val="A6A6A6"/>
                </a:solidFill>
              </a:rPr>
              <a:pPr>
                <a:spcBef>
                  <a:spcPct val="0"/>
                </a:spcBef>
                <a:buClrTx/>
                <a:buSzTx/>
                <a:buFontTx/>
                <a:buNone/>
              </a:pPr>
              <a:t>58</a:t>
            </a:fld>
            <a:endParaRPr lang="en-US" altLang="en-US" sz="1100" dirty="0">
              <a:solidFill>
                <a:srgbClr val="A6A6A6"/>
              </a:solidFill>
            </a:endParaRPr>
          </a:p>
        </p:txBody>
      </p:sp>
    </p:spTree>
    <p:extLst>
      <p:ext uri="{BB962C8B-B14F-4D97-AF65-F5344CB8AC3E}">
        <p14:creationId xmlns:p14="http://schemas.microsoft.com/office/powerpoint/2010/main" val="3196887979"/>
      </p:ext>
    </p:extLst>
  </p:cSld>
  <p:clrMapOvr>
    <a:masterClrMapping/>
  </p:clrMapOvr>
  <p:transition spd="slow" advTm="41202">
    <p:random/>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a:xfrm>
            <a:off x="628650" y="365125"/>
            <a:ext cx="7886700" cy="1325563"/>
          </a:xfrm>
        </p:spPr>
        <p:txBody>
          <a:bodyPr>
            <a:normAutofit/>
          </a:bodyPr>
          <a:lstStyle/>
          <a:p>
            <a:r>
              <a:rPr lang="en-US" altLang="en-US" dirty="0">
                <a:solidFill>
                  <a:schemeClr val="tx1"/>
                </a:solidFill>
                <a:latin typeface="Garamond" pitchFamily="18" charset="0"/>
              </a:rPr>
              <a:t>Unallowable Costs</a:t>
            </a:r>
          </a:p>
        </p:txBody>
      </p:sp>
      <p:sp>
        <p:nvSpPr>
          <p:cNvPr id="70660" name="Slide Number Placeholder 3"/>
          <p:cNvSpPr>
            <a:spLocks noGrp="1"/>
          </p:cNvSpPr>
          <p:nvPr>
            <p:ph type="sldNum" sz="quarter" idx="12"/>
          </p:nvPr>
        </p:nvSpPr>
        <p:spPr bwMode="auto">
          <a:xfrm>
            <a:off x="6457950" y="6356350"/>
            <a:ext cx="2057400" cy="36512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spcBef>
                <a:spcPts val="2000"/>
              </a:spcBef>
              <a:buClr>
                <a:schemeClr val="accent1"/>
              </a:buClr>
              <a:buSzPct val="90000"/>
              <a:buFont typeface="Wingdings 2" pitchFamily="18" charset="2"/>
              <a:buChar char=""/>
              <a:defRPr sz="2200">
                <a:solidFill>
                  <a:srgbClr val="174576"/>
                </a:solidFill>
                <a:latin typeface="Corbel" pitchFamily="34" charset="0"/>
              </a:defRPr>
            </a:lvl1pPr>
            <a:lvl2pPr marL="742950" indent="-285750">
              <a:spcBef>
                <a:spcPts val="600"/>
              </a:spcBef>
              <a:buClr>
                <a:schemeClr val="accent1"/>
              </a:buClr>
              <a:buSzPct val="90000"/>
              <a:buFont typeface="Wingdings 2" pitchFamily="18" charset="2"/>
              <a:buChar char=""/>
              <a:defRPr sz="2000">
                <a:solidFill>
                  <a:srgbClr val="174576"/>
                </a:solidFill>
                <a:latin typeface="Corbel" pitchFamily="34" charset="0"/>
              </a:defRPr>
            </a:lvl2pPr>
            <a:lvl3pPr marL="1143000" indent="-228600">
              <a:spcBef>
                <a:spcPts val="600"/>
              </a:spcBef>
              <a:buClr>
                <a:schemeClr val="accent1"/>
              </a:buClr>
              <a:buSzPct val="90000"/>
              <a:buFont typeface="Wingdings 2" pitchFamily="18" charset="2"/>
              <a:buChar char=""/>
              <a:defRPr>
                <a:solidFill>
                  <a:srgbClr val="174576"/>
                </a:solidFill>
                <a:latin typeface="Corbel" pitchFamily="34" charset="0"/>
              </a:defRPr>
            </a:lvl3pPr>
            <a:lvl4pPr marL="1600200" indent="-228600">
              <a:spcBef>
                <a:spcPts val="600"/>
              </a:spcBef>
              <a:buClr>
                <a:schemeClr val="accent1"/>
              </a:buClr>
              <a:buSzPct val="90000"/>
              <a:buFont typeface="Wingdings 2" pitchFamily="18" charset="2"/>
              <a:buChar char=""/>
              <a:defRPr>
                <a:solidFill>
                  <a:srgbClr val="174576"/>
                </a:solidFill>
                <a:latin typeface="Corbel" pitchFamily="34" charset="0"/>
              </a:defRPr>
            </a:lvl4pPr>
            <a:lvl5pPr marL="2057400" indent="-228600">
              <a:spcBef>
                <a:spcPts val="600"/>
              </a:spcBef>
              <a:buClr>
                <a:schemeClr val="accent1"/>
              </a:buClr>
              <a:buSzPct val="90000"/>
              <a:buFont typeface="Wingdings 2" pitchFamily="18" charset="2"/>
              <a:buChar char=""/>
              <a:defRPr>
                <a:solidFill>
                  <a:srgbClr val="174576"/>
                </a:solidFill>
                <a:latin typeface="Corbel" pitchFamily="34" charset="0"/>
              </a:defRPr>
            </a:lvl5pPr>
            <a:lvl6pPr marL="25146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6pPr>
            <a:lvl7pPr marL="29718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7pPr>
            <a:lvl8pPr marL="34290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8pPr>
            <a:lvl9pPr marL="38862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9pPr>
          </a:lstStyle>
          <a:p>
            <a:pPr>
              <a:lnSpc>
                <a:spcPct val="90000"/>
              </a:lnSpc>
              <a:spcBef>
                <a:spcPct val="0"/>
              </a:spcBef>
              <a:spcAft>
                <a:spcPts val="600"/>
              </a:spcAft>
              <a:buClrTx/>
              <a:buSzTx/>
              <a:buFontTx/>
              <a:buNone/>
            </a:pPr>
            <a:fld id="{C4A3E2B9-95A1-446D-9EE0-28F267B3B32F}" type="slidenum">
              <a:rPr lang="en-US" altLang="en-US" sz="1900"/>
              <a:pPr>
                <a:lnSpc>
                  <a:spcPct val="90000"/>
                </a:lnSpc>
                <a:spcBef>
                  <a:spcPct val="0"/>
                </a:spcBef>
                <a:spcAft>
                  <a:spcPts val="600"/>
                </a:spcAft>
                <a:buClrTx/>
                <a:buSzTx/>
                <a:buFontTx/>
                <a:buNone/>
              </a:pPr>
              <a:t>59</a:t>
            </a:fld>
            <a:endParaRPr lang="en-US" altLang="en-US" sz="1900" dirty="0"/>
          </a:p>
        </p:txBody>
      </p:sp>
      <p:graphicFrame>
        <p:nvGraphicFramePr>
          <p:cNvPr id="70664" name="Content Placeholder 2" descr="Box lists unallowable costs for the UBMS program.&#10;">
            <a:extLst>
              <a:ext uri="{FF2B5EF4-FFF2-40B4-BE49-F238E27FC236}">
                <a16:creationId xmlns:a16="http://schemas.microsoft.com/office/drawing/2014/main" id="{0ABFC0E9-2DEA-4C53-8A6F-5048F8C2EC60}"/>
              </a:ext>
            </a:extLst>
          </p:cNvPr>
          <p:cNvGraphicFramePr>
            <a:graphicFrameLocks noGrp="1"/>
          </p:cNvGraphicFramePr>
          <p:nvPr>
            <p:ph idx="1"/>
            <p:extLst>
              <p:ext uri="{D42A27DB-BD31-4B8C-83A1-F6EECF244321}">
                <p14:modId xmlns:p14="http://schemas.microsoft.com/office/powerpoint/2010/main" val="2532243813"/>
              </p:ext>
            </p:extLst>
          </p:nvPr>
        </p:nvGraphicFramePr>
        <p:xfrm>
          <a:off x="729493" y="1668641"/>
          <a:ext cx="7674768"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925709836"/>
      </p:ext>
    </p:extLst>
  </p:cSld>
  <p:clrMapOvr>
    <a:masterClrMapping/>
  </p:clrMapOvr>
  <p:transition spd="slow" advTm="57363">
    <p:random/>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3"/>
          <p:cNvSpPr>
            <a:spLocks noGrp="1"/>
          </p:cNvSpPr>
          <p:nvPr>
            <p:ph type="title"/>
          </p:nvPr>
        </p:nvSpPr>
        <p:spPr>
          <a:xfrm>
            <a:off x="530225" y="228600"/>
            <a:ext cx="3657600" cy="868363"/>
          </a:xfrm>
        </p:spPr>
        <p:txBody>
          <a:bodyPr/>
          <a:lstStyle/>
          <a:p>
            <a:r>
              <a:rPr lang="en-US" altLang="en-US" sz="3200" dirty="0">
                <a:latin typeface="Garamond" pitchFamily="18" charset="0"/>
              </a:rPr>
              <a:t>Workshop Objectives</a:t>
            </a:r>
          </a:p>
        </p:txBody>
      </p:sp>
      <p:pic>
        <p:nvPicPr>
          <p:cNvPr id="10" name="Picture Placeholder 9">
            <a:extLst>
              <a:ext uri="{C183D7F6-B498-43B3-948B-1728B52AA6E4}">
                <adec:decorative xmlns:adec="http://schemas.microsoft.com/office/drawing/2017/decorative" val="1"/>
              </a:ext>
            </a:extLst>
          </p:cNvPr>
          <p:cNvPicPr>
            <a:picLocks noGrp="1" noChangeAspect="1"/>
          </p:cNvPicPr>
          <p:nvPr>
            <p:ph type="pic" idx="1"/>
          </p:nvPr>
        </p:nvPicPr>
        <p:blipFill>
          <a:blip r:embed="rId3"/>
          <a:srcRect l="14285" r="14285"/>
          <a:stretch>
            <a:fillRect/>
          </a:stretch>
        </p:blipFill>
        <p:spPr>
          <a:xfrm>
            <a:off x="4727577" y="920749"/>
            <a:ext cx="3977752" cy="4187825"/>
          </a:xfrm>
        </p:spPr>
      </p:pic>
      <p:sp>
        <p:nvSpPr>
          <p:cNvPr id="6" name="Text Placeholder 5"/>
          <p:cNvSpPr>
            <a:spLocks noGrp="1"/>
          </p:cNvSpPr>
          <p:nvPr>
            <p:ph type="body" sz="half" idx="2"/>
          </p:nvPr>
        </p:nvSpPr>
        <p:spPr>
          <a:xfrm>
            <a:off x="179388" y="1482437"/>
            <a:ext cx="4713287" cy="4454814"/>
          </a:xfrm>
        </p:spPr>
        <p:txBody>
          <a:bodyPr rtlCol="0">
            <a:normAutofit lnSpcReduction="10000"/>
          </a:bodyPr>
          <a:lstStyle/>
          <a:p>
            <a:pPr eaLnBrk="1" fontAlgn="auto" hangingPunct="1">
              <a:spcAft>
                <a:spcPts val="0"/>
              </a:spcAft>
              <a:defRPr/>
            </a:pPr>
            <a:r>
              <a:rPr lang="en-US" sz="2600" b="1" dirty="0">
                <a:latin typeface="Garamond" pitchFamily="18" charset="0"/>
              </a:rPr>
              <a:t>By the end of today’s session:</a:t>
            </a:r>
          </a:p>
          <a:p>
            <a:pPr eaLnBrk="1" fontAlgn="auto" hangingPunct="1">
              <a:spcAft>
                <a:spcPts val="0"/>
              </a:spcAft>
              <a:buFont typeface="Wingdings" charset="2"/>
              <a:buChar char="q"/>
              <a:defRPr/>
            </a:pPr>
            <a:r>
              <a:rPr lang="en-US" sz="2600" b="1" dirty="0">
                <a:latin typeface="Garamond" pitchFamily="18" charset="0"/>
              </a:rPr>
              <a:t>-Participants will understand what legislation and regulations authorize UBMS</a:t>
            </a:r>
          </a:p>
          <a:p>
            <a:pPr eaLnBrk="1" fontAlgn="auto" hangingPunct="1">
              <a:spcAft>
                <a:spcPts val="0"/>
              </a:spcAft>
              <a:buFont typeface="Wingdings" charset="2"/>
              <a:buChar char="q"/>
              <a:defRPr/>
            </a:pPr>
            <a:r>
              <a:rPr lang="en-US" sz="2600" b="1" dirty="0">
                <a:latin typeface="Garamond" pitchFamily="18" charset="0"/>
              </a:rPr>
              <a:t>-Participants will obtain information regarding competition highlights</a:t>
            </a:r>
          </a:p>
          <a:p>
            <a:pPr eaLnBrk="1" fontAlgn="auto" hangingPunct="1">
              <a:spcAft>
                <a:spcPts val="0"/>
              </a:spcAft>
              <a:buFont typeface="Wingdings" charset="2"/>
              <a:buChar char="q"/>
              <a:defRPr/>
            </a:pPr>
            <a:r>
              <a:rPr lang="en-US" sz="2600" b="1" dirty="0">
                <a:latin typeface="Garamond" pitchFamily="18" charset="0"/>
              </a:rPr>
              <a:t>-Participants will recognize selection criteria </a:t>
            </a:r>
          </a:p>
          <a:p>
            <a:pPr eaLnBrk="1" fontAlgn="auto" hangingPunct="1">
              <a:spcAft>
                <a:spcPts val="0"/>
              </a:spcAft>
              <a:buFont typeface="Wingdings" charset="2"/>
              <a:buChar char="q"/>
              <a:defRPr/>
            </a:pPr>
            <a:r>
              <a:rPr lang="en-US" sz="2600" b="1" dirty="0">
                <a:latin typeface="Garamond" pitchFamily="18" charset="0"/>
              </a:rPr>
              <a:t>-Participants will gain knowledge of submission logistics </a:t>
            </a:r>
          </a:p>
          <a:p>
            <a:pPr eaLnBrk="1" fontAlgn="auto" hangingPunct="1">
              <a:spcAft>
                <a:spcPts val="0"/>
              </a:spcAft>
              <a:buFont typeface="Wingdings" charset="2"/>
              <a:buChar char="q"/>
              <a:defRPr/>
            </a:pPr>
            <a:endParaRPr lang="en-US" sz="2600" b="1" dirty="0">
              <a:latin typeface="Garamond" pitchFamily="18" charset="0"/>
            </a:endParaRPr>
          </a:p>
          <a:p>
            <a:pPr eaLnBrk="1" fontAlgn="auto" hangingPunct="1">
              <a:spcAft>
                <a:spcPts val="0"/>
              </a:spcAft>
              <a:defRPr/>
            </a:pPr>
            <a:endParaRPr lang="en-US" sz="1600" b="1" dirty="0">
              <a:latin typeface="Garamond" pitchFamily="18" charset="0"/>
            </a:endParaRPr>
          </a:p>
        </p:txBody>
      </p:sp>
      <p:sp>
        <p:nvSpPr>
          <p:cNvPr id="18437" name="Slide Number Placeholder 10"/>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2000"/>
              </a:spcBef>
              <a:buClr>
                <a:schemeClr val="accent1"/>
              </a:buClr>
              <a:buSzPct val="90000"/>
              <a:buFont typeface="Wingdings 2" pitchFamily="18" charset="2"/>
              <a:buChar char=""/>
              <a:defRPr sz="2200">
                <a:solidFill>
                  <a:srgbClr val="174576"/>
                </a:solidFill>
                <a:latin typeface="Corbel" pitchFamily="34" charset="0"/>
              </a:defRPr>
            </a:lvl1pPr>
            <a:lvl2pPr marL="742950" indent="-285750">
              <a:spcBef>
                <a:spcPts val="600"/>
              </a:spcBef>
              <a:buClr>
                <a:schemeClr val="accent1"/>
              </a:buClr>
              <a:buSzPct val="90000"/>
              <a:buFont typeface="Wingdings 2" pitchFamily="18" charset="2"/>
              <a:buChar char=""/>
              <a:defRPr sz="2000">
                <a:solidFill>
                  <a:srgbClr val="174576"/>
                </a:solidFill>
                <a:latin typeface="Corbel" pitchFamily="34" charset="0"/>
              </a:defRPr>
            </a:lvl2pPr>
            <a:lvl3pPr marL="1143000" indent="-228600">
              <a:spcBef>
                <a:spcPts val="600"/>
              </a:spcBef>
              <a:buClr>
                <a:schemeClr val="accent1"/>
              </a:buClr>
              <a:buSzPct val="90000"/>
              <a:buFont typeface="Wingdings 2" pitchFamily="18" charset="2"/>
              <a:buChar char=""/>
              <a:defRPr>
                <a:solidFill>
                  <a:srgbClr val="174576"/>
                </a:solidFill>
                <a:latin typeface="Corbel" pitchFamily="34" charset="0"/>
              </a:defRPr>
            </a:lvl3pPr>
            <a:lvl4pPr marL="1600200" indent="-228600">
              <a:spcBef>
                <a:spcPts val="600"/>
              </a:spcBef>
              <a:buClr>
                <a:schemeClr val="accent1"/>
              </a:buClr>
              <a:buSzPct val="90000"/>
              <a:buFont typeface="Wingdings 2" pitchFamily="18" charset="2"/>
              <a:buChar char=""/>
              <a:defRPr>
                <a:solidFill>
                  <a:srgbClr val="174576"/>
                </a:solidFill>
                <a:latin typeface="Corbel" pitchFamily="34" charset="0"/>
              </a:defRPr>
            </a:lvl4pPr>
            <a:lvl5pPr marL="2057400" indent="-228600">
              <a:spcBef>
                <a:spcPts val="600"/>
              </a:spcBef>
              <a:buClr>
                <a:schemeClr val="accent1"/>
              </a:buClr>
              <a:buSzPct val="90000"/>
              <a:buFont typeface="Wingdings 2" pitchFamily="18" charset="2"/>
              <a:buChar char=""/>
              <a:defRPr>
                <a:solidFill>
                  <a:srgbClr val="174576"/>
                </a:solidFill>
                <a:latin typeface="Corbel" pitchFamily="34" charset="0"/>
              </a:defRPr>
            </a:lvl5pPr>
            <a:lvl6pPr marL="25146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6pPr>
            <a:lvl7pPr marL="29718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7pPr>
            <a:lvl8pPr marL="34290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8pPr>
            <a:lvl9pPr marL="38862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9pPr>
          </a:lstStyle>
          <a:p>
            <a:pPr>
              <a:spcBef>
                <a:spcPct val="0"/>
              </a:spcBef>
              <a:buClrTx/>
              <a:buSzTx/>
              <a:buFontTx/>
              <a:buNone/>
            </a:pPr>
            <a:fld id="{B0E802E8-D541-471F-B1F2-8C5A83626ECF}" type="slidenum">
              <a:rPr lang="en-US" altLang="en-US" sz="1100">
                <a:solidFill>
                  <a:srgbClr val="A6A6A6"/>
                </a:solidFill>
              </a:rPr>
              <a:pPr>
                <a:spcBef>
                  <a:spcPct val="0"/>
                </a:spcBef>
                <a:buClrTx/>
                <a:buSzTx/>
                <a:buFontTx/>
                <a:buNone/>
              </a:pPr>
              <a:t>6</a:t>
            </a:fld>
            <a:endParaRPr lang="en-US" altLang="en-US" sz="1100" dirty="0">
              <a:solidFill>
                <a:srgbClr val="A6A6A6"/>
              </a:solidFill>
            </a:endParaRPr>
          </a:p>
        </p:txBody>
      </p:sp>
      <p:cxnSp>
        <p:nvCxnSpPr>
          <p:cNvPr id="8" name="Straight Connector 7">
            <a:extLst>
              <a:ext uri="{C183D7F6-B498-43B3-948B-1728B52AA6E4}">
                <adec:decorative xmlns:adec="http://schemas.microsoft.com/office/drawing/2017/decorative" val="1"/>
              </a:ext>
            </a:extLst>
          </p:cNvPr>
          <p:cNvCxnSpPr/>
          <p:nvPr/>
        </p:nvCxnSpPr>
        <p:spPr>
          <a:xfrm rot="10800000">
            <a:off x="301625" y="1096963"/>
            <a:ext cx="4114800" cy="0"/>
          </a:xfrm>
          <a:prstGeom prst="line">
            <a:avLst/>
          </a:prstGeom>
          <a:ln>
            <a:solidFill>
              <a:schemeClr val="tx1">
                <a:lumMod val="90000"/>
                <a:lumOff val="10000"/>
              </a:schemeClr>
            </a:solidFill>
          </a:ln>
        </p:spPr>
        <p:style>
          <a:lnRef idx="2">
            <a:schemeClr val="accent1"/>
          </a:lnRef>
          <a:fillRef idx="0">
            <a:schemeClr val="accent1"/>
          </a:fillRef>
          <a:effectRef idx="1">
            <a:schemeClr val="accent1"/>
          </a:effectRef>
          <a:fontRef idx="minor">
            <a:schemeClr val="tx1"/>
          </a:fontRef>
        </p:style>
      </p:cxnSp>
    </p:spTree>
  </p:cSld>
  <p:clrMapOvr>
    <a:masterClrMapping/>
  </p:clrMapOvr>
  <p:transition spd="slow" advTm="42391">
    <p:random/>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le 1"/>
          <p:cNvSpPr>
            <a:spLocks noGrp="1"/>
          </p:cNvSpPr>
          <p:nvPr>
            <p:ph type="ctrTitle"/>
          </p:nvPr>
        </p:nvSpPr>
        <p:spPr>
          <a:xfrm>
            <a:off x="1319099" y="2612226"/>
            <a:ext cx="4354830" cy="2506972"/>
          </a:xfrm>
        </p:spPr>
        <p:txBody>
          <a:bodyPr vert="horz" wrap="square" lIns="91440" tIns="45720" rIns="91440" bIns="45720" rtlCol="0" anchor="t">
            <a:normAutofit fontScale="90000"/>
          </a:bodyPr>
          <a:lstStyle/>
          <a:p>
            <a:pPr fontAlgn="auto">
              <a:spcAft>
                <a:spcPts val="0"/>
              </a:spcAft>
              <a:defRPr/>
            </a:pPr>
            <a:r>
              <a:rPr lang="en-US" sz="3100" b="1" dirty="0">
                <a:solidFill>
                  <a:schemeClr val="tx2">
                    <a:lumMod val="75000"/>
                  </a:schemeClr>
                </a:solidFill>
                <a:latin typeface="Garamond" pitchFamily="18" charset="0"/>
              </a:rPr>
              <a:t>	</a:t>
            </a:r>
            <a:r>
              <a:rPr lang="en-US" sz="3100" b="1" dirty="0">
                <a:solidFill>
                  <a:schemeClr val="tx1"/>
                </a:solidFill>
                <a:latin typeface="Garamond" pitchFamily="18" charset="0"/>
              </a:rPr>
              <a:t>Maximum Points: 8</a:t>
            </a:r>
            <a:br>
              <a:rPr lang="en-US" sz="3100" b="1" dirty="0">
                <a:solidFill>
                  <a:schemeClr val="tx1"/>
                </a:solidFill>
                <a:latin typeface="Garamond" pitchFamily="18" charset="0"/>
              </a:rPr>
            </a:br>
            <a:r>
              <a:rPr lang="en-US" sz="3100" b="1" dirty="0">
                <a:solidFill>
                  <a:schemeClr val="tx1"/>
                </a:solidFill>
                <a:latin typeface="Garamond" pitchFamily="18" charset="0"/>
              </a:rPr>
              <a:t>	Sub Criteria: 2</a:t>
            </a:r>
            <a:br>
              <a:rPr lang="en-US" sz="6600" b="1" dirty="0">
                <a:latin typeface="Garamond" pitchFamily="18" charset="0"/>
              </a:rPr>
            </a:br>
            <a:br>
              <a:rPr lang="en-US" sz="6600" b="1" dirty="0">
                <a:latin typeface="Garamond" pitchFamily="18" charset="0"/>
              </a:rPr>
            </a:br>
            <a:r>
              <a:rPr lang="en-US" altLang="en-US" sz="6300" spc="-300" dirty="0">
                <a:gradFill flip="none" rotWithShape="1">
                  <a:gsLst>
                    <a:gs pos="32000">
                      <a:schemeClr val="tx1">
                        <a:lumMod val="89000"/>
                      </a:schemeClr>
                    </a:gs>
                    <a:gs pos="0">
                      <a:schemeClr val="bg1">
                        <a:lumMod val="41000"/>
                        <a:lumOff val="59000"/>
                      </a:schemeClr>
                    </a:gs>
                    <a:gs pos="100000">
                      <a:schemeClr val="tx2">
                        <a:lumMod val="0"/>
                        <a:lumOff val="100000"/>
                      </a:schemeClr>
                    </a:gs>
                  </a:gsLst>
                  <a:lin ang="8100000" scaled="1"/>
                  <a:tileRect/>
                </a:gradFill>
              </a:rPr>
              <a:t>Evaluation Plan</a:t>
            </a:r>
          </a:p>
        </p:txBody>
      </p:sp>
      <p:pic>
        <p:nvPicPr>
          <p:cNvPr id="70" name="Graphic 69" descr="Check List">
            <a:extLst>
              <a:ext uri="{FF2B5EF4-FFF2-40B4-BE49-F238E27FC236}">
                <a16:creationId xmlns:a16="http://schemas.microsoft.com/office/drawing/2014/main" id="{B3E2F283-E572-484B-AD22-36E2B067A37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184648" y="1387008"/>
            <a:ext cx="3456432" cy="3456432"/>
          </a:xfrm>
          <a:prstGeom prst="rect">
            <a:avLst/>
          </a:prstGeom>
        </p:spPr>
      </p:pic>
    </p:spTree>
    <p:extLst>
      <p:ext uri="{BB962C8B-B14F-4D97-AF65-F5344CB8AC3E}">
        <p14:creationId xmlns:p14="http://schemas.microsoft.com/office/powerpoint/2010/main" val="1280235531"/>
      </p:ext>
    </p:extLst>
  </p:cSld>
  <p:clrMapOvr>
    <a:masterClrMapping/>
  </p:clrMapOvr>
  <p:transition spd="slow" advTm="13802">
    <p:random/>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
          <p:cNvSpPr>
            <a:spLocks noGrp="1"/>
          </p:cNvSpPr>
          <p:nvPr>
            <p:ph type="title"/>
          </p:nvPr>
        </p:nvSpPr>
        <p:spPr>
          <a:xfrm>
            <a:off x="225425" y="295275"/>
            <a:ext cx="8664575" cy="811213"/>
          </a:xfrm>
        </p:spPr>
        <p:txBody>
          <a:bodyPr/>
          <a:lstStyle/>
          <a:p>
            <a:pPr algn="ctr" eaLnBrk="1" hangingPunct="1"/>
            <a:r>
              <a:rPr lang="en-US" altLang="en-US" sz="4000" dirty="0">
                <a:latin typeface="Garamond" pitchFamily="18" charset="0"/>
              </a:rPr>
              <a:t>Evaluation Plan</a:t>
            </a:r>
            <a:endParaRPr lang="en-US" altLang="en-US" dirty="0"/>
          </a:p>
        </p:txBody>
      </p:sp>
      <p:sp>
        <p:nvSpPr>
          <p:cNvPr id="65539" name="Content Placeholder 2"/>
          <p:cNvSpPr>
            <a:spLocks noGrp="1"/>
          </p:cNvSpPr>
          <p:nvPr>
            <p:ph idx="1"/>
          </p:nvPr>
        </p:nvSpPr>
        <p:spPr>
          <a:xfrm>
            <a:off x="358775" y="2030413"/>
            <a:ext cx="8426450" cy="4006850"/>
          </a:xfrm>
        </p:spPr>
        <p:txBody>
          <a:bodyPr/>
          <a:lstStyle/>
          <a:p>
            <a:pPr eaLnBrk="1" hangingPunct="1">
              <a:buFont typeface="Wingdings" pitchFamily="2" charset="2"/>
              <a:buChar char="q"/>
            </a:pPr>
            <a:r>
              <a:rPr lang="en-US" altLang="en-US" sz="3200" dirty="0">
                <a:latin typeface="Garamond" pitchFamily="18" charset="0"/>
              </a:rPr>
              <a:t>Develop an evaluation plan for the project that:</a:t>
            </a:r>
            <a:br>
              <a:rPr lang="en-US" altLang="en-US" sz="3200" dirty="0">
                <a:latin typeface="Garamond" pitchFamily="18" charset="0"/>
              </a:rPr>
            </a:br>
            <a:endParaRPr lang="en-US" altLang="en-US" sz="3200" dirty="0">
              <a:latin typeface="Garamond" pitchFamily="18" charset="0"/>
            </a:endParaRPr>
          </a:p>
          <a:p>
            <a:pPr lvl="1" eaLnBrk="1" hangingPunct="1">
              <a:buFont typeface="Wingdings" pitchFamily="2" charset="2"/>
              <a:buChar char="q"/>
            </a:pPr>
            <a:r>
              <a:rPr lang="en-US" altLang="en-US" sz="3200" dirty="0">
                <a:latin typeface="Garamond" pitchFamily="18" charset="0"/>
              </a:rPr>
              <a:t>Includes both qualitative and quantitative evaluation measures; and</a:t>
            </a:r>
            <a:br>
              <a:rPr lang="en-US" altLang="en-US" sz="3200" dirty="0">
                <a:latin typeface="Garamond" pitchFamily="18" charset="0"/>
              </a:rPr>
            </a:br>
            <a:endParaRPr lang="en-US" altLang="en-US" sz="3200" dirty="0">
              <a:latin typeface="Garamond" pitchFamily="18" charset="0"/>
            </a:endParaRPr>
          </a:p>
          <a:p>
            <a:pPr lvl="1" eaLnBrk="1" hangingPunct="1">
              <a:buFont typeface="Wingdings" pitchFamily="2" charset="2"/>
              <a:buChar char="q"/>
            </a:pPr>
            <a:r>
              <a:rPr lang="en-US" altLang="en-US" sz="3200" dirty="0">
                <a:latin typeface="Garamond" pitchFamily="18" charset="0"/>
              </a:rPr>
              <a:t>Examines in specific and measurable ways the success of the project in making progress toward achieving its objectives. </a:t>
            </a:r>
          </a:p>
        </p:txBody>
      </p:sp>
      <p:sp>
        <p:nvSpPr>
          <p:cNvPr id="65540"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2000"/>
              </a:spcBef>
              <a:buClr>
                <a:schemeClr val="accent1"/>
              </a:buClr>
              <a:buSzPct val="90000"/>
              <a:buFont typeface="Wingdings 2" pitchFamily="18" charset="2"/>
              <a:buChar char=""/>
              <a:defRPr sz="2200">
                <a:solidFill>
                  <a:srgbClr val="174576"/>
                </a:solidFill>
                <a:latin typeface="Corbel" pitchFamily="34" charset="0"/>
              </a:defRPr>
            </a:lvl1pPr>
            <a:lvl2pPr marL="742950" indent="-285750">
              <a:spcBef>
                <a:spcPts val="600"/>
              </a:spcBef>
              <a:buClr>
                <a:schemeClr val="accent1"/>
              </a:buClr>
              <a:buSzPct val="90000"/>
              <a:buFont typeface="Wingdings 2" pitchFamily="18" charset="2"/>
              <a:buChar char=""/>
              <a:defRPr sz="2000">
                <a:solidFill>
                  <a:srgbClr val="174576"/>
                </a:solidFill>
                <a:latin typeface="Corbel" pitchFamily="34" charset="0"/>
              </a:defRPr>
            </a:lvl2pPr>
            <a:lvl3pPr marL="1143000" indent="-228600">
              <a:spcBef>
                <a:spcPts val="600"/>
              </a:spcBef>
              <a:buClr>
                <a:schemeClr val="accent1"/>
              </a:buClr>
              <a:buSzPct val="90000"/>
              <a:buFont typeface="Wingdings 2" pitchFamily="18" charset="2"/>
              <a:buChar char=""/>
              <a:defRPr>
                <a:solidFill>
                  <a:srgbClr val="174576"/>
                </a:solidFill>
                <a:latin typeface="Corbel" pitchFamily="34" charset="0"/>
              </a:defRPr>
            </a:lvl3pPr>
            <a:lvl4pPr marL="1600200" indent="-228600">
              <a:spcBef>
                <a:spcPts val="600"/>
              </a:spcBef>
              <a:buClr>
                <a:schemeClr val="accent1"/>
              </a:buClr>
              <a:buSzPct val="90000"/>
              <a:buFont typeface="Wingdings 2" pitchFamily="18" charset="2"/>
              <a:buChar char=""/>
              <a:defRPr>
                <a:solidFill>
                  <a:srgbClr val="174576"/>
                </a:solidFill>
                <a:latin typeface="Corbel" pitchFamily="34" charset="0"/>
              </a:defRPr>
            </a:lvl4pPr>
            <a:lvl5pPr marL="2057400" indent="-228600">
              <a:spcBef>
                <a:spcPts val="600"/>
              </a:spcBef>
              <a:buClr>
                <a:schemeClr val="accent1"/>
              </a:buClr>
              <a:buSzPct val="90000"/>
              <a:buFont typeface="Wingdings 2" pitchFamily="18" charset="2"/>
              <a:buChar char=""/>
              <a:defRPr>
                <a:solidFill>
                  <a:srgbClr val="174576"/>
                </a:solidFill>
                <a:latin typeface="Corbel" pitchFamily="34" charset="0"/>
              </a:defRPr>
            </a:lvl5pPr>
            <a:lvl6pPr marL="25146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6pPr>
            <a:lvl7pPr marL="29718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7pPr>
            <a:lvl8pPr marL="34290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8pPr>
            <a:lvl9pPr marL="38862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9pPr>
          </a:lstStyle>
          <a:p>
            <a:pPr>
              <a:spcBef>
                <a:spcPct val="0"/>
              </a:spcBef>
              <a:buClrTx/>
              <a:buSzTx/>
              <a:buFontTx/>
              <a:buNone/>
            </a:pPr>
            <a:fld id="{1AA4DA19-0F91-40A3-B8BD-8FB3DD65860C}" type="slidenum">
              <a:rPr lang="en-US" altLang="en-US" sz="1100">
                <a:solidFill>
                  <a:srgbClr val="A6A6A6"/>
                </a:solidFill>
              </a:rPr>
              <a:pPr>
                <a:spcBef>
                  <a:spcPct val="0"/>
                </a:spcBef>
                <a:buClrTx/>
                <a:buSzTx/>
                <a:buFontTx/>
                <a:buNone/>
              </a:pPr>
              <a:t>61</a:t>
            </a:fld>
            <a:endParaRPr lang="en-US" altLang="en-US" sz="1100" dirty="0">
              <a:solidFill>
                <a:srgbClr val="A6A6A6"/>
              </a:solidFill>
            </a:endParaRPr>
          </a:p>
        </p:txBody>
      </p:sp>
    </p:spTree>
    <p:extLst>
      <p:ext uri="{BB962C8B-B14F-4D97-AF65-F5344CB8AC3E}">
        <p14:creationId xmlns:p14="http://schemas.microsoft.com/office/powerpoint/2010/main" val="3896258775"/>
      </p:ext>
    </p:extLst>
  </p:cSld>
  <p:clrMapOvr>
    <a:masterClrMapping/>
  </p:clrMapOvr>
  <p:transition spd="slow" advTm="39044">
    <p:random/>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4" name="Title 1"/>
          <p:cNvSpPr>
            <a:spLocks noGrp="1"/>
          </p:cNvSpPr>
          <p:nvPr>
            <p:ph type="title"/>
          </p:nvPr>
        </p:nvSpPr>
        <p:spPr>
          <a:xfrm>
            <a:off x="481513" y="295275"/>
            <a:ext cx="7583487" cy="803275"/>
          </a:xfrm>
        </p:spPr>
        <p:txBody>
          <a:bodyPr>
            <a:normAutofit/>
          </a:bodyPr>
          <a:lstStyle/>
          <a:p>
            <a:pPr algn="ctr"/>
            <a:r>
              <a:rPr lang="en-US" altLang="en-US" sz="4000" dirty="0">
                <a:latin typeface="Garamond" pitchFamily="18" charset="0"/>
              </a:rPr>
              <a:t>Evaluation Plan (cont’d)</a:t>
            </a:r>
          </a:p>
        </p:txBody>
      </p:sp>
      <p:sp>
        <p:nvSpPr>
          <p:cNvPr id="66563" name="Content Placeholder 2"/>
          <p:cNvSpPr>
            <a:spLocks noGrp="1"/>
          </p:cNvSpPr>
          <p:nvPr>
            <p:ph idx="1"/>
          </p:nvPr>
        </p:nvSpPr>
        <p:spPr>
          <a:xfrm>
            <a:off x="379413" y="1428109"/>
            <a:ext cx="8478837" cy="5157626"/>
          </a:xfrm>
        </p:spPr>
        <p:txBody>
          <a:bodyPr>
            <a:normAutofit/>
          </a:bodyPr>
          <a:lstStyle/>
          <a:p>
            <a:pPr>
              <a:buFont typeface="Arial" charset="0"/>
              <a:buChar char="•"/>
            </a:pPr>
            <a:r>
              <a:rPr lang="en-US" altLang="en-US" sz="2400" b="1" dirty="0">
                <a:latin typeface="Garamond" pitchFamily="18" charset="0"/>
              </a:rPr>
              <a:t>Plans should clearly indicate:</a:t>
            </a:r>
          </a:p>
          <a:p>
            <a:pPr lvl="2">
              <a:buFont typeface="Arial" charset="0"/>
              <a:buChar char="•"/>
            </a:pPr>
            <a:r>
              <a:rPr lang="en-US" altLang="en-US" sz="2200" dirty="0">
                <a:latin typeface="Garamond" pitchFamily="18" charset="0"/>
              </a:rPr>
              <a:t>Types of data to be collected</a:t>
            </a:r>
          </a:p>
          <a:p>
            <a:pPr lvl="2">
              <a:buFont typeface="Arial" charset="0"/>
              <a:buChar char="•"/>
            </a:pPr>
            <a:r>
              <a:rPr lang="en-US" altLang="en-US" sz="2200" dirty="0">
                <a:latin typeface="Garamond" pitchFamily="18" charset="0"/>
              </a:rPr>
              <a:t>When data will be collected</a:t>
            </a:r>
          </a:p>
          <a:p>
            <a:pPr lvl="2">
              <a:buFont typeface="Arial" charset="0"/>
              <a:buChar char="•"/>
            </a:pPr>
            <a:r>
              <a:rPr lang="en-US" altLang="en-US" sz="2200" dirty="0">
                <a:latin typeface="Garamond" pitchFamily="18" charset="0"/>
              </a:rPr>
              <a:t>What data collection methods will be used</a:t>
            </a:r>
          </a:p>
          <a:p>
            <a:pPr lvl="2">
              <a:buFont typeface="Arial" charset="0"/>
              <a:buChar char="•"/>
            </a:pPr>
            <a:r>
              <a:rPr lang="en-US" altLang="en-US" sz="2200" dirty="0">
                <a:latin typeface="Garamond" pitchFamily="18" charset="0"/>
              </a:rPr>
              <a:t>How the data will be analyzed</a:t>
            </a:r>
          </a:p>
          <a:p>
            <a:pPr lvl="2">
              <a:buFont typeface="Arial" charset="0"/>
              <a:buChar char="•"/>
            </a:pPr>
            <a:r>
              <a:rPr lang="en-US" altLang="en-US" sz="2200" dirty="0">
                <a:latin typeface="Garamond" pitchFamily="18" charset="0"/>
              </a:rPr>
              <a:t>When reports and outcome data will be available</a:t>
            </a:r>
          </a:p>
          <a:p>
            <a:pPr lvl="2">
              <a:buFont typeface="Arial" charset="0"/>
              <a:buChar char="•"/>
            </a:pPr>
            <a:r>
              <a:rPr lang="en-US" altLang="en-US" sz="2200" dirty="0">
                <a:latin typeface="Garamond" pitchFamily="18" charset="0"/>
              </a:rPr>
              <a:t>What information, on a prescribed schedule (monthly, weekly) will  be developed in a manner that meets its goals and objectives</a:t>
            </a:r>
          </a:p>
          <a:p>
            <a:pPr lvl="2">
              <a:buFont typeface="Arial" charset="0"/>
              <a:buChar char="•"/>
            </a:pPr>
            <a:r>
              <a:rPr lang="en-US" altLang="en-US" sz="2200" dirty="0">
                <a:latin typeface="Garamond" pitchFamily="18" charset="0"/>
              </a:rPr>
              <a:t>Who is responsible for making sure information is available in a timely manner and is influencing the ongoing management of the project</a:t>
            </a:r>
          </a:p>
          <a:p>
            <a:pPr lvl="2">
              <a:buFont typeface="Arial" charset="0"/>
              <a:buChar char="•"/>
            </a:pPr>
            <a:r>
              <a:rPr lang="en-US" altLang="en-US" sz="2200" dirty="0">
                <a:latin typeface="Garamond" pitchFamily="18" charset="0"/>
              </a:rPr>
              <a:t>Evaluation staff should have no authority over the project’s service or management personnel</a:t>
            </a:r>
          </a:p>
          <a:p>
            <a:pPr>
              <a:buFont typeface="Arial" charset="0"/>
              <a:buChar char="•"/>
            </a:pPr>
            <a:endParaRPr lang="en-US" altLang="en-US" dirty="0">
              <a:latin typeface="Garamond" pitchFamily="18" charset="0"/>
            </a:endParaRPr>
          </a:p>
        </p:txBody>
      </p:sp>
      <p:sp>
        <p:nvSpPr>
          <p:cNvPr id="66562"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2000"/>
              </a:spcBef>
              <a:buClr>
                <a:schemeClr val="accent1"/>
              </a:buClr>
              <a:buSzPct val="90000"/>
              <a:buFont typeface="Wingdings 2" pitchFamily="18" charset="2"/>
              <a:buChar char=""/>
              <a:defRPr sz="2200">
                <a:solidFill>
                  <a:srgbClr val="174576"/>
                </a:solidFill>
                <a:latin typeface="Corbel" pitchFamily="34" charset="0"/>
              </a:defRPr>
            </a:lvl1pPr>
            <a:lvl2pPr marL="742950" indent="-285750">
              <a:spcBef>
                <a:spcPts val="600"/>
              </a:spcBef>
              <a:buClr>
                <a:schemeClr val="accent1"/>
              </a:buClr>
              <a:buSzPct val="90000"/>
              <a:buFont typeface="Wingdings 2" pitchFamily="18" charset="2"/>
              <a:buChar char=""/>
              <a:defRPr sz="2000">
                <a:solidFill>
                  <a:srgbClr val="174576"/>
                </a:solidFill>
                <a:latin typeface="Corbel" pitchFamily="34" charset="0"/>
              </a:defRPr>
            </a:lvl2pPr>
            <a:lvl3pPr marL="1143000" indent="-228600">
              <a:spcBef>
                <a:spcPts val="600"/>
              </a:spcBef>
              <a:buClr>
                <a:schemeClr val="accent1"/>
              </a:buClr>
              <a:buSzPct val="90000"/>
              <a:buFont typeface="Wingdings 2" pitchFamily="18" charset="2"/>
              <a:buChar char=""/>
              <a:defRPr>
                <a:solidFill>
                  <a:srgbClr val="174576"/>
                </a:solidFill>
                <a:latin typeface="Corbel" pitchFamily="34" charset="0"/>
              </a:defRPr>
            </a:lvl3pPr>
            <a:lvl4pPr marL="1600200" indent="-228600">
              <a:spcBef>
                <a:spcPts val="600"/>
              </a:spcBef>
              <a:buClr>
                <a:schemeClr val="accent1"/>
              </a:buClr>
              <a:buSzPct val="90000"/>
              <a:buFont typeface="Wingdings 2" pitchFamily="18" charset="2"/>
              <a:buChar char=""/>
              <a:defRPr>
                <a:solidFill>
                  <a:srgbClr val="174576"/>
                </a:solidFill>
                <a:latin typeface="Corbel" pitchFamily="34" charset="0"/>
              </a:defRPr>
            </a:lvl4pPr>
            <a:lvl5pPr marL="2057400" indent="-228600">
              <a:spcBef>
                <a:spcPts val="600"/>
              </a:spcBef>
              <a:buClr>
                <a:schemeClr val="accent1"/>
              </a:buClr>
              <a:buSzPct val="90000"/>
              <a:buFont typeface="Wingdings 2" pitchFamily="18" charset="2"/>
              <a:buChar char=""/>
              <a:defRPr>
                <a:solidFill>
                  <a:srgbClr val="174576"/>
                </a:solidFill>
                <a:latin typeface="Corbel" pitchFamily="34" charset="0"/>
              </a:defRPr>
            </a:lvl5pPr>
            <a:lvl6pPr marL="25146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6pPr>
            <a:lvl7pPr marL="29718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7pPr>
            <a:lvl8pPr marL="34290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8pPr>
            <a:lvl9pPr marL="38862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9pPr>
          </a:lstStyle>
          <a:p>
            <a:pPr>
              <a:spcBef>
                <a:spcPct val="0"/>
              </a:spcBef>
              <a:buClrTx/>
              <a:buSzTx/>
              <a:buFontTx/>
              <a:buNone/>
            </a:pPr>
            <a:fld id="{C39546DB-E953-42F8-ABC3-B2E22DD821D2}" type="slidenum">
              <a:rPr lang="en-US" altLang="en-US" sz="1100">
                <a:solidFill>
                  <a:srgbClr val="A6A6A6"/>
                </a:solidFill>
              </a:rPr>
              <a:pPr>
                <a:spcBef>
                  <a:spcPct val="0"/>
                </a:spcBef>
                <a:buClrTx/>
                <a:buSzTx/>
                <a:buFontTx/>
                <a:buNone/>
              </a:pPr>
              <a:t>62</a:t>
            </a:fld>
            <a:endParaRPr lang="en-US" altLang="en-US" sz="1100" dirty="0">
              <a:solidFill>
                <a:srgbClr val="A6A6A6"/>
              </a:solidFill>
            </a:endParaRPr>
          </a:p>
        </p:txBody>
      </p:sp>
    </p:spTree>
    <p:extLst>
      <p:ext uri="{BB962C8B-B14F-4D97-AF65-F5344CB8AC3E}">
        <p14:creationId xmlns:p14="http://schemas.microsoft.com/office/powerpoint/2010/main" val="2129124854"/>
      </p:ext>
    </p:extLst>
  </p:cSld>
  <p:clrMapOvr>
    <a:masterClrMapping/>
  </p:clrMapOvr>
  <p:transition spd="slow" advTm="57084">
    <p:random/>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itle 1"/>
          <p:cNvSpPr>
            <a:spLocks noGrp="1"/>
          </p:cNvSpPr>
          <p:nvPr>
            <p:ph type="title"/>
          </p:nvPr>
        </p:nvSpPr>
        <p:spPr>
          <a:xfrm>
            <a:off x="323850" y="422275"/>
            <a:ext cx="8539163" cy="1041400"/>
          </a:xfrm>
        </p:spPr>
        <p:txBody>
          <a:bodyPr>
            <a:normAutofit fontScale="90000"/>
          </a:bodyPr>
          <a:lstStyle/>
          <a:p>
            <a:pPr algn="ctr"/>
            <a:r>
              <a:rPr lang="en-US" altLang="en-US" sz="4000" dirty="0">
                <a:latin typeface="Garamond" pitchFamily="18" charset="0"/>
              </a:rPr>
              <a:t>Upward Bound Math and Science- Stipends</a:t>
            </a:r>
          </a:p>
        </p:txBody>
      </p:sp>
      <p:sp>
        <p:nvSpPr>
          <p:cNvPr id="71683" name="Content Placeholder 2"/>
          <p:cNvSpPr>
            <a:spLocks noGrp="1"/>
          </p:cNvSpPr>
          <p:nvPr>
            <p:ph idx="1"/>
          </p:nvPr>
        </p:nvSpPr>
        <p:spPr>
          <a:xfrm>
            <a:off x="211138" y="1949450"/>
            <a:ext cx="8651875" cy="4298950"/>
          </a:xfrm>
        </p:spPr>
        <p:txBody>
          <a:bodyPr/>
          <a:lstStyle/>
          <a:p>
            <a:pPr>
              <a:buFont typeface="Wingdings" pitchFamily="2" charset="2"/>
              <a:buChar char="q"/>
            </a:pPr>
            <a:r>
              <a:rPr lang="en-US" altLang="en-US" sz="3000" dirty="0">
                <a:latin typeface="Garamond" pitchFamily="18" charset="0"/>
              </a:rPr>
              <a:t>The following rules govern the amounts of stipends a grantee is permitted to provide:</a:t>
            </a:r>
          </a:p>
          <a:p>
            <a:pPr lvl="2">
              <a:buFont typeface="Wingdings" pitchFamily="2" charset="2"/>
              <a:buChar char="q"/>
            </a:pPr>
            <a:r>
              <a:rPr lang="en-US" altLang="en-US" sz="3000" dirty="0">
                <a:latin typeface="Garamond" pitchFamily="18" charset="0"/>
              </a:rPr>
              <a:t>For the academic year component, the stipend may not exceed </a:t>
            </a:r>
            <a:r>
              <a:rPr lang="en-US" altLang="en-US" sz="3000" u="sng" dirty="0">
                <a:latin typeface="Garamond" pitchFamily="18" charset="0"/>
              </a:rPr>
              <a:t>$40 </a:t>
            </a:r>
            <a:r>
              <a:rPr lang="en-US" altLang="en-US" sz="3000" dirty="0">
                <a:latin typeface="Garamond" pitchFamily="18" charset="0"/>
              </a:rPr>
              <a:t>per month; and</a:t>
            </a:r>
          </a:p>
          <a:p>
            <a:pPr lvl="2">
              <a:buFont typeface="Wingdings" pitchFamily="2" charset="2"/>
              <a:buChar char="q"/>
            </a:pPr>
            <a:r>
              <a:rPr lang="en-US" altLang="en-US" sz="3000" dirty="0">
                <a:latin typeface="Garamond" pitchFamily="18" charset="0"/>
              </a:rPr>
              <a:t>The stipend may not exceed </a:t>
            </a:r>
            <a:r>
              <a:rPr lang="en-US" altLang="en-US" sz="3000" u="sng" dirty="0">
                <a:latin typeface="Garamond" pitchFamily="18" charset="0"/>
              </a:rPr>
              <a:t>$60 </a:t>
            </a:r>
            <a:r>
              <a:rPr lang="en-US" altLang="en-US" sz="3000" dirty="0">
                <a:latin typeface="Garamond" pitchFamily="18" charset="0"/>
              </a:rPr>
              <a:t>per month for the summer school recess for a period not to exceed three months, except that youth participating in a work-study position may be paid </a:t>
            </a:r>
            <a:r>
              <a:rPr lang="en-US" altLang="en-US" sz="3000" u="sng" dirty="0">
                <a:latin typeface="Garamond" pitchFamily="18" charset="0"/>
              </a:rPr>
              <a:t>$300 </a:t>
            </a:r>
            <a:r>
              <a:rPr lang="en-US" altLang="en-US" sz="3000" dirty="0">
                <a:latin typeface="Garamond" pitchFamily="18" charset="0"/>
              </a:rPr>
              <a:t>per month during the summer school recess.</a:t>
            </a:r>
          </a:p>
          <a:p>
            <a:pPr lvl="1"/>
            <a:endParaRPr lang="en-US" altLang="en-US" sz="3000" dirty="0"/>
          </a:p>
        </p:txBody>
      </p:sp>
      <p:sp>
        <p:nvSpPr>
          <p:cNvPr id="71684"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2000"/>
              </a:spcBef>
              <a:buClr>
                <a:schemeClr val="accent1"/>
              </a:buClr>
              <a:buSzPct val="90000"/>
              <a:buFont typeface="Wingdings 2" pitchFamily="18" charset="2"/>
              <a:buChar char=""/>
              <a:defRPr sz="2200">
                <a:solidFill>
                  <a:srgbClr val="174576"/>
                </a:solidFill>
                <a:latin typeface="Corbel" pitchFamily="34" charset="0"/>
              </a:defRPr>
            </a:lvl1pPr>
            <a:lvl2pPr marL="742950" indent="-285750">
              <a:spcBef>
                <a:spcPts val="600"/>
              </a:spcBef>
              <a:buClr>
                <a:schemeClr val="accent1"/>
              </a:buClr>
              <a:buSzPct val="90000"/>
              <a:buFont typeface="Wingdings 2" pitchFamily="18" charset="2"/>
              <a:buChar char=""/>
              <a:defRPr sz="2000">
                <a:solidFill>
                  <a:srgbClr val="174576"/>
                </a:solidFill>
                <a:latin typeface="Corbel" pitchFamily="34" charset="0"/>
              </a:defRPr>
            </a:lvl2pPr>
            <a:lvl3pPr marL="1143000" indent="-228600">
              <a:spcBef>
                <a:spcPts val="600"/>
              </a:spcBef>
              <a:buClr>
                <a:schemeClr val="accent1"/>
              </a:buClr>
              <a:buSzPct val="90000"/>
              <a:buFont typeface="Wingdings 2" pitchFamily="18" charset="2"/>
              <a:buChar char=""/>
              <a:defRPr>
                <a:solidFill>
                  <a:srgbClr val="174576"/>
                </a:solidFill>
                <a:latin typeface="Corbel" pitchFamily="34" charset="0"/>
              </a:defRPr>
            </a:lvl3pPr>
            <a:lvl4pPr marL="1600200" indent="-228600">
              <a:spcBef>
                <a:spcPts val="600"/>
              </a:spcBef>
              <a:buClr>
                <a:schemeClr val="accent1"/>
              </a:buClr>
              <a:buSzPct val="90000"/>
              <a:buFont typeface="Wingdings 2" pitchFamily="18" charset="2"/>
              <a:buChar char=""/>
              <a:defRPr>
                <a:solidFill>
                  <a:srgbClr val="174576"/>
                </a:solidFill>
                <a:latin typeface="Corbel" pitchFamily="34" charset="0"/>
              </a:defRPr>
            </a:lvl4pPr>
            <a:lvl5pPr marL="2057400" indent="-228600">
              <a:spcBef>
                <a:spcPts val="600"/>
              </a:spcBef>
              <a:buClr>
                <a:schemeClr val="accent1"/>
              </a:buClr>
              <a:buSzPct val="90000"/>
              <a:buFont typeface="Wingdings 2" pitchFamily="18" charset="2"/>
              <a:buChar char=""/>
              <a:defRPr>
                <a:solidFill>
                  <a:srgbClr val="174576"/>
                </a:solidFill>
                <a:latin typeface="Corbel" pitchFamily="34" charset="0"/>
              </a:defRPr>
            </a:lvl5pPr>
            <a:lvl6pPr marL="25146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6pPr>
            <a:lvl7pPr marL="29718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7pPr>
            <a:lvl8pPr marL="34290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8pPr>
            <a:lvl9pPr marL="38862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9pPr>
          </a:lstStyle>
          <a:p>
            <a:pPr>
              <a:spcBef>
                <a:spcPct val="0"/>
              </a:spcBef>
              <a:buClrTx/>
              <a:buSzTx/>
              <a:buFontTx/>
              <a:buNone/>
            </a:pPr>
            <a:fld id="{8E08EA8D-A99D-4998-B47C-41EBE9F1B3E6}" type="slidenum">
              <a:rPr lang="en-US" altLang="en-US" sz="1100">
                <a:solidFill>
                  <a:srgbClr val="A6A6A6"/>
                </a:solidFill>
              </a:rPr>
              <a:pPr>
                <a:spcBef>
                  <a:spcPct val="0"/>
                </a:spcBef>
                <a:buClrTx/>
                <a:buSzTx/>
                <a:buFontTx/>
                <a:buNone/>
              </a:pPr>
              <a:t>63</a:t>
            </a:fld>
            <a:endParaRPr lang="en-US" altLang="en-US" sz="1100" dirty="0">
              <a:solidFill>
                <a:srgbClr val="A6A6A6"/>
              </a:solidFill>
            </a:endParaRPr>
          </a:p>
        </p:txBody>
      </p:sp>
    </p:spTree>
    <p:extLst>
      <p:ext uri="{BB962C8B-B14F-4D97-AF65-F5344CB8AC3E}">
        <p14:creationId xmlns:p14="http://schemas.microsoft.com/office/powerpoint/2010/main" val="4289677208"/>
      </p:ext>
    </p:extLst>
  </p:cSld>
  <p:clrMapOvr>
    <a:masterClrMapping/>
  </p:clrMapOvr>
  <p:transition spd="slow" advTm="42757">
    <p:random/>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p:cNvSpPr>
            <a:spLocks noGrp="1"/>
          </p:cNvSpPr>
          <p:nvPr>
            <p:ph type="title"/>
          </p:nvPr>
        </p:nvSpPr>
        <p:spPr>
          <a:xfrm>
            <a:off x="225425" y="295275"/>
            <a:ext cx="8721725" cy="1143000"/>
          </a:xfrm>
        </p:spPr>
        <p:txBody>
          <a:bodyPr>
            <a:normAutofit fontScale="90000"/>
          </a:bodyPr>
          <a:lstStyle/>
          <a:p>
            <a:pPr algn="ctr"/>
            <a:r>
              <a:rPr lang="en-US" altLang="en-US" sz="4000" dirty="0">
                <a:latin typeface="Garamond" pitchFamily="18" charset="0"/>
              </a:rPr>
              <a:t>What Other Requirements Must A Grantee Meet?</a:t>
            </a:r>
          </a:p>
        </p:txBody>
      </p:sp>
      <p:sp>
        <p:nvSpPr>
          <p:cNvPr id="72707" name="Content Placeholder 2"/>
          <p:cNvSpPr>
            <a:spLocks noGrp="1"/>
          </p:cNvSpPr>
          <p:nvPr>
            <p:ph idx="1"/>
          </p:nvPr>
        </p:nvSpPr>
        <p:spPr>
          <a:xfrm>
            <a:off x="338138" y="1758950"/>
            <a:ext cx="8609012" cy="4518025"/>
          </a:xfrm>
        </p:spPr>
        <p:txBody>
          <a:bodyPr/>
          <a:lstStyle/>
          <a:p>
            <a:pPr>
              <a:buFont typeface="Wingdings" pitchFamily="2" charset="2"/>
              <a:buChar char="q"/>
            </a:pPr>
            <a:r>
              <a:rPr lang="en-US" altLang="en-US" sz="2400" dirty="0">
                <a:latin typeface="Garamond" pitchFamily="18" charset="0"/>
              </a:rPr>
              <a:t>Number of Participants</a:t>
            </a:r>
          </a:p>
          <a:p>
            <a:pPr>
              <a:buFont typeface="Wingdings" pitchFamily="2" charset="2"/>
              <a:buChar char="q"/>
            </a:pPr>
            <a:r>
              <a:rPr lang="en-US" altLang="en-US" sz="2400" dirty="0">
                <a:latin typeface="Garamond" pitchFamily="18" charset="0"/>
              </a:rPr>
              <a:t>Project Director</a:t>
            </a:r>
          </a:p>
          <a:p>
            <a:pPr lvl="1">
              <a:buFont typeface="Wingdings" pitchFamily="2" charset="2"/>
              <a:buChar char="q"/>
            </a:pPr>
            <a:r>
              <a:rPr lang="en-US" altLang="en-US" sz="2400" dirty="0">
                <a:latin typeface="Garamond" pitchFamily="18" charset="0"/>
              </a:rPr>
              <a:t>A grantee must employ a full-time project director, unless:</a:t>
            </a:r>
          </a:p>
          <a:p>
            <a:pPr lvl="1">
              <a:buFont typeface="Wingdings" pitchFamily="2" charset="2"/>
              <a:buChar char="q"/>
            </a:pPr>
            <a:r>
              <a:rPr lang="en-US" altLang="en-US" sz="2400" dirty="0">
                <a:latin typeface="Garamond" pitchFamily="18" charset="0"/>
              </a:rPr>
              <a:t>The director is also administering 1-2 additional programs for disadvantaged students operated by the sponsoring institution/organization </a:t>
            </a:r>
          </a:p>
          <a:p>
            <a:pPr lvl="1">
              <a:buFont typeface="Wingdings" pitchFamily="2" charset="2"/>
              <a:buChar char="q"/>
            </a:pPr>
            <a:r>
              <a:rPr lang="en-US" altLang="en-US" sz="2400" dirty="0">
                <a:latin typeface="Garamond" pitchFamily="18" charset="0"/>
              </a:rPr>
              <a:t>The Secretary grants a waiver of this requirement.</a:t>
            </a:r>
          </a:p>
          <a:p>
            <a:pPr lvl="1">
              <a:buFont typeface="Wingdings" pitchFamily="2" charset="2"/>
              <a:buChar char="q"/>
            </a:pPr>
            <a:r>
              <a:rPr lang="en-US" altLang="en-US" sz="2400" dirty="0">
                <a:latin typeface="Garamond" pitchFamily="18" charset="0"/>
              </a:rPr>
              <a:t>Grantee allows director with sufficient authority to administer the project effectively.</a:t>
            </a:r>
          </a:p>
          <a:p>
            <a:pPr lvl="1">
              <a:buFont typeface="Wingdings" pitchFamily="2" charset="2"/>
              <a:buChar char="q"/>
            </a:pPr>
            <a:r>
              <a:rPr lang="en-US" altLang="en-US" sz="2400" dirty="0">
                <a:latin typeface="Garamond" pitchFamily="18" charset="0"/>
              </a:rPr>
              <a:t>The Secretary waves the requirement of a waiver if the grantee demonstrates that the director will be able to effectively administer more than three programs.</a:t>
            </a:r>
          </a:p>
          <a:p>
            <a:pPr lvl="1">
              <a:buFont typeface="Wingdings" pitchFamily="2" charset="2"/>
              <a:buChar char="q"/>
            </a:pPr>
            <a:endParaRPr lang="en-US" altLang="en-US" sz="2400" dirty="0">
              <a:latin typeface="Garamond" pitchFamily="18" charset="0"/>
            </a:endParaRPr>
          </a:p>
          <a:p>
            <a:pPr lvl="1">
              <a:buFont typeface="Wingdings" pitchFamily="2" charset="2"/>
              <a:buChar char="q"/>
            </a:pPr>
            <a:endParaRPr lang="en-US" altLang="en-US" sz="2400" dirty="0">
              <a:latin typeface="Garamond" pitchFamily="18" charset="0"/>
            </a:endParaRPr>
          </a:p>
          <a:p>
            <a:pPr lvl="1">
              <a:buFont typeface="Wingdings 2" pitchFamily="18" charset="2"/>
              <a:buNone/>
            </a:pPr>
            <a:endParaRPr lang="en-US" altLang="en-US" sz="2400" dirty="0"/>
          </a:p>
        </p:txBody>
      </p:sp>
      <p:sp>
        <p:nvSpPr>
          <p:cNvPr id="72708"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2000"/>
              </a:spcBef>
              <a:buClr>
                <a:schemeClr val="accent1"/>
              </a:buClr>
              <a:buSzPct val="90000"/>
              <a:buFont typeface="Wingdings 2" pitchFamily="18" charset="2"/>
              <a:buChar char=""/>
              <a:defRPr sz="2200">
                <a:solidFill>
                  <a:srgbClr val="174576"/>
                </a:solidFill>
                <a:latin typeface="Corbel" pitchFamily="34" charset="0"/>
              </a:defRPr>
            </a:lvl1pPr>
            <a:lvl2pPr marL="742950" indent="-285750">
              <a:spcBef>
                <a:spcPts val="600"/>
              </a:spcBef>
              <a:buClr>
                <a:schemeClr val="accent1"/>
              </a:buClr>
              <a:buSzPct val="90000"/>
              <a:buFont typeface="Wingdings 2" pitchFamily="18" charset="2"/>
              <a:buChar char=""/>
              <a:defRPr sz="2000">
                <a:solidFill>
                  <a:srgbClr val="174576"/>
                </a:solidFill>
                <a:latin typeface="Corbel" pitchFamily="34" charset="0"/>
              </a:defRPr>
            </a:lvl2pPr>
            <a:lvl3pPr marL="1143000" indent="-228600">
              <a:spcBef>
                <a:spcPts val="600"/>
              </a:spcBef>
              <a:buClr>
                <a:schemeClr val="accent1"/>
              </a:buClr>
              <a:buSzPct val="90000"/>
              <a:buFont typeface="Wingdings 2" pitchFamily="18" charset="2"/>
              <a:buChar char=""/>
              <a:defRPr>
                <a:solidFill>
                  <a:srgbClr val="174576"/>
                </a:solidFill>
                <a:latin typeface="Corbel" pitchFamily="34" charset="0"/>
              </a:defRPr>
            </a:lvl3pPr>
            <a:lvl4pPr marL="1600200" indent="-228600">
              <a:spcBef>
                <a:spcPts val="600"/>
              </a:spcBef>
              <a:buClr>
                <a:schemeClr val="accent1"/>
              </a:buClr>
              <a:buSzPct val="90000"/>
              <a:buFont typeface="Wingdings 2" pitchFamily="18" charset="2"/>
              <a:buChar char=""/>
              <a:defRPr>
                <a:solidFill>
                  <a:srgbClr val="174576"/>
                </a:solidFill>
                <a:latin typeface="Corbel" pitchFamily="34" charset="0"/>
              </a:defRPr>
            </a:lvl4pPr>
            <a:lvl5pPr marL="2057400" indent="-228600">
              <a:spcBef>
                <a:spcPts val="600"/>
              </a:spcBef>
              <a:buClr>
                <a:schemeClr val="accent1"/>
              </a:buClr>
              <a:buSzPct val="90000"/>
              <a:buFont typeface="Wingdings 2" pitchFamily="18" charset="2"/>
              <a:buChar char=""/>
              <a:defRPr>
                <a:solidFill>
                  <a:srgbClr val="174576"/>
                </a:solidFill>
                <a:latin typeface="Corbel" pitchFamily="34" charset="0"/>
              </a:defRPr>
            </a:lvl5pPr>
            <a:lvl6pPr marL="25146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6pPr>
            <a:lvl7pPr marL="29718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7pPr>
            <a:lvl8pPr marL="34290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8pPr>
            <a:lvl9pPr marL="38862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9pPr>
          </a:lstStyle>
          <a:p>
            <a:pPr>
              <a:spcBef>
                <a:spcPct val="0"/>
              </a:spcBef>
              <a:buClrTx/>
              <a:buSzTx/>
              <a:buFontTx/>
              <a:buNone/>
            </a:pPr>
            <a:fld id="{3E8C71D7-2C46-4B6D-9F74-5AE9B5D6394A}" type="slidenum">
              <a:rPr lang="en-US" altLang="en-US" sz="1100">
                <a:solidFill>
                  <a:srgbClr val="A6A6A6"/>
                </a:solidFill>
              </a:rPr>
              <a:pPr>
                <a:spcBef>
                  <a:spcPct val="0"/>
                </a:spcBef>
                <a:buClrTx/>
                <a:buSzTx/>
                <a:buFontTx/>
                <a:buNone/>
              </a:pPr>
              <a:t>64</a:t>
            </a:fld>
            <a:endParaRPr lang="en-US" altLang="en-US" sz="1100" dirty="0">
              <a:solidFill>
                <a:srgbClr val="A6A6A6"/>
              </a:solidFill>
            </a:endParaRPr>
          </a:p>
        </p:txBody>
      </p:sp>
    </p:spTree>
    <p:extLst>
      <p:ext uri="{BB962C8B-B14F-4D97-AF65-F5344CB8AC3E}">
        <p14:creationId xmlns:p14="http://schemas.microsoft.com/office/powerpoint/2010/main" val="3657443186"/>
      </p:ext>
    </p:extLst>
  </p:cSld>
  <p:clrMapOvr>
    <a:masterClrMapping/>
  </p:clrMapOvr>
  <p:transition spd="slow" advTm="47585">
    <p:random/>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8EEB960-ABEE-456C-A8B9-A4AF646B1BCC}"/>
              </a:ext>
              <a:ext uri="{C183D7F6-B498-43B3-948B-1728B52AA6E4}">
                <adec:decorative xmlns:adec="http://schemas.microsoft.com/office/drawing/2017/decorative" val="1"/>
              </a:ext>
            </a:extLst>
          </p:cNvPr>
          <p:cNvPicPr>
            <a:picLocks noChangeAspect="1"/>
          </p:cNvPicPr>
          <p:nvPr/>
        </p:nvPicPr>
        <p:blipFill rotWithShape="1">
          <a:blip r:embed="rId3"/>
          <a:srcRect l="23537" r="42218"/>
          <a:stretch/>
        </p:blipFill>
        <p:spPr>
          <a:xfrm>
            <a:off x="5664708" y="10"/>
            <a:ext cx="3479292" cy="6857990"/>
          </a:xfrm>
          <a:prstGeom prst="rect">
            <a:avLst/>
          </a:prstGeom>
        </p:spPr>
      </p:pic>
      <p:sp useBgFill="1">
        <p:nvSpPr>
          <p:cNvPr id="73736" name="Rectangle 72">
            <a:extLst>
              <a:ext uri="{FF2B5EF4-FFF2-40B4-BE49-F238E27FC236}">
                <a16:creationId xmlns:a16="http://schemas.microsoft.com/office/drawing/2014/main" id="{97E60398-905F-436C-AB6F-00D742F625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664708" cy="6858000"/>
          </a:xfrm>
          <a:prstGeom prst="rect">
            <a:avLst/>
          </a:prstGeom>
          <a:ln>
            <a:noFill/>
          </a:ln>
          <a:effectLst>
            <a:outerShdw blurRad="139700" dist="508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3730" name="Title 1"/>
          <p:cNvSpPr>
            <a:spLocks noGrp="1"/>
          </p:cNvSpPr>
          <p:nvPr>
            <p:ph type="title"/>
          </p:nvPr>
        </p:nvSpPr>
        <p:spPr>
          <a:xfrm>
            <a:off x="628650" y="365125"/>
            <a:ext cx="4771193" cy="1325563"/>
          </a:xfrm>
        </p:spPr>
        <p:txBody>
          <a:bodyPr>
            <a:normAutofit/>
          </a:bodyPr>
          <a:lstStyle/>
          <a:p>
            <a:r>
              <a:rPr lang="en-US" altLang="en-US" sz="3400" dirty="0">
                <a:latin typeface="Garamond" pitchFamily="18" charset="0"/>
              </a:rPr>
              <a:t>What other requirements must a grantee meet? cont.</a:t>
            </a:r>
          </a:p>
        </p:txBody>
      </p:sp>
      <p:sp>
        <p:nvSpPr>
          <p:cNvPr id="73731" name="Content Placeholder 2"/>
          <p:cNvSpPr>
            <a:spLocks noGrp="1"/>
          </p:cNvSpPr>
          <p:nvPr>
            <p:ph idx="1"/>
          </p:nvPr>
        </p:nvSpPr>
        <p:spPr>
          <a:xfrm>
            <a:off x="277402" y="1825625"/>
            <a:ext cx="5260369" cy="4770384"/>
          </a:xfrm>
        </p:spPr>
        <p:txBody>
          <a:bodyPr>
            <a:normAutofit/>
          </a:bodyPr>
          <a:lstStyle/>
          <a:p>
            <a:pPr>
              <a:buFont typeface="Wingdings" pitchFamily="2" charset="2"/>
              <a:buChar char="q"/>
            </a:pPr>
            <a:r>
              <a:rPr lang="en-US" altLang="en-US" sz="2800" b="1" dirty="0">
                <a:latin typeface="Garamond" pitchFamily="18" charset="0"/>
              </a:rPr>
              <a:t>Recordkeeping</a:t>
            </a:r>
          </a:p>
          <a:p>
            <a:pPr marL="0" indent="0">
              <a:buNone/>
            </a:pPr>
            <a:endParaRPr lang="en-US" altLang="en-US" sz="2800" b="1" dirty="0">
              <a:latin typeface="Garamond" pitchFamily="18" charset="0"/>
            </a:endParaRPr>
          </a:p>
          <a:p>
            <a:pPr lvl="1">
              <a:buFont typeface="Wingdings" pitchFamily="2" charset="2"/>
              <a:buChar char="q"/>
            </a:pPr>
            <a:r>
              <a:rPr lang="en-US" altLang="en-US" sz="2800" dirty="0">
                <a:latin typeface="Garamond" pitchFamily="18" charset="0"/>
              </a:rPr>
              <a:t>Collaboration with other Federal TRIO projects or programs</a:t>
            </a:r>
          </a:p>
          <a:p>
            <a:pPr lvl="1">
              <a:buFont typeface="Wingdings" pitchFamily="2" charset="2"/>
              <a:buChar char="q"/>
            </a:pPr>
            <a:r>
              <a:rPr lang="en-US" altLang="en-US" sz="2800" dirty="0">
                <a:latin typeface="Garamond" pitchFamily="18" charset="0"/>
              </a:rPr>
              <a:t>Eligibility of Participants</a:t>
            </a:r>
          </a:p>
          <a:p>
            <a:pPr lvl="1">
              <a:buFont typeface="Wingdings" pitchFamily="2" charset="2"/>
              <a:buChar char="q"/>
            </a:pPr>
            <a:r>
              <a:rPr lang="en-US" altLang="en-US" sz="2800" dirty="0">
                <a:latin typeface="Garamond" pitchFamily="18" charset="0"/>
              </a:rPr>
              <a:t>Services </a:t>
            </a:r>
          </a:p>
          <a:p>
            <a:pPr lvl="1">
              <a:buFont typeface="Wingdings" pitchFamily="2" charset="2"/>
              <a:buChar char="q"/>
            </a:pPr>
            <a:r>
              <a:rPr lang="en-US" altLang="en-US" sz="2800" dirty="0">
                <a:latin typeface="Garamond" pitchFamily="18" charset="0"/>
              </a:rPr>
              <a:t>Academic support</a:t>
            </a:r>
          </a:p>
          <a:p>
            <a:pPr lvl="1">
              <a:buFont typeface="Wingdings" pitchFamily="2" charset="2"/>
              <a:buChar char="q"/>
            </a:pPr>
            <a:r>
              <a:rPr lang="en-US" altLang="en-US" sz="2800" dirty="0">
                <a:latin typeface="Garamond" pitchFamily="18" charset="0"/>
              </a:rPr>
              <a:t>Educational progress of participants</a:t>
            </a:r>
          </a:p>
          <a:p>
            <a:pPr lvl="1">
              <a:buFont typeface="Wingdings 2" pitchFamily="18" charset="2"/>
              <a:buNone/>
            </a:pPr>
            <a:endParaRPr lang="en-US" altLang="en-US" dirty="0"/>
          </a:p>
        </p:txBody>
      </p:sp>
      <p:sp>
        <p:nvSpPr>
          <p:cNvPr id="73732" name="Slide Number Placeholder 3">
            <a:extLst>
              <a:ext uri="{C183D7F6-B498-43B3-948B-1728B52AA6E4}">
                <adec:decorative xmlns:adec="http://schemas.microsoft.com/office/drawing/2017/decorative" val="0"/>
              </a:ext>
            </a:extLst>
          </p:cNvPr>
          <p:cNvSpPr>
            <a:spLocks noGrp="1"/>
          </p:cNvSpPr>
          <p:nvPr>
            <p:ph type="sldNum" sz="quarter" idx="12"/>
          </p:nvPr>
        </p:nvSpPr>
        <p:spPr bwMode="auto">
          <a:xfrm>
            <a:off x="6457950" y="6356350"/>
            <a:ext cx="2057400" cy="36512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spcBef>
                <a:spcPts val="2000"/>
              </a:spcBef>
              <a:buClr>
                <a:schemeClr val="accent1"/>
              </a:buClr>
              <a:buSzPct val="90000"/>
              <a:buFont typeface="Wingdings 2" pitchFamily="18" charset="2"/>
              <a:buChar char=""/>
              <a:defRPr sz="2200">
                <a:solidFill>
                  <a:srgbClr val="174576"/>
                </a:solidFill>
                <a:latin typeface="Corbel" pitchFamily="34" charset="0"/>
              </a:defRPr>
            </a:lvl1pPr>
            <a:lvl2pPr marL="742950" indent="-285750">
              <a:spcBef>
                <a:spcPts val="600"/>
              </a:spcBef>
              <a:buClr>
                <a:schemeClr val="accent1"/>
              </a:buClr>
              <a:buSzPct val="90000"/>
              <a:buFont typeface="Wingdings 2" pitchFamily="18" charset="2"/>
              <a:buChar char=""/>
              <a:defRPr sz="2000">
                <a:solidFill>
                  <a:srgbClr val="174576"/>
                </a:solidFill>
                <a:latin typeface="Corbel" pitchFamily="34" charset="0"/>
              </a:defRPr>
            </a:lvl2pPr>
            <a:lvl3pPr marL="1143000" indent="-228600">
              <a:spcBef>
                <a:spcPts val="600"/>
              </a:spcBef>
              <a:buClr>
                <a:schemeClr val="accent1"/>
              </a:buClr>
              <a:buSzPct val="90000"/>
              <a:buFont typeface="Wingdings 2" pitchFamily="18" charset="2"/>
              <a:buChar char=""/>
              <a:defRPr>
                <a:solidFill>
                  <a:srgbClr val="174576"/>
                </a:solidFill>
                <a:latin typeface="Corbel" pitchFamily="34" charset="0"/>
              </a:defRPr>
            </a:lvl3pPr>
            <a:lvl4pPr marL="1600200" indent="-228600">
              <a:spcBef>
                <a:spcPts val="600"/>
              </a:spcBef>
              <a:buClr>
                <a:schemeClr val="accent1"/>
              </a:buClr>
              <a:buSzPct val="90000"/>
              <a:buFont typeface="Wingdings 2" pitchFamily="18" charset="2"/>
              <a:buChar char=""/>
              <a:defRPr>
                <a:solidFill>
                  <a:srgbClr val="174576"/>
                </a:solidFill>
                <a:latin typeface="Corbel" pitchFamily="34" charset="0"/>
              </a:defRPr>
            </a:lvl4pPr>
            <a:lvl5pPr marL="2057400" indent="-228600">
              <a:spcBef>
                <a:spcPts val="600"/>
              </a:spcBef>
              <a:buClr>
                <a:schemeClr val="accent1"/>
              </a:buClr>
              <a:buSzPct val="90000"/>
              <a:buFont typeface="Wingdings 2" pitchFamily="18" charset="2"/>
              <a:buChar char=""/>
              <a:defRPr>
                <a:solidFill>
                  <a:srgbClr val="174576"/>
                </a:solidFill>
                <a:latin typeface="Corbel" pitchFamily="34" charset="0"/>
              </a:defRPr>
            </a:lvl5pPr>
            <a:lvl6pPr marL="25146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6pPr>
            <a:lvl7pPr marL="29718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7pPr>
            <a:lvl8pPr marL="34290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8pPr>
            <a:lvl9pPr marL="38862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9pPr>
          </a:lstStyle>
          <a:p>
            <a:pPr>
              <a:lnSpc>
                <a:spcPct val="90000"/>
              </a:lnSpc>
              <a:spcBef>
                <a:spcPct val="0"/>
              </a:spcBef>
              <a:spcAft>
                <a:spcPts val="600"/>
              </a:spcAft>
              <a:buClrTx/>
              <a:buSzTx/>
              <a:buFontTx/>
              <a:buNone/>
            </a:pPr>
            <a:fld id="{1F98AE7E-102A-4355-9C27-97340D72EE07}" type="slidenum">
              <a:rPr lang="en-US" altLang="en-US" sz="1900">
                <a:solidFill>
                  <a:srgbClr val="FFFFFF"/>
                </a:solidFill>
              </a:rPr>
              <a:pPr>
                <a:lnSpc>
                  <a:spcPct val="90000"/>
                </a:lnSpc>
                <a:spcBef>
                  <a:spcPct val="0"/>
                </a:spcBef>
                <a:spcAft>
                  <a:spcPts val="600"/>
                </a:spcAft>
                <a:buClrTx/>
                <a:buSzTx/>
                <a:buFontTx/>
                <a:buNone/>
              </a:pPr>
              <a:t>65</a:t>
            </a:fld>
            <a:endParaRPr lang="en-US" altLang="en-US" sz="1900" dirty="0">
              <a:solidFill>
                <a:srgbClr val="FFFFFF"/>
              </a:solidFill>
            </a:endParaRPr>
          </a:p>
        </p:txBody>
      </p:sp>
    </p:spTree>
    <p:extLst>
      <p:ext uri="{BB962C8B-B14F-4D97-AF65-F5344CB8AC3E}">
        <p14:creationId xmlns:p14="http://schemas.microsoft.com/office/powerpoint/2010/main" val="233941056"/>
      </p:ext>
    </p:extLst>
  </p:cSld>
  <p:clrMapOvr>
    <a:masterClrMapping/>
  </p:clrMapOvr>
  <p:transition spd="slow" advTm="23322">
    <p:random/>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71" name="Rectangle 70">
            <a:extLst>
              <a:ext uri="{FF2B5EF4-FFF2-40B4-BE49-F238E27FC236}">
                <a16:creationId xmlns:a16="http://schemas.microsoft.com/office/drawing/2014/main" id="{44962833-2EBB-47A0-9823-D4F8E16EE1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dirty="0"/>
          </a:p>
        </p:txBody>
      </p:sp>
      <p:sp>
        <p:nvSpPr>
          <p:cNvPr id="75778" name="Title 1"/>
          <p:cNvSpPr>
            <a:spLocks noGrp="1"/>
          </p:cNvSpPr>
          <p:nvPr>
            <p:ph type="ctrTitle"/>
          </p:nvPr>
        </p:nvSpPr>
        <p:spPr>
          <a:xfrm>
            <a:off x="3282984" y="687388"/>
            <a:ext cx="4718016" cy="5483225"/>
          </a:xfrm>
          <a:effectLst/>
        </p:spPr>
        <p:txBody>
          <a:bodyPr vert="horz" wrap="square" lIns="91440" tIns="45720" rIns="91440" bIns="45720" rtlCol="0" anchor="ctr">
            <a:normAutofit/>
          </a:bodyPr>
          <a:lstStyle/>
          <a:p>
            <a:pPr defTabSz="914400"/>
            <a:r>
              <a:rPr lang="en-US" altLang="en-US" sz="6300" spc="-300" dirty="0">
                <a:solidFill>
                  <a:schemeClr val="tx1">
                    <a:lumMod val="95000"/>
                  </a:schemeClr>
                </a:solidFill>
              </a:rPr>
              <a:t>Submission Logistics</a:t>
            </a:r>
          </a:p>
        </p:txBody>
      </p:sp>
      <p:cxnSp>
        <p:nvCxnSpPr>
          <p:cNvPr id="73" name="Straight Connector 72">
            <a:extLst>
              <a:ext uri="{FF2B5EF4-FFF2-40B4-BE49-F238E27FC236}">
                <a16:creationId xmlns:a16="http://schemas.microsoft.com/office/drawing/2014/main" id="{21FCCE20-1E4F-44FF-87B4-379D391A2D1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041685" y="2032907"/>
            <a:ext cx="0" cy="2792186"/>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2932675"/>
      </p:ext>
    </p:extLst>
  </p:cSld>
  <p:clrMapOvr>
    <a:masterClrMapping/>
  </p:clrMapOvr>
  <p:transition spd="slow" advTm="27897">
    <p:random/>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itle 3"/>
          <p:cNvSpPr>
            <a:spLocks noGrp="1"/>
          </p:cNvSpPr>
          <p:nvPr>
            <p:ph type="title"/>
          </p:nvPr>
        </p:nvSpPr>
        <p:spPr>
          <a:xfrm>
            <a:off x="295275" y="449263"/>
            <a:ext cx="8582025" cy="719137"/>
          </a:xfrm>
        </p:spPr>
        <p:txBody>
          <a:bodyPr/>
          <a:lstStyle/>
          <a:p>
            <a:pPr algn="ctr" eaLnBrk="1" hangingPunct="1"/>
            <a:r>
              <a:rPr lang="en-US" altLang="en-US" sz="4000" dirty="0">
                <a:latin typeface="Garamond" pitchFamily="18" charset="0"/>
              </a:rPr>
              <a:t>Grant Writing Reminders</a:t>
            </a:r>
          </a:p>
        </p:txBody>
      </p:sp>
      <p:sp>
        <p:nvSpPr>
          <p:cNvPr id="76803" name="Content Placeholder 4"/>
          <p:cNvSpPr>
            <a:spLocks noGrp="1"/>
          </p:cNvSpPr>
          <p:nvPr>
            <p:ph idx="1"/>
          </p:nvPr>
        </p:nvSpPr>
        <p:spPr>
          <a:xfrm>
            <a:off x="422275" y="1949450"/>
            <a:ext cx="8455025" cy="4006850"/>
          </a:xfrm>
        </p:spPr>
        <p:txBody>
          <a:bodyPr>
            <a:normAutofit lnSpcReduction="10000"/>
          </a:bodyPr>
          <a:lstStyle/>
          <a:p>
            <a:pPr eaLnBrk="1" hangingPunct="1">
              <a:lnSpc>
                <a:spcPct val="90000"/>
              </a:lnSpc>
              <a:spcBef>
                <a:spcPct val="0"/>
              </a:spcBef>
              <a:buFont typeface="Wingdings" pitchFamily="2" charset="2"/>
              <a:buChar char="q"/>
            </a:pPr>
            <a:r>
              <a:rPr lang="en-US" altLang="en-US" sz="2400" dirty="0">
                <a:latin typeface="Garamond" pitchFamily="18" charset="0"/>
              </a:rPr>
              <a:t>Applicants may not use federal funds to prepare an application.</a:t>
            </a:r>
          </a:p>
          <a:p>
            <a:pPr lvl="2" eaLnBrk="1" hangingPunct="1">
              <a:lnSpc>
                <a:spcPct val="90000"/>
              </a:lnSpc>
              <a:spcBef>
                <a:spcPct val="0"/>
              </a:spcBef>
              <a:buFont typeface="Wingdings" pitchFamily="2" charset="2"/>
              <a:buChar char="q"/>
            </a:pPr>
            <a:endParaRPr lang="en-US" altLang="en-US" sz="2400" dirty="0">
              <a:latin typeface="Garamond" pitchFamily="18" charset="0"/>
            </a:endParaRPr>
          </a:p>
          <a:p>
            <a:pPr lvl="2" eaLnBrk="1" hangingPunct="1">
              <a:lnSpc>
                <a:spcPct val="90000"/>
              </a:lnSpc>
              <a:spcBef>
                <a:spcPct val="0"/>
              </a:spcBef>
              <a:buFont typeface="Wingdings" pitchFamily="2" charset="2"/>
              <a:buChar char="q"/>
            </a:pPr>
            <a:r>
              <a:rPr lang="en-US" altLang="en-US" sz="2400" dirty="0">
                <a:latin typeface="Garamond" pitchFamily="18" charset="0"/>
              </a:rPr>
              <a:t>This includes costs incurred to attend pre-application workshops.</a:t>
            </a:r>
          </a:p>
          <a:p>
            <a:pPr eaLnBrk="1" hangingPunct="1">
              <a:lnSpc>
                <a:spcPct val="90000"/>
              </a:lnSpc>
              <a:spcBef>
                <a:spcPct val="0"/>
              </a:spcBef>
              <a:buFont typeface="Wingdings" pitchFamily="2" charset="2"/>
              <a:buChar char="q"/>
            </a:pPr>
            <a:endParaRPr lang="en-US" altLang="en-US" sz="2400" dirty="0">
              <a:latin typeface="Garamond" pitchFamily="18" charset="0"/>
            </a:endParaRPr>
          </a:p>
          <a:p>
            <a:pPr eaLnBrk="1" hangingPunct="1">
              <a:lnSpc>
                <a:spcPct val="90000"/>
              </a:lnSpc>
              <a:spcBef>
                <a:spcPct val="0"/>
              </a:spcBef>
              <a:buFont typeface="Wingdings" pitchFamily="2" charset="2"/>
              <a:buChar char="q"/>
            </a:pPr>
            <a:r>
              <a:rPr lang="en-US" altLang="en-US" sz="2400" dirty="0">
                <a:latin typeface="Garamond" pitchFamily="18" charset="0"/>
              </a:rPr>
              <a:t>Federal funds may not be used to lobby. </a:t>
            </a:r>
          </a:p>
          <a:p>
            <a:pPr eaLnBrk="1" hangingPunct="1">
              <a:lnSpc>
                <a:spcPct val="90000"/>
              </a:lnSpc>
              <a:spcBef>
                <a:spcPct val="0"/>
              </a:spcBef>
              <a:buFont typeface="Wingdings" pitchFamily="2" charset="2"/>
              <a:buChar char="q"/>
            </a:pPr>
            <a:endParaRPr lang="en-US" altLang="en-US" sz="2400" dirty="0">
              <a:latin typeface="Garamond" pitchFamily="18" charset="0"/>
              <a:cs typeface="Times New Roman" pitchFamily="18" charset="0"/>
            </a:endParaRPr>
          </a:p>
          <a:p>
            <a:pPr eaLnBrk="1" hangingPunct="1">
              <a:lnSpc>
                <a:spcPct val="90000"/>
              </a:lnSpc>
              <a:spcBef>
                <a:spcPct val="0"/>
              </a:spcBef>
              <a:buFont typeface="Wingdings" pitchFamily="2" charset="2"/>
              <a:buChar char="q"/>
            </a:pPr>
            <a:r>
              <a:rPr lang="en-US" altLang="en-US" sz="2400" dirty="0">
                <a:latin typeface="Garamond" pitchFamily="18" charset="0"/>
                <a:cs typeface="Times New Roman" pitchFamily="18" charset="0"/>
              </a:rPr>
              <a:t>Applicants who knowingly do business with someone who has been debarred from doing business with the federal government face the possibility of cost disallowances, termination of their grant, suspension and debarment from Federal government procurement and non-procurement transactions. </a:t>
            </a:r>
            <a:endParaRPr lang="en-US" altLang="en-US" sz="2400" dirty="0">
              <a:latin typeface="Garamond" pitchFamily="18" charset="0"/>
            </a:endParaRPr>
          </a:p>
          <a:p>
            <a:pPr eaLnBrk="1" hangingPunct="1">
              <a:buFont typeface="Wingdings 2" pitchFamily="18" charset="2"/>
              <a:buNone/>
            </a:pPr>
            <a:endParaRPr lang="en-US" altLang="en-US" sz="2400" dirty="0">
              <a:latin typeface="Garamond" pitchFamily="18" charset="0"/>
            </a:endParaRPr>
          </a:p>
        </p:txBody>
      </p:sp>
      <p:sp>
        <p:nvSpPr>
          <p:cNvPr id="76804"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2000"/>
              </a:spcBef>
              <a:buClr>
                <a:schemeClr val="accent1"/>
              </a:buClr>
              <a:buSzPct val="90000"/>
              <a:buFont typeface="Wingdings 2" pitchFamily="18" charset="2"/>
              <a:buChar char=""/>
              <a:defRPr sz="2200">
                <a:solidFill>
                  <a:srgbClr val="174576"/>
                </a:solidFill>
                <a:latin typeface="Corbel" pitchFamily="34" charset="0"/>
              </a:defRPr>
            </a:lvl1pPr>
            <a:lvl2pPr marL="742950" indent="-285750">
              <a:spcBef>
                <a:spcPts val="600"/>
              </a:spcBef>
              <a:buClr>
                <a:schemeClr val="accent1"/>
              </a:buClr>
              <a:buSzPct val="90000"/>
              <a:buFont typeface="Wingdings 2" pitchFamily="18" charset="2"/>
              <a:buChar char=""/>
              <a:defRPr sz="2000">
                <a:solidFill>
                  <a:srgbClr val="174576"/>
                </a:solidFill>
                <a:latin typeface="Corbel" pitchFamily="34" charset="0"/>
              </a:defRPr>
            </a:lvl2pPr>
            <a:lvl3pPr marL="1143000" indent="-228600">
              <a:spcBef>
                <a:spcPts val="600"/>
              </a:spcBef>
              <a:buClr>
                <a:schemeClr val="accent1"/>
              </a:buClr>
              <a:buSzPct val="90000"/>
              <a:buFont typeface="Wingdings 2" pitchFamily="18" charset="2"/>
              <a:buChar char=""/>
              <a:defRPr>
                <a:solidFill>
                  <a:srgbClr val="174576"/>
                </a:solidFill>
                <a:latin typeface="Corbel" pitchFamily="34" charset="0"/>
              </a:defRPr>
            </a:lvl3pPr>
            <a:lvl4pPr marL="1600200" indent="-228600">
              <a:spcBef>
                <a:spcPts val="600"/>
              </a:spcBef>
              <a:buClr>
                <a:schemeClr val="accent1"/>
              </a:buClr>
              <a:buSzPct val="90000"/>
              <a:buFont typeface="Wingdings 2" pitchFamily="18" charset="2"/>
              <a:buChar char=""/>
              <a:defRPr>
                <a:solidFill>
                  <a:srgbClr val="174576"/>
                </a:solidFill>
                <a:latin typeface="Corbel" pitchFamily="34" charset="0"/>
              </a:defRPr>
            </a:lvl4pPr>
            <a:lvl5pPr marL="2057400" indent="-228600">
              <a:spcBef>
                <a:spcPts val="600"/>
              </a:spcBef>
              <a:buClr>
                <a:schemeClr val="accent1"/>
              </a:buClr>
              <a:buSzPct val="90000"/>
              <a:buFont typeface="Wingdings 2" pitchFamily="18" charset="2"/>
              <a:buChar char=""/>
              <a:defRPr>
                <a:solidFill>
                  <a:srgbClr val="174576"/>
                </a:solidFill>
                <a:latin typeface="Corbel" pitchFamily="34" charset="0"/>
              </a:defRPr>
            </a:lvl5pPr>
            <a:lvl6pPr marL="25146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6pPr>
            <a:lvl7pPr marL="29718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7pPr>
            <a:lvl8pPr marL="34290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8pPr>
            <a:lvl9pPr marL="38862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9pPr>
          </a:lstStyle>
          <a:p>
            <a:pPr>
              <a:spcBef>
                <a:spcPct val="0"/>
              </a:spcBef>
              <a:buClrTx/>
              <a:buSzTx/>
              <a:buFontTx/>
              <a:buNone/>
            </a:pPr>
            <a:fld id="{C76069BE-21B2-4741-90DF-5A95B2E2DE16}" type="slidenum">
              <a:rPr lang="en-US" altLang="en-US" sz="1100">
                <a:solidFill>
                  <a:srgbClr val="A6A6A6"/>
                </a:solidFill>
              </a:rPr>
              <a:pPr>
                <a:spcBef>
                  <a:spcPct val="0"/>
                </a:spcBef>
                <a:buClrTx/>
                <a:buSzTx/>
                <a:buFontTx/>
                <a:buNone/>
              </a:pPr>
              <a:t>67</a:t>
            </a:fld>
            <a:endParaRPr lang="en-US" altLang="en-US" sz="1100" dirty="0">
              <a:solidFill>
                <a:srgbClr val="A6A6A6"/>
              </a:solidFill>
            </a:endParaRPr>
          </a:p>
        </p:txBody>
      </p:sp>
    </p:spTree>
    <p:extLst>
      <p:ext uri="{BB962C8B-B14F-4D97-AF65-F5344CB8AC3E}">
        <p14:creationId xmlns:p14="http://schemas.microsoft.com/office/powerpoint/2010/main" val="1259691866"/>
      </p:ext>
    </p:extLst>
  </p:cSld>
  <p:clrMapOvr>
    <a:masterClrMapping/>
  </p:clrMapOvr>
  <p:transition spd="slow" advTm="33934">
    <p:random/>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37" name="Rectangle 136">
            <a:extLst>
              <a:ext uri="{FF2B5EF4-FFF2-40B4-BE49-F238E27FC236}">
                <a16:creationId xmlns:a16="http://schemas.microsoft.com/office/drawing/2014/main" id="{BD4E11C7-7BD5-4045-AC27-3F529BEC73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dirty="0"/>
          </a:p>
        </p:txBody>
      </p:sp>
      <p:sp>
        <p:nvSpPr>
          <p:cNvPr id="77826" name="Title 1"/>
          <p:cNvSpPr>
            <a:spLocks noGrp="1"/>
          </p:cNvSpPr>
          <p:nvPr>
            <p:ph type="title"/>
          </p:nvPr>
        </p:nvSpPr>
        <p:spPr>
          <a:xfrm>
            <a:off x="628650" y="1115786"/>
            <a:ext cx="2605388" cy="4626428"/>
          </a:xfrm>
          <a:effectLst/>
        </p:spPr>
        <p:txBody>
          <a:bodyPr anchor="ctr">
            <a:normAutofit/>
          </a:bodyPr>
          <a:lstStyle/>
          <a:p>
            <a:pPr algn="r" eaLnBrk="1" hangingPunct="1"/>
            <a:r>
              <a:rPr lang="en-US" altLang="en-US" sz="3500" dirty="0">
                <a:solidFill>
                  <a:schemeClr val="tx1">
                    <a:lumMod val="95000"/>
                  </a:schemeClr>
                </a:solidFill>
                <a:latin typeface="Garamond" pitchFamily="18" charset="0"/>
              </a:rPr>
              <a:t>Other Attachment Forms</a:t>
            </a:r>
          </a:p>
        </p:txBody>
      </p:sp>
      <p:cxnSp>
        <p:nvCxnSpPr>
          <p:cNvPr id="139" name="Straight Connector 138">
            <a:extLst>
              <a:ext uri="{FF2B5EF4-FFF2-40B4-BE49-F238E27FC236}">
                <a16:creationId xmlns:a16="http://schemas.microsoft.com/office/drawing/2014/main" id="{21FCCE20-1E4F-44FF-87B4-379D391A2D1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490722" y="2032907"/>
            <a:ext cx="0" cy="2792186"/>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77827" name="Content Placeholder 2"/>
          <p:cNvSpPr>
            <a:spLocks noGrp="1"/>
          </p:cNvSpPr>
          <p:nvPr>
            <p:ph idx="1"/>
          </p:nvPr>
        </p:nvSpPr>
        <p:spPr>
          <a:xfrm>
            <a:off x="3747406" y="1115785"/>
            <a:ext cx="4975351" cy="4935693"/>
          </a:xfrm>
        </p:spPr>
        <p:txBody>
          <a:bodyPr anchor="ctr">
            <a:normAutofit/>
          </a:bodyPr>
          <a:lstStyle/>
          <a:p>
            <a:pPr eaLnBrk="1" hangingPunct="1">
              <a:buFont typeface="Wingdings" pitchFamily="2" charset="2"/>
              <a:buChar char="q"/>
            </a:pPr>
            <a:r>
              <a:rPr lang="en-US" altLang="en-US" sz="2800" b="1" dirty="0">
                <a:solidFill>
                  <a:schemeClr val="tx1">
                    <a:lumMod val="95000"/>
                  </a:schemeClr>
                </a:solidFill>
                <a:latin typeface="Garamond" pitchFamily="18" charset="0"/>
              </a:rPr>
              <a:t>Additional documents that </a:t>
            </a:r>
            <a:r>
              <a:rPr lang="en-US" altLang="en-US" sz="2800" b="1" u="sng" dirty="0">
                <a:solidFill>
                  <a:schemeClr val="tx1">
                    <a:lumMod val="95000"/>
                  </a:schemeClr>
                </a:solidFill>
                <a:latin typeface="Garamond" pitchFamily="18" charset="0"/>
              </a:rPr>
              <a:t>Do Not </a:t>
            </a:r>
            <a:r>
              <a:rPr lang="en-US" altLang="en-US" sz="2800" b="1" dirty="0">
                <a:solidFill>
                  <a:schemeClr val="tx1">
                    <a:lumMod val="95000"/>
                  </a:schemeClr>
                </a:solidFill>
                <a:latin typeface="Garamond" pitchFamily="18" charset="0"/>
              </a:rPr>
              <a:t>count toward page limit recommendation:</a:t>
            </a:r>
          </a:p>
          <a:p>
            <a:pPr marL="0" indent="0" eaLnBrk="1" hangingPunct="1">
              <a:buNone/>
            </a:pPr>
            <a:endParaRPr lang="en-US" altLang="en-US" sz="2800" b="1" dirty="0">
              <a:solidFill>
                <a:schemeClr val="tx1">
                  <a:lumMod val="95000"/>
                </a:schemeClr>
              </a:solidFill>
              <a:latin typeface="Garamond" pitchFamily="18" charset="0"/>
            </a:endParaRPr>
          </a:p>
          <a:p>
            <a:pPr lvl="1" eaLnBrk="1" hangingPunct="1">
              <a:buFont typeface="Wingdings" pitchFamily="2" charset="2"/>
              <a:buChar char="q"/>
            </a:pPr>
            <a:r>
              <a:rPr lang="en-US" altLang="en-US" sz="2400" dirty="0">
                <a:solidFill>
                  <a:schemeClr val="tx1">
                    <a:lumMod val="95000"/>
                  </a:schemeClr>
                </a:solidFill>
                <a:latin typeface="Garamond" pitchFamily="18" charset="0"/>
              </a:rPr>
              <a:t>Application Face Sheet (SF-424)</a:t>
            </a:r>
          </a:p>
          <a:p>
            <a:pPr lvl="1" eaLnBrk="1" hangingPunct="1">
              <a:buFont typeface="Wingdings" pitchFamily="2" charset="2"/>
              <a:buChar char="q"/>
            </a:pPr>
            <a:r>
              <a:rPr lang="en-US" altLang="en-US" sz="2400" dirty="0">
                <a:solidFill>
                  <a:schemeClr val="tx1">
                    <a:lumMod val="95000"/>
                  </a:schemeClr>
                </a:solidFill>
                <a:latin typeface="Garamond" pitchFamily="18" charset="0"/>
              </a:rPr>
              <a:t>Table of Contents</a:t>
            </a:r>
          </a:p>
          <a:p>
            <a:pPr lvl="1" eaLnBrk="1" hangingPunct="1">
              <a:buFont typeface="Wingdings" pitchFamily="2" charset="2"/>
              <a:buChar char="q"/>
            </a:pPr>
            <a:r>
              <a:rPr lang="en-US" altLang="en-US" sz="2400" dirty="0">
                <a:solidFill>
                  <a:schemeClr val="tx1">
                    <a:lumMod val="95000"/>
                  </a:schemeClr>
                </a:solidFill>
                <a:latin typeface="Garamond" pitchFamily="18" charset="0"/>
              </a:rPr>
              <a:t>ED Abstract Form</a:t>
            </a:r>
          </a:p>
          <a:p>
            <a:pPr lvl="1" eaLnBrk="1" hangingPunct="1">
              <a:buFont typeface="Wingdings" pitchFamily="2" charset="2"/>
              <a:buChar char="q"/>
            </a:pPr>
            <a:r>
              <a:rPr lang="en-US" altLang="en-US" sz="2400" dirty="0">
                <a:solidFill>
                  <a:schemeClr val="tx1">
                    <a:lumMod val="95000"/>
                  </a:schemeClr>
                </a:solidFill>
                <a:latin typeface="Garamond" pitchFamily="18" charset="0"/>
              </a:rPr>
              <a:t>UBMS Program Profile Form</a:t>
            </a:r>
          </a:p>
          <a:p>
            <a:pPr lvl="1" eaLnBrk="1" hangingPunct="1">
              <a:buFont typeface="Wingdings" pitchFamily="2" charset="2"/>
              <a:buChar char="q"/>
            </a:pPr>
            <a:r>
              <a:rPr lang="en-US" altLang="en-US" sz="2400" dirty="0">
                <a:solidFill>
                  <a:schemeClr val="tx1">
                    <a:lumMod val="95000"/>
                  </a:schemeClr>
                </a:solidFill>
                <a:latin typeface="Garamond" pitchFamily="18" charset="0"/>
              </a:rPr>
              <a:t>Federal Budget Form (ED-524)</a:t>
            </a:r>
          </a:p>
          <a:p>
            <a:pPr lvl="1" eaLnBrk="1" hangingPunct="1">
              <a:buFont typeface="Wingdings" pitchFamily="2" charset="2"/>
              <a:buChar char="q"/>
            </a:pPr>
            <a:r>
              <a:rPr lang="en-US" altLang="en-US" sz="2400" dirty="0">
                <a:solidFill>
                  <a:schemeClr val="tx1">
                    <a:lumMod val="95000"/>
                  </a:schemeClr>
                </a:solidFill>
                <a:latin typeface="Garamond" pitchFamily="18" charset="0"/>
              </a:rPr>
              <a:t>Assurances, certifications, and survey form</a:t>
            </a:r>
          </a:p>
          <a:p>
            <a:pPr lvl="1">
              <a:buFont typeface="Wingdings" pitchFamily="2" charset="2"/>
              <a:buChar char="q"/>
            </a:pPr>
            <a:r>
              <a:rPr lang="en-US" altLang="en-US" sz="2400" dirty="0">
                <a:solidFill>
                  <a:schemeClr val="tx1">
                    <a:lumMod val="95000"/>
                  </a:schemeClr>
                </a:solidFill>
                <a:latin typeface="Garamond" pitchFamily="18" charset="0"/>
              </a:rPr>
              <a:t>Competitive Priorities</a:t>
            </a:r>
          </a:p>
        </p:txBody>
      </p:sp>
      <p:sp>
        <p:nvSpPr>
          <p:cNvPr id="77828" name="Slide Number Placeholder 3"/>
          <p:cNvSpPr>
            <a:spLocks noGrp="1"/>
          </p:cNvSpPr>
          <p:nvPr>
            <p:ph type="sldNum" sz="quarter" idx="12"/>
          </p:nvPr>
        </p:nvSpPr>
        <p:spPr bwMode="auto">
          <a:xfrm>
            <a:off x="6457950" y="6356350"/>
            <a:ext cx="2057400" cy="36512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spcBef>
                <a:spcPts val="2000"/>
              </a:spcBef>
              <a:buClr>
                <a:schemeClr val="accent1"/>
              </a:buClr>
              <a:buSzPct val="90000"/>
              <a:buFont typeface="Wingdings 2" pitchFamily="18" charset="2"/>
              <a:buChar char=""/>
              <a:defRPr sz="2200">
                <a:solidFill>
                  <a:srgbClr val="174576"/>
                </a:solidFill>
                <a:latin typeface="Corbel" pitchFamily="34" charset="0"/>
              </a:defRPr>
            </a:lvl1pPr>
            <a:lvl2pPr marL="742950" indent="-285750">
              <a:spcBef>
                <a:spcPts val="600"/>
              </a:spcBef>
              <a:buClr>
                <a:schemeClr val="accent1"/>
              </a:buClr>
              <a:buSzPct val="90000"/>
              <a:buFont typeface="Wingdings 2" pitchFamily="18" charset="2"/>
              <a:buChar char=""/>
              <a:defRPr sz="2000">
                <a:solidFill>
                  <a:srgbClr val="174576"/>
                </a:solidFill>
                <a:latin typeface="Corbel" pitchFamily="34" charset="0"/>
              </a:defRPr>
            </a:lvl2pPr>
            <a:lvl3pPr marL="1143000" indent="-228600">
              <a:spcBef>
                <a:spcPts val="600"/>
              </a:spcBef>
              <a:buClr>
                <a:schemeClr val="accent1"/>
              </a:buClr>
              <a:buSzPct val="90000"/>
              <a:buFont typeface="Wingdings 2" pitchFamily="18" charset="2"/>
              <a:buChar char=""/>
              <a:defRPr>
                <a:solidFill>
                  <a:srgbClr val="174576"/>
                </a:solidFill>
                <a:latin typeface="Corbel" pitchFamily="34" charset="0"/>
              </a:defRPr>
            </a:lvl3pPr>
            <a:lvl4pPr marL="1600200" indent="-228600">
              <a:spcBef>
                <a:spcPts val="600"/>
              </a:spcBef>
              <a:buClr>
                <a:schemeClr val="accent1"/>
              </a:buClr>
              <a:buSzPct val="90000"/>
              <a:buFont typeface="Wingdings 2" pitchFamily="18" charset="2"/>
              <a:buChar char=""/>
              <a:defRPr>
                <a:solidFill>
                  <a:srgbClr val="174576"/>
                </a:solidFill>
                <a:latin typeface="Corbel" pitchFamily="34" charset="0"/>
              </a:defRPr>
            </a:lvl4pPr>
            <a:lvl5pPr marL="2057400" indent="-228600">
              <a:spcBef>
                <a:spcPts val="600"/>
              </a:spcBef>
              <a:buClr>
                <a:schemeClr val="accent1"/>
              </a:buClr>
              <a:buSzPct val="90000"/>
              <a:buFont typeface="Wingdings 2" pitchFamily="18" charset="2"/>
              <a:buChar char=""/>
              <a:defRPr>
                <a:solidFill>
                  <a:srgbClr val="174576"/>
                </a:solidFill>
                <a:latin typeface="Corbel" pitchFamily="34" charset="0"/>
              </a:defRPr>
            </a:lvl5pPr>
            <a:lvl6pPr marL="25146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6pPr>
            <a:lvl7pPr marL="29718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7pPr>
            <a:lvl8pPr marL="34290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8pPr>
            <a:lvl9pPr marL="38862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9pPr>
          </a:lstStyle>
          <a:p>
            <a:pPr>
              <a:lnSpc>
                <a:spcPct val="90000"/>
              </a:lnSpc>
              <a:spcBef>
                <a:spcPct val="0"/>
              </a:spcBef>
              <a:spcAft>
                <a:spcPts val="600"/>
              </a:spcAft>
              <a:buClrTx/>
              <a:buSzTx/>
              <a:buFontTx/>
              <a:buNone/>
            </a:pPr>
            <a:fld id="{9A6FA5D0-B54C-40FD-A5C3-4BF8CD80978A}" type="slidenum">
              <a:rPr lang="en-US" altLang="en-US" sz="1900">
                <a:solidFill>
                  <a:schemeClr val="tx1">
                    <a:lumMod val="95000"/>
                  </a:schemeClr>
                </a:solidFill>
              </a:rPr>
              <a:pPr>
                <a:lnSpc>
                  <a:spcPct val="90000"/>
                </a:lnSpc>
                <a:spcBef>
                  <a:spcPct val="0"/>
                </a:spcBef>
                <a:spcAft>
                  <a:spcPts val="600"/>
                </a:spcAft>
                <a:buClrTx/>
                <a:buSzTx/>
                <a:buFontTx/>
                <a:buNone/>
              </a:pPr>
              <a:t>68</a:t>
            </a:fld>
            <a:endParaRPr lang="en-US" altLang="en-US" sz="1900" dirty="0">
              <a:solidFill>
                <a:schemeClr val="tx1">
                  <a:lumMod val="95000"/>
                </a:schemeClr>
              </a:solidFill>
            </a:endParaRPr>
          </a:p>
        </p:txBody>
      </p:sp>
    </p:spTree>
    <p:extLst>
      <p:ext uri="{BB962C8B-B14F-4D97-AF65-F5344CB8AC3E}">
        <p14:creationId xmlns:p14="http://schemas.microsoft.com/office/powerpoint/2010/main" val="4040178343"/>
      </p:ext>
    </p:extLst>
  </p:cSld>
  <p:clrMapOvr>
    <a:masterClrMapping/>
  </p:clrMapOvr>
  <p:transition spd="slow" advTm="45776">
    <p:random/>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Rectangle 74">
            <a:extLst>
              <a:ext uri="{FF2B5EF4-FFF2-40B4-BE49-F238E27FC236}">
                <a16:creationId xmlns:a16="http://schemas.microsoft.com/office/drawing/2014/main" id="{619B3503-D505-49AA-97C1-B299D58DB43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0809" y="0"/>
            <a:ext cx="6093190" cy="6858000"/>
          </a:xfrm>
          <a:prstGeom prst="rect">
            <a:avLst/>
          </a:prstGeom>
          <a:solidFill>
            <a:schemeClr val="bg1">
              <a:alpha val="20000"/>
            </a:schemeClr>
          </a:solidFill>
          <a:ln>
            <a:noFill/>
          </a:ln>
          <a:effectLst>
            <a:innerShdw blurRad="139700" dist="50800" dir="54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77" name="Rectangle 76">
            <a:extLst>
              <a:ext uri="{FF2B5EF4-FFF2-40B4-BE49-F238E27FC236}">
                <a16:creationId xmlns:a16="http://schemas.microsoft.com/office/drawing/2014/main" id="{E39A2319-946A-4C65-9B7C-1F86E9B1B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3050810" cy="6857996"/>
          </a:xfrm>
          <a:prstGeom prst="rect">
            <a:avLst/>
          </a:prstGeom>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8850" name="Title 1"/>
          <p:cNvSpPr>
            <a:spLocks noGrp="1"/>
          </p:cNvSpPr>
          <p:nvPr>
            <p:ph type="title"/>
          </p:nvPr>
        </p:nvSpPr>
        <p:spPr>
          <a:xfrm>
            <a:off x="485916" y="1349680"/>
            <a:ext cx="2198490" cy="4449541"/>
          </a:xfrm>
        </p:spPr>
        <p:txBody>
          <a:bodyPr anchor="t">
            <a:normAutofit/>
          </a:bodyPr>
          <a:lstStyle/>
          <a:p>
            <a:pPr eaLnBrk="1" hangingPunct="1"/>
            <a:r>
              <a:rPr lang="en-US" altLang="en-US" sz="4200" dirty="0">
                <a:solidFill>
                  <a:schemeClr val="tx1"/>
                </a:solidFill>
                <a:latin typeface="Garamond" pitchFamily="18" charset="0"/>
              </a:rPr>
              <a:t>UBMS Program Profile Form</a:t>
            </a:r>
          </a:p>
        </p:txBody>
      </p:sp>
      <p:sp>
        <p:nvSpPr>
          <p:cNvPr id="78852" name="Slide Number Placeholder 3"/>
          <p:cNvSpPr>
            <a:spLocks noGrp="1"/>
          </p:cNvSpPr>
          <p:nvPr>
            <p:ph type="sldNum" sz="quarter" idx="12"/>
          </p:nvPr>
        </p:nvSpPr>
        <p:spPr bwMode="auto">
          <a:xfrm>
            <a:off x="6457950" y="6356350"/>
            <a:ext cx="2057400" cy="36512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spcBef>
                <a:spcPts val="2000"/>
              </a:spcBef>
              <a:buClr>
                <a:schemeClr val="accent1"/>
              </a:buClr>
              <a:buSzPct val="90000"/>
              <a:buFont typeface="Wingdings 2" pitchFamily="18" charset="2"/>
              <a:buChar char=""/>
              <a:defRPr sz="2200">
                <a:solidFill>
                  <a:srgbClr val="174576"/>
                </a:solidFill>
                <a:latin typeface="Corbel" pitchFamily="34" charset="0"/>
              </a:defRPr>
            </a:lvl1pPr>
            <a:lvl2pPr marL="742950" indent="-285750">
              <a:spcBef>
                <a:spcPts val="600"/>
              </a:spcBef>
              <a:buClr>
                <a:schemeClr val="accent1"/>
              </a:buClr>
              <a:buSzPct val="90000"/>
              <a:buFont typeface="Wingdings 2" pitchFamily="18" charset="2"/>
              <a:buChar char=""/>
              <a:defRPr sz="2000">
                <a:solidFill>
                  <a:srgbClr val="174576"/>
                </a:solidFill>
                <a:latin typeface="Corbel" pitchFamily="34" charset="0"/>
              </a:defRPr>
            </a:lvl2pPr>
            <a:lvl3pPr marL="1143000" indent="-228600">
              <a:spcBef>
                <a:spcPts val="600"/>
              </a:spcBef>
              <a:buClr>
                <a:schemeClr val="accent1"/>
              </a:buClr>
              <a:buSzPct val="90000"/>
              <a:buFont typeface="Wingdings 2" pitchFamily="18" charset="2"/>
              <a:buChar char=""/>
              <a:defRPr>
                <a:solidFill>
                  <a:srgbClr val="174576"/>
                </a:solidFill>
                <a:latin typeface="Corbel" pitchFamily="34" charset="0"/>
              </a:defRPr>
            </a:lvl3pPr>
            <a:lvl4pPr marL="1600200" indent="-228600">
              <a:spcBef>
                <a:spcPts val="600"/>
              </a:spcBef>
              <a:buClr>
                <a:schemeClr val="accent1"/>
              </a:buClr>
              <a:buSzPct val="90000"/>
              <a:buFont typeface="Wingdings 2" pitchFamily="18" charset="2"/>
              <a:buChar char=""/>
              <a:defRPr>
                <a:solidFill>
                  <a:srgbClr val="174576"/>
                </a:solidFill>
                <a:latin typeface="Corbel" pitchFamily="34" charset="0"/>
              </a:defRPr>
            </a:lvl4pPr>
            <a:lvl5pPr marL="2057400" indent="-228600">
              <a:spcBef>
                <a:spcPts val="600"/>
              </a:spcBef>
              <a:buClr>
                <a:schemeClr val="accent1"/>
              </a:buClr>
              <a:buSzPct val="90000"/>
              <a:buFont typeface="Wingdings 2" pitchFamily="18" charset="2"/>
              <a:buChar char=""/>
              <a:defRPr>
                <a:solidFill>
                  <a:srgbClr val="174576"/>
                </a:solidFill>
                <a:latin typeface="Corbel" pitchFamily="34" charset="0"/>
              </a:defRPr>
            </a:lvl5pPr>
            <a:lvl6pPr marL="25146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6pPr>
            <a:lvl7pPr marL="29718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7pPr>
            <a:lvl8pPr marL="34290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8pPr>
            <a:lvl9pPr marL="38862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9pPr>
          </a:lstStyle>
          <a:p>
            <a:pPr>
              <a:lnSpc>
                <a:spcPct val="90000"/>
              </a:lnSpc>
              <a:spcBef>
                <a:spcPct val="0"/>
              </a:spcBef>
              <a:spcAft>
                <a:spcPts val="600"/>
              </a:spcAft>
              <a:buClrTx/>
              <a:buSzTx/>
              <a:buFontTx/>
              <a:buNone/>
            </a:pPr>
            <a:fld id="{7B16F66E-7340-4B2C-8D23-47C1A8BE44FD}" type="slidenum">
              <a:rPr lang="en-US" altLang="en-US" sz="1900"/>
              <a:pPr>
                <a:lnSpc>
                  <a:spcPct val="90000"/>
                </a:lnSpc>
                <a:spcBef>
                  <a:spcPct val="0"/>
                </a:spcBef>
                <a:spcAft>
                  <a:spcPts val="600"/>
                </a:spcAft>
                <a:buClrTx/>
                <a:buSzTx/>
                <a:buFontTx/>
                <a:buNone/>
              </a:pPr>
              <a:t>69</a:t>
            </a:fld>
            <a:endParaRPr lang="en-US" altLang="en-US" sz="1900" dirty="0"/>
          </a:p>
        </p:txBody>
      </p:sp>
      <p:graphicFrame>
        <p:nvGraphicFramePr>
          <p:cNvPr id="78854" name="Content Placeholder 2" descr="Box lists items to be listed on the UBMS Program Profile Form.">
            <a:extLst>
              <a:ext uri="{FF2B5EF4-FFF2-40B4-BE49-F238E27FC236}">
                <a16:creationId xmlns:a16="http://schemas.microsoft.com/office/drawing/2014/main" id="{1CE50D07-2D55-4124-94BA-D4249C7EF925}"/>
              </a:ext>
            </a:extLst>
          </p:cNvPr>
          <p:cNvGraphicFramePr>
            <a:graphicFrameLocks noGrp="1"/>
          </p:cNvGraphicFramePr>
          <p:nvPr>
            <p:ph idx="1"/>
            <p:extLst>
              <p:ext uri="{D42A27DB-BD31-4B8C-83A1-F6EECF244321}">
                <p14:modId xmlns:p14="http://schemas.microsoft.com/office/powerpoint/2010/main" val="2676886619"/>
              </p:ext>
            </p:extLst>
          </p:nvPr>
        </p:nvGraphicFramePr>
        <p:xfrm>
          <a:off x="3050810" y="136526"/>
          <a:ext cx="5980174" cy="63978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733057162"/>
      </p:ext>
    </p:extLst>
  </p:cSld>
  <p:clrMapOvr>
    <a:masterClrMapping/>
  </p:clrMapOvr>
  <p:transition spd="slow" advTm="51442">
    <p:random/>
  </p:transition>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3" name="Rectangle 72">
            <a:extLst>
              <a:ext uri="{FF2B5EF4-FFF2-40B4-BE49-F238E27FC236}">
                <a16:creationId xmlns:a16="http://schemas.microsoft.com/office/drawing/2014/main" id="{E47A690B-DE55-4274-B33B-C91FD647EB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5" name="Rectangle 74">
            <a:extLst>
              <a:ext uri="{FF2B5EF4-FFF2-40B4-BE49-F238E27FC236}">
                <a16:creationId xmlns:a16="http://schemas.microsoft.com/office/drawing/2014/main" id="{DC9CD390-6DB5-4AEA-8D13-BC6CEF344F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
            <a:ext cx="3490080" cy="685800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458" name="Title 1"/>
          <p:cNvSpPr>
            <a:spLocks noGrp="1"/>
          </p:cNvSpPr>
          <p:nvPr>
            <p:ph type="title"/>
          </p:nvPr>
        </p:nvSpPr>
        <p:spPr>
          <a:xfrm>
            <a:off x="628649" y="1015320"/>
            <a:ext cx="2702377" cy="4827361"/>
          </a:xfrm>
        </p:spPr>
        <p:txBody>
          <a:bodyPr anchor="ctr">
            <a:normAutofit/>
          </a:bodyPr>
          <a:lstStyle/>
          <a:p>
            <a:pPr eaLnBrk="1" hangingPunct="1"/>
            <a:r>
              <a:rPr lang="en-US" altLang="en-US" sz="3800" dirty="0">
                <a:solidFill>
                  <a:srgbClr val="F2F2F2"/>
                </a:solidFill>
                <a:latin typeface="Garamond" pitchFamily="18" charset="0"/>
              </a:rPr>
              <a:t>Upward Bound Math and Science</a:t>
            </a:r>
            <a:br>
              <a:rPr lang="en-US" altLang="en-US" sz="3800" dirty="0">
                <a:solidFill>
                  <a:srgbClr val="F2F2F2"/>
                </a:solidFill>
                <a:latin typeface="Garamond" pitchFamily="18" charset="0"/>
              </a:rPr>
            </a:br>
            <a:r>
              <a:rPr lang="en-US" altLang="en-US" sz="3800" dirty="0">
                <a:solidFill>
                  <a:srgbClr val="F2F2F2"/>
                </a:solidFill>
                <a:latin typeface="Garamond" pitchFamily="18" charset="0"/>
              </a:rPr>
              <a:t>Regulations and Legislations</a:t>
            </a:r>
            <a:endParaRPr lang="en-US" altLang="en-US" sz="3800" dirty="0">
              <a:solidFill>
                <a:srgbClr val="F2F2F2"/>
              </a:solidFill>
            </a:endParaRPr>
          </a:p>
        </p:txBody>
      </p:sp>
      <p:sp>
        <p:nvSpPr>
          <p:cNvPr id="77" name="Rectangle 76">
            <a:extLst>
              <a:ext uri="{FF2B5EF4-FFF2-40B4-BE49-F238E27FC236}">
                <a16:creationId xmlns:a16="http://schemas.microsoft.com/office/drawing/2014/main" id="{11FA69C6-0A69-4994-9F32-C4497B8B4CB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
            <a:ext cx="482600" cy="6858002"/>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412" name="Content Placeholder 2"/>
          <p:cNvSpPr>
            <a:spLocks noGrp="1"/>
          </p:cNvSpPr>
          <p:nvPr>
            <p:ph idx="1"/>
          </p:nvPr>
        </p:nvSpPr>
        <p:spPr>
          <a:xfrm>
            <a:off x="3959678" y="1015320"/>
            <a:ext cx="4155622" cy="4827361"/>
          </a:xfrm>
          <a:noFill/>
        </p:spPr>
        <p:txBody>
          <a:bodyPr anchor="ctr">
            <a:normAutofit/>
          </a:bodyPr>
          <a:lstStyle/>
          <a:p>
            <a:pPr>
              <a:buClr>
                <a:srgbClr val="858D90"/>
              </a:buClr>
              <a:buFont typeface="Wingdings" panose="05000000000000000000" pitchFamily="2" charset="2"/>
              <a:buChar char="q"/>
              <a:defRPr/>
            </a:pPr>
            <a:r>
              <a:rPr lang="en-US" altLang="en-US" sz="1600" dirty="0">
                <a:solidFill>
                  <a:schemeClr val="tx1">
                    <a:lumMod val="85000"/>
                    <a:lumOff val="15000"/>
                  </a:schemeClr>
                </a:solidFill>
                <a:latin typeface="Garamond" panose="02020404030301010803" pitchFamily="18" charset="0"/>
              </a:rPr>
              <a:t>34 CFR Part 645, amended to implement changes made to the Higher Education Act(HEA) of 1965 by the Higher Education Opportunity Act(HEOA) of 2008.</a:t>
            </a:r>
            <a:br>
              <a:rPr lang="en-US" altLang="en-US" sz="1600" dirty="0">
                <a:solidFill>
                  <a:schemeClr val="tx1">
                    <a:lumMod val="85000"/>
                    <a:lumOff val="15000"/>
                  </a:schemeClr>
                </a:solidFill>
                <a:latin typeface="Garamond" panose="02020404030301010803" pitchFamily="18" charset="0"/>
              </a:rPr>
            </a:br>
            <a:r>
              <a:rPr lang="en-US" altLang="en-US" sz="1600" dirty="0">
                <a:solidFill>
                  <a:schemeClr val="tx1">
                    <a:lumMod val="85000"/>
                    <a:lumOff val="15000"/>
                  </a:schemeClr>
                </a:solidFill>
                <a:latin typeface="Garamond" panose="02020404030301010803" pitchFamily="18" charset="0"/>
              </a:rPr>
              <a:t>            http://</a:t>
            </a:r>
            <a:r>
              <a:rPr lang="en-US" altLang="en-US" sz="1600" dirty="0">
                <a:solidFill>
                  <a:schemeClr val="tx1">
                    <a:lumMod val="85000"/>
                    <a:lumOff val="15000"/>
                  </a:schemeClr>
                </a:solidFill>
                <a:latin typeface="Garamond" panose="02020404030301010803" pitchFamily="18" charset="0"/>
                <a:hlinkClick r:id="rId3" action="ppaction://hlinkfile">
                  <a:extLst>
                    <a:ext uri="{A12FA001-AC4F-418D-AE19-62706E023703}">
                      <ahyp:hlinkClr xmlns:ahyp="http://schemas.microsoft.com/office/drawing/2018/hyperlinkcolor" val="tx"/>
                    </a:ext>
                  </a:extLst>
                </a:hlinkClick>
              </a:rPr>
              <a:t>www2.ed.gov/policy/highered/leg/hea08/index.html</a:t>
            </a:r>
            <a:r>
              <a:rPr lang="en-US" altLang="en-US" sz="1600" dirty="0">
                <a:solidFill>
                  <a:schemeClr val="tx1">
                    <a:lumMod val="85000"/>
                    <a:lumOff val="15000"/>
                  </a:schemeClr>
                </a:solidFill>
                <a:latin typeface="Garamond" panose="02020404030301010803" pitchFamily="18" charset="0"/>
              </a:rPr>
              <a:t>.</a:t>
            </a:r>
          </a:p>
          <a:p>
            <a:pPr eaLnBrk="1" hangingPunct="1">
              <a:buClr>
                <a:srgbClr val="858D90"/>
              </a:buClr>
              <a:buFont typeface="Wingdings" panose="05000000000000000000" pitchFamily="2" charset="2"/>
              <a:buChar char="q"/>
              <a:defRPr/>
            </a:pPr>
            <a:r>
              <a:rPr lang="en-US" altLang="en-US" sz="1600" dirty="0">
                <a:solidFill>
                  <a:schemeClr val="tx1">
                    <a:lumMod val="85000"/>
                    <a:lumOff val="15000"/>
                  </a:schemeClr>
                </a:solidFill>
                <a:latin typeface="Garamond" panose="02020404030301010803" pitchFamily="18" charset="0"/>
              </a:rPr>
              <a:t>Final regulations amending Part 645 were published in the </a:t>
            </a:r>
            <a:r>
              <a:rPr lang="en-US" altLang="en-US" sz="1600" u="sng" dirty="0">
                <a:solidFill>
                  <a:schemeClr val="tx1">
                    <a:lumMod val="85000"/>
                    <a:lumOff val="15000"/>
                  </a:schemeClr>
                </a:solidFill>
                <a:latin typeface="Garamond" panose="02020404030301010803" pitchFamily="18" charset="0"/>
              </a:rPr>
              <a:t>Federal</a:t>
            </a:r>
            <a:r>
              <a:rPr lang="en-US" altLang="en-US" sz="1600" dirty="0">
                <a:solidFill>
                  <a:schemeClr val="tx1">
                    <a:lumMod val="85000"/>
                    <a:lumOff val="15000"/>
                  </a:schemeClr>
                </a:solidFill>
                <a:latin typeface="Garamond" panose="02020404030301010803" pitchFamily="18" charset="0"/>
              </a:rPr>
              <a:t> </a:t>
            </a:r>
            <a:r>
              <a:rPr lang="en-US" altLang="en-US" sz="1600" u="sng" dirty="0">
                <a:solidFill>
                  <a:schemeClr val="tx1">
                    <a:lumMod val="85000"/>
                    <a:lumOff val="15000"/>
                  </a:schemeClr>
                </a:solidFill>
                <a:latin typeface="Garamond" panose="02020404030301010803" pitchFamily="18" charset="0"/>
              </a:rPr>
              <a:t>Register </a:t>
            </a:r>
            <a:r>
              <a:rPr lang="en-US" altLang="en-US" sz="1600" dirty="0">
                <a:solidFill>
                  <a:schemeClr val="tx1">
                    <a:lumMod val="85000"/>
                    <a:lumOff val="15000"/>
                  </a:schemeClr>
                </a:solidFill>
                <a:latin typeface="Garamond" panose="02020404030301010803" pitchFamily="18" charset="0"/>
              </a:rPr>
              <a:t>on October 26, 2010</a:t>
            </a:r>
          </a:p>
          <a:p>
            <a:pPr eaLnBrk="1" hangingPunct="1">
              <a:buClr>
                <a:srgbClr val="858D90"/>
              </a:buClr>
              <a:buFont typeface="Wingdings" panose="05000000000000000000" pitchFamily="2" charset="2"/>
              <a:buChar char="q"/>
              <a:defRPr/>
            </a:pPr>
            <a:endParaRPr lang="en-US" altLang="en-US" sz="1600" dirty="0">
              <a:solidFill>
                <a:schemeClr val="tx1">
                  <a:lumMod val="85000"/>
                  <a:lumOff val="15000"/>
                </a:schemeClr>
              </a:solidFill>
              <a:latin typeface="Garamond" panose="02020404030301010803" pitchFamily="18" charset="0"/>
            </a:endParaRPr>
          </a:p>
          <a:p>
            <a:pPr eaLnBrk="1" hangingPunct="1">
              <a:buClr>
                <a:srgbClr val="858D90"/>
              </a:buClr>
              <a:buFont typeface="Wingdings" panose="05000000000000000000" pitchFamily="2" charset="2"/>
              <a:buChar char="q"/>
              <a:defRPr/>
            </a:pPr>
            <a:r>
              <a:rPr lang="en-US" altLang="en-US" sz="1600" dirty="0">
                <a:solidFill>
                  <a:schemeClr val="tx1">
                    <a:lumMod val="85000"/>
                    <a:lumOff val="15000"/>
                  </a:schemeClr>
                </a:solidFill>
                <a:latin typeface="Garamond" panose="02020404030301010803" pitchFamily="18" charset="0"/>
              </a:rPr>
              <a:t>Laws, Regulations, and Guidance at the following address:</a:t>
            </a:r>
            <a:br>
              <a:rPr lang="en-US" altLang="en-US" sz="1600" dirty="0">
                <a:solidFill>
                  <a:schemeClr val="tx1">
                    <a:lumMod val="85000"/>
                    <a:lumOff val="15000"/>
                  </a:schemeClr>
                </a:solidFill>
                <a:latin typeface="Garamond" panose="02020404030301010803" pitchFamily="18" charset="0"/>
              </a:rPr>
            </a:br>
            <a:r>
              <a:rPr lang="en-US" altLang="en-US" sz="1600" dirty="0">
                <a:solidFill>
                  <a:schemeClr val="tx1">
                    <a:lumMod val="85000"/>
                    <a:lumOff val="15000"/>
                  </a:schemeClr>
                </a:solidFill>
                <a:latin typeface="Garamond" panose="02020404030301010803" pitchFamily="18" charset="0"/>
              </a:rPr>
              <a:t>             </a:t>
            </a:r>
            <a:r>
              <a:rPr lang="en-US" altLang="en-US" sz="1600" dirty="0">
                <a:solidFill>
                  <a:schemeClr val="tx1">
                    <a:lumMod val="85000"/>
                    <a:lumOff val="15000"/>
                  </a:schemeClr>
                </a:solidFill>
                <a:latin typeface="Garamond" panose="02020404030301010803" pitchFamily="18" charset="0"/>
                <a:hlinkClick r:id="rId4">
                  <a:extLst>
                    <a:ext uri="{A12FA001-AC4F-418D-AE19-62706E023703}">
                      <ahyp:hlinkClr xmlns:ahyp="http://schemas.microsoft.com/office/drawing/2018/hyperlinkcolor" val="tx"/>
                    </a:ext>
                  </a:extLst>
                </a:hlinkClick>
              </a:rPr>
              <a:t>http://www2.ed.gov/programs/trioupbound/index.html</a:t>
            </a:r>
            <a:r>
              <a:rPr lang="en-US" altLang="en-US" sz="1600" dirty="0">
                <a:solidFill>
                  <a:schemeClr val="tx1">
                    <a:lumMod val="85000"/>
                    <a:lumOff val="15000"/>
                  </a:schemeClr>
                </a:solidFill>
                <a:latin typeface="Garamond" panose="02020404030301010803" pitchFamily="18" charset="0"/>
              </a:rPr>
              <a:t>.</a:t>
            </a:r>
          </a:p>
          <a:p>
            <a:pPr marL="0" indent="0" eaLnBrk="1" hangingPunct="1">
              <a:buClr>
                <a:srgbClr val="FF7F01"/>
              </a:buClr>
              <a:buFont typeface="Wingdings 2" pitchFamily="18" charset="2"/>
              <a:buNone/>
              <a:defRPr/>
            </a:pPr>
            <a:endParaRPr lang="en-US" altLang="en-US" sz="1600" dirty="0">
              <a:solidFill>
                <a:schemeClr val="tx1">
                  <a:lumMod val="85000"/>
                  <a:lumOff val="15000"/>
                </a:schemeClr>
              </a:solidFill>
              <a:latin typeface="Garamond" panose="02020404030301010803" pitchFamily="18" charset="0"/>
            </a:endParaRPr>
          </a:p>
          <a:p>
            <a:pPr eaLnBrk="1" hangingPunct="1">
              <a:buFont typeface="Wingdings" panose="05000000000000000000" pitchFamily="2" charset="2"/>
              <a:buChar char="q"/>
              <a:defRPr/>
            </a:pPr>
            <a:endParaRPr lang="en-US" altLang="en-US" sz="1600" dirty="0">
              <a:solidFill>
                <a:schemeClr val="tx1">
                  <a:lumMod val="85000"/>
                  <a:lumOff val="15000"/>
                </a:schemeClr>
              </a:solidFill>
              <a:latin typeface="Garamond" panose="02020404030301010803" pitchFamily="18" charset="0"/>
            </a:endParaRPr>
          </a:p>
          <a:p>
            <a:pPr marL="0" indent="0" eaLnBrk="1" hangingPunct="1">
              <a:buFont typeface="Wingdings 2" pitchFamily="18" charset="2"/>
              <a:buNone/>
              <a:defRPr/>
            </a:pPr>
            <a:endParaRPr lang="en-US" altLang="en-US" sz="1600" dirty="0">
              <a:solidFill>
                <a:schemeClr val="tx1">
                  <a:lumMod val="85000"/>
                  <a:lumOff val="15000"/>
                </a:schemeClr>
              </a:solidFill>
              <a:latin typeface="Garamond" panose="02020404030301010803" pitchFamily="18" charset="0"/>
            </a:endParaRPr>
          </a:p>
        </p:txBody>
      </p:sp>
      <p:sp>
        <p:nvSpPr>
          <p:cNvPr id="19459" name="Slide Number Placeholder 3"/>
          <p:cNvSpPr>
            <a:spLocks noGrp="1"/>
          </p:cNvSpPr>
          <p:nvPr>
            <p:ph type="sldNum" sz="quarter" idx="12"/>
          </p:nvPr>
        </p:nvSpPr>
        <p:spPr bwMode="auto">
          <a:xfrm>
            <a:off x="7762875" y="6356350"/>
            <a:ext cx="752475" cy="36512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spcBef>
                <a:spcPts val="2000"/>
              </a:spcBef>
              <a:buClr>
                <a:schemeClr val="accent1"/>
              </a:buClr>
              <a:buSzPct val="90000"/>
              <a:buFont typeface="Wingdings 2" pitchFamily="18" charset="2"/>
              <a:buChar char=""/>
              <a:defRPr sz="2200">
                <a:solidFill>
                  <a:srgbClr val="174576"/>
                </a:solidFill>
                <a:latin typeface="Corbel" pitchFamily="34" charset="0"/>
              </a:defRPr>
            </a:lvl1pPr>
            <a:lvl2pPr marL="742950" indent="-285750">
              <a:spcBef>
                <a:spcPts val="600"/>
              </a:spcBef>
              <a:buClr>
                <a:schemeClr val="accent1"/>
              </a:buClr>
              <a:buSzPct val="90000"/>
              <a:buFont typeface="Wingdings 2" pitchFamily="18" charset="2"/>
              <a:buChar char=""/>
              <a:defRPr sz="2000">
                <a:solidFill>
                  <a:srgbClr val="174576"/>
                </a:solidFill>
                <a:latin typeface="Corbel" pitchFamily="34" charset="0"/>
              </a:defRPr>
            </a:lvl2pPr>
            <a:lvl3pPr marL="1143000" indent="-228600">
              <a:spcBef>
                <a:spcPts val="600"/>
              </a:spcBef>
              <a:buClr>
                <a:schemeClr val="accent1"/>
              </a:buClr>
              <a:buSzPct val="90000"/>
              <a:buFont typeface="Wingdings 2" pitchFamily="18" charset="2"/>
              <a:buChar char=""/>
              <a:defRPr>
                <a:solidFill>
                  <a:srgbClr val="174576"/>
                </a:solidFill>
                <a:latin typeface="Corbel" pitchFamily="34" charset="0"/>
              </a:defRPr>
            </a:lvl3pPr>
            <a:lvl4pPr marL="1600200" indent="-228600">
              <a:spcBef>
                <a:spcPts val="600"/>
              </a:spcBef>
              <a:buClr>
                <a:schemeClr val="accent1"/>
              </a:buClr>
              <a:buSzPct val="90000"/>
              <a:buFont typeface="Wingdings 2" pitchFamily="18" charset="2"/>
              <a:buChar char=""/>
              <a:defRPr>
                <a:solidFill>
                  <a:srgbClr val="174576"/>
                </a:solidFill>
                <a:latin typeface="Corbel" pitchFamily="34" charset="0"/>
              </a:defRPr>
            </a:lvl4pPr>
            <a:lvl5pPr marL="2057400" indent="-228600">
              <a:spcBef>
                <a:spcPts val="600"/>
              </a:spcBef>
              <a:buClr>
                <a:schemeClr val="accent1"/>
              </a:buClr>
              <a:buSzPct val="90000"/>
              <a:buFont typeface="Wingdings 2" pitchFamily="18" charset="2"/>
              <a:buChar char=""/>
              <a:defRPr>
                <a:solidFill>
                  <a:srgbClr val="174576"/>
                </a:solidFill>
                <a:latin typeface="Corbel" pitchFamily="34" charset="0"/>
              </a:defRPr>
            </a:lvl5pPr>
            <a:lvl6pPr marL="25146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6pPr>
            <a:lvl7pPr marL="29718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7pPr>
            <a:lvl8pPr marL="34290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8pPr>
            <a:lvl9pPr marL="38862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9pPr>
          </a:lstStyle>
          <a:p>
            <a:pPr>
              <a:lnSpc>
                <a:spcPct val="90000"/>
              </a:lnSpc>
              <a:spcBef>
                <a:spcPct val="0"/>
              </a:spcBef>
              <a:spcAft>
                <a:spcPts val="600"/>
              </a:spcAft>
              <a:buClrTx/>
              <a:buSzTx/>
              <a:buFontTx/>
              <a:buNone/>
            </a:pPr>
            <a:fld id="{8542BA89-9D31-4A94-96DE-20D9D43C56C0}" type="slidenum">
              <a:rPr lang="en-US" altLang="en-US" sz="1900">
                <a:solidFill>
                  <a:schemeClr val="tx2"/>
                </a:solidFill>
              </a:rPr>
              <a:pPr>
                <a:lnSpc>
                  <a:spcPct val="90000"/>
                </a:lnSpc>
                <a:spcBef>
                  <a:spcPct val="0"/>
                </a:spcBef>
                <a:spcAft>
                  <a:spcPts val="600"/>
                </a:spcAft>
                <a:buClrTx/>
                <a:buSzTx/>
                <a:buFontTx/>
                <a:buNone/>
              </a:pPr>
              <a:t>7</a:t>
            </a:fld>
            <a:endParaRPr lang="en-US" altLang="en-US" sz="1900" dirty="0">
              <a:solidFill>
                <a:schemeClr val="tx2"/>
              </a:solidFill>
            </a:endParaRPr>
          </a:p>
        </p:txBody>
      </p:sp>
    </p:spTree>
  </p:cSld>
  <p:clrMapOvr>
    <a:overrideClrMapping bg1="lt1" tx1="dk1" bg2="lt2" tx2="dk2" accent1="accent1" accent2="accent2" accent3="accent3" accent4="accent4" accent5="accent5" accent6="accent6" hlink="hlink" folHlink="folHlink"/>
  </p:clrMapOvr>
  <p:transition spd="slow" advTm="174995">
    <p:random/>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itle 1"/>
          <p:cNvSpPr>
            <a:spLocks noGrp="1"/>
          </p:cNvSpPr>
          <p:nvPr>
            <p:ph type="title"/>
          </p:nvPr>
        </p:nvSpPr>
        <p:spPr>
          <a:xfrm>
            <a:off x="196850" y="0"/>
            <a:ext cx="8609012" cy="1143000"/>
          </a:xfrm>
        </p:spPr>
        <p:txBody>
          <a:bodyPr anchor="ctr"/>
          <a:lstStyle/>
          <a:p>
            <a:pPr algn="ctr"/>
            <a:r>
              <a:rPr lang="en-US" altLang="en-US" dirty="0">
                <a:latin typeface="Garamond" pitchFamily="18" charset="0"/>
              </a:rPr>
              <a:t>UBMS Program Assurances</a:t>
            </a:r>
          </a:p>
        </p:txBody>
      </p:sp>
      <p:sp>
        <p:nvSpPr>
          <p:cNvPr id="79875" name="Content Placeholder 2"/>
          <p:cNvSpPr>
            <a:spLocks noGrp="1"/>
          </p:cNvSpPr>
          <p:nvPr>
            <p:ph idx="1"/>
          </p:nvPr>
        </p:nvSpPr>
        <p:spPr>
          <a:xfrm>
            <a:off x="338137" y="1296790"/>
            <a:ext cx="8467725" cy="4921251"/>
          </a:xfrm>
        </p:spPr>
        <p:txBody>
          <a:bodyPr>
            <a:normAutofit fontScale="92500" lnSpcReduction="10000"/>
          </a:bodyPr>
          <a:lstStyle/>
          <a:p>
            <a:pPr>
              <a:buFont typeface="Wingdings 2" pitchFamily="18" charset="2"/>
              <a:buNone/>
            </a:pPr>
            <a:r>
              <a:rPr lang="en-US" altLang="en-US" sz="2400" dirty="0">
                <a:latin typeface="Garamond" pitchFamily="18" charset="0"/>
              </a:rPr>
              <a:t>An applicant for a UBMS award must assure the Secretary that –</a:t>
            </a:r>
          </a:p>
          <a:p>
            <a:pPr>
              <a:buFont typeface="Wingdings 2" pitchFamily="18" charset="2"/>
              <a:buNone/>
            </a:pPr>
            <a:endParaRPr lang="en-US" altLang="en-US" sz="2400" dirty="0">
              <a:latin typeface="Garamond" pitchFamily="18" charset="0"/>
            </a:endParaRPr>
          </a:p>
          <a:p>
            <a:pPr>
              <a:buFont typeface="Wingdings" pitchFamily="2" charset="2"/>
              <a:buChar char="q"/>
            </a:pPr>
            <a:r>
              <a:rPr lang="en-US" altLang="en-US" sz="2200" dirty="0">
                <a:latin typeface="Garamond" pitchFamily="18" charset="0"/>
              </a:rPr>
              <a:t>Not less than 2/3 of the project’s participants will be low-income individuals who are potential first-generation college students;</a:t>
            </a:r>
          </a:p>
          <a:p>
            <a:pPr marL="0" indent="0">
              <a:buNone/>
            </a:pPr>
            <a:endParaRPr lang="en-US" altLang="en-US" sz="2200" dirty="0">
              <a:latin typeface="Garamond" pitchFamily="18" charset="0"/>
            </a:endParaRPr>
          </a:p>
          <a:p>
            <a:pPr>
              <a:buFont typeface="Wingdings" pitchFamily="2" charset="2"/>
              <a:buChar char="q"/>
            </a:pPr>
            <a:r>
              <a:rPr lang="en-US" altLang="en-US" sz="2200" dirty="0">
                <a:latin typeface="Garamond" pitchFamily="18" charset="0"/>
              </a:rPr>
              <a:t>The remaining participants will be low-income individuals, potential first-generation college students</a:t>
            </a:r>
            <a:r>
              <a:rPr lang="en-US" altLang="en-US" sz="2200" strike="sngStrike" dirty="0">
                <a:latin typeface="Garamond" pitchFamily="18" charset="0"/>
              </a:rPr>
              <a:t>,</a:t>
            </a:r>
            <a:endParaRPr lang="en-US" altLang="en-US" sz="2200" dirty="0">
              <a:latin typeface="Garamond" pitchFamily="18" charset="0"/>
            </a:endParaRPr>
          </a:p>
          <a:p>
            <a:pPr marL="0" indent="0">
              <a:buNone/>
            </a:pPr>
            <a:endParaRPr lang="en-US" altLang="en-US" sz="2200" dirty="0">
              <a:latin typeface="Garamond" pitchFamily="18" charset="0"/>
            </a:endParaRPr>
          </a:p>
          <a:p>
            <a:pPr>
              <a:buFont typeface="Wingdings" pitchFamily="2" charset="2"/>
              <a:buChar char="q"/>
            </a:pPr>
            <a:r>
              <a:rPr lang="en-US" altLang="en-US" sz="2200" dirty="0">
                <a:latin typeface="Garamond" pitchFamily="18" charset="0"/>
              </a:rPr>
              <a:t>No student will be denied participation in a project because the student would enter the project after the 9</a:t>
            </a:r>
            <a:r>
              <a:rPr lang="en-US" altLang="en-US" sz="2200" baseline="30000" dirty="0">
                <a:latin typeface="Garamond" pitchFamily="18" charset="0"/>
              </a:rPr>
              <a:t>th</a:t>
            </a:r>
            <a:r>
              <a:rPr lang="en-US" altLang="en-US" sz="2200" dirty="0">
                <a:latin typeface="Garamond" pitchFamily="18" charset="0"/>
              </a:rPr>
              <a:t> grade; and</a:t>
            </a:r>
          </a:p>
          <a:p>
            <a:pPr marL="0" indent="0">
              <a:buNone/>
            </a:pPr>
            <a:endParaRPr lang="en-US" altLang="en-US" sz="2200" dirty="0">
              <a:latin typeface="Garamond" pitchFamily="18" charset="0"/>
            </a:endParaRPr>
          </a:p>
          <a:p>
            <a:pPr>
              <a:buFont typeface="Wingdings" pitchFamily="2" charset="2"/>
              <a:buChar char="q"/>
            </a:pPr>
            <a:r>
              <a:rPr lang="en-US" altLang="en-US" sz="2200" dirty="0">
                <a:latin typeface="Garamond" pitchFamily="18" charset="0"/>
              </a:rPr>
              <a:t>The project will collaborate with other Federal TRIO projects, GEAR UP projects, or programs serving similar populations that are serving the same target schools or target area in order to minimize the duplication of services and promote collaborations so that more students can be served.</a:t>
            </a:r>
          </a:p>
        </p:txBody>
      </p:sp>
      <p:sp>
        <p:nvSpPr>
          <p:cNvPr id="7987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2000"/>
              </a:spcBef>
              <a:buClr>
                <a:schemeClr val="accent1"/>
              </a:buClr>
              <a:buSzPct val="90000"/>
              <a:buFont typeface="Wingdings 2" pitchFamily="18" charset="2"/>
              <a:buChar char=""/>
              <a:defRPr sz="2200">
                <a:solidFill>
                  <a:srgbClr val="174576"/>
                </a:solidFill>
                <a:latin typeface="Corbel" pitchFamily="34" charset="0"/>
              </a:defRPr>
            </a:lvl1pPr>
            <a:lvl2pPr marL="742950" indent="-285750">
              <a:spcBef>
                <a:spcPts val="600"/>
              </a:spcBef>
              <a:buClr>
                <a:schemeClr val="accent1"/>
              </a:buClr>
              <a:buSzPct val="90000"/>
              <a:buFont typeface="Wingdings 2" pitchFamily="18" charset="2"/>
              <a:buChar char=""/>
              <a:defRPr sz="2000">
                <a:solidFill>
                  <a:srgbClr val="174576"/>
                </a:solidFill>
                <a:latin typeface="Corbel" pitchFamily="34" charset="0"/>
              </a:defRPr>
            </a:lvl2pPr>
            <a:lvl3pPr marL="1143000" indent="-228600">
              <a:spcBef>
                <a:spcPts val="600"/>
              </a:spcBef>
              <a:buClr>
                <a:schemeClr val="accent1"/>
              </a:buClr>
              <a:buSzPct val="90000"/>
              <a:buFont typeface="Wingdings 2" pitchFamily="18" charset="2"/>
              <a:buChar char=""/>
              <a:defRPr>
                <a:solidFill>
                  <a:srgbClr val="174576"/>
                </a:solidFill>
                <a:latin typeface="Corbel" pitchFamily="34" charset="0"/>
              </a:defRPr>
            </a:lvl3pPr>
            <a:lvl4pPr marL="1600200" indent="-228600">
              <a:spcBef>
                <a:spcPts val="600"/>
              </a:spcBef>
              <a:buClr>
                <a:schemeClr val="accent1"/>
              </a:buClr>
              <a:buSzPct val="90000"/>
              <a:buFont typeface="Wingdings 2" pitchFamily="18" charset="2"/>
              <a:buChar char=""/>
              <a:defRPr>
                <a:solidFill>
                  <a:srgbClr val="174576"/>
                </a:solidFill>
                <a:latin typeface="Corbel" pitchFamily="34" charset="0"/>
              </a:defRPr>
            </a:lvl4pPr>
            <a:lvl5pPr marL="2057400" indent="-228600">
              <a:spcBef>
                <a:spcPts val="600"/>
              </a:spcBef>
              <a:buClr>
                <a:schemeClr val="accent1"/>
              </a:buClr>
              <a:buSzPct val="90000"/>
              <a:buFont typeface="Wingdings 2" pitchFamily="18" charset="2"/>
              <a:buChar char=""/>
              <a:defRPr>
                <a:solidFill>
                  <a:srgbClr val="174576"/>
                </a:solidFill>
                <a:latin typeface="Corbel" pitchFamily="34" charset="0"/>
              </a:defRPr>
            </a:lvl5pPr>
            <a:lvl6pPr marL="25146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6pPr>
            <a:lvl7pPr marL="29718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7pPr>
            <a:lvl8pPr marL="34290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8pPr>
            <a:lvl9pPr marL="38862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9pPr>
          </a:lstStyle>
          <a:p>
            <a:pPr>
              <a:spcBef>
                <a:spcPct val="0"/>
              </a:spcBef>
              <a:buClrTx/>
              <a:buSzTx/>
              <a:buFontTx/>
              <a:buNone/>
            </a:pPr>
            <a:fld id="{D1E2B5ED-86C3-4010-9996-E9F0E93E562F}" type="slidenum">
              <a:rPr lang="en-US" altLang="en-US" sz="1100">
                <a:solidFill>
                  <a:srgbClr val="A6A6A6"/>
                </a:solidFill>
              </a:rPr>
              <a:pPr>
                <a:spcBef>
                  <a:spcPct val="0"/>
                </a:spcBef>
                <a:buClrTx/>
                <a:buSzTx/>
                <a:buFontTx/>
                <a:buNone/>
              </a:pPr>
              <a:t>70</a:t>
            </a:fld>
            <a:endParaRPr lang="en-US" altLang="en-US" sz="1100" dirty="0">
              <a:solidFill>
                <a:srgbClr val="A6A6A6"/>
              </a:solidFill>
            </a:endParaRPr>
          </a:p>
        </p:txBody>
      </p:sp>
    </p:spTree>
    <p:extLst>
      <p:ext uri="{BB962C8B-B14F-4D97-AF65-F5344CB8AC3E}">
        <p14:creationId xmlns:p14="http://schemas.microsoft.com/office/powerpoint/2010/main" val="1375167761"/>
      </p:ext>
    </p:extLst>
  </p:cSld>
  <p:clrMapOvr>
    <a:masterClrMapping/>
  </p:clrMapOvr>
  <p:transition spd="slow" advTm="93300">
    <p:random/>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Rectangle 73">
            <a:extLst>
              <a:ext uri="{FF2B5EF4-FFF2-40B4-BE49-F238E27FC236}">
                <a16:creationId xmlns:a16="http://schemas.microsoft.com/office/drawing/2014/main" id="{619B3503-D505-49AA-97C1-B299D58DB43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0809" y="0"/>
            <a:ext cx="6093190" cy="6858000"/>
          </a:xfrm>
          <a:prstGeom prst="rect">
            <a:avLst/>
          </a:prstGeom>
          <a:solidFill>
            <a:schemeClr val="bg1">
              <a:alpha val="20000"/>
            </a:schemeClr>
          </a:solidFill>
          <a:ln>
            <a:noFill/>
          </a:ln>
          <a:effectLst>
            <a:innerShdw blurRad="139700" dist="50800" dir="54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76" name="Rectangle 75">
            <a:extLst>
              <a:ext uri="{FF2B5EF4-FFF2-40B4-BE49-F238E27FC236}">
                <a16:creationId xmlns:a16="http://schemas.microsoft.com/office/drawing/2014/main" id="{E39A2319-946A-4C65-9B7C-1F86E9B1B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3050810" cy="6857996"/>
          </a:xfrm>
          <a:prstGeom prst="rect">
            <a:avLst/>
          </a:prstGeom>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0898" name="Title 1"/>
          <p:cNvSpPr>
            <a:spLocks noGrp="1"/>
          </p:cNvSpPr>
          <p:nvPr>
            <p:ph type="title"/>
          </p:nvPr>
        </p:nvSpPr>
        <p:spPr>
          <a:xfrm>
            <a:off x="-56815" y="996593"/>
            <a:ext cx="3164439" cy="4802628"/>
          </a:xfrm>
        </p:spPr>
        <p:txBody>
          <a:bodyPr anchor="t">
            <a:normAutofit/>
          </a:bodyPr>
          <a:lstStyle/>
          <a:p>
            <a:pPr algn="ctr" eaLnBrk="1" hangingPunct="1"/>
            <a:br>
              <a:rPr lang="en-US" altLang="en-US" sz="3200" dirty="0">
                <a:solidFill>
                  <a:schemeClr val="tx1"/>
                </a:solidFill>
                <a:latin typeface="Garamond" pitchFamily="18" charset="0"/>
              </a:rPr>
            </a:br>
            <a:br>
              <a:rPr lang="en-US" altLang="en-US" sz="3200" dirty="0">
                <a:solidFill>
                  <a:schemeClr val="tx1"/>
                </a:solidFill>
                <a:latin typeface="Garamond" pitchFamily="18" charset="0"/>
              </a:rPr>
            </a:br>
            <a:br>
              <a:rPr lang="en-US" altLang="en-US" sz="3200" dirty="0">
                <a:solidFill>
                  <a:schemeClr val="tx1"/>
                </a:solidFill>
                <a:latin typeface="Garamond" pitchFamily="18" charset="0"/>
              </a:rPr>
            </a:br>
            <a:br>
              <a:rPr lang="en-US" altLang="en-US" sz="3200" dirty="0">
                <a:solidFill>
                  <a:schemeClr val="tx1"/>
                </a:solidFill>
                <a:latin typeface="Garamond" pitchFamily="18" charset="0"/>
              </a:rPr>
            </a:br>
            <a:r>
              <a:rPr lang="en-US" altLang="en-US" sz="3200" dirty="0">
                <a:solidFill>
                  <a:schemeClr val="tx1"/>
                </a:solidFill>
                <a:latin typeface="Garamond" pitchFamily="18" charset="0"/>
              </a:rPr>
              <a:t>Formatting Recommendations</a:t>
            </a:r>
          </a:p>
        </p:txBody>
      </p:sp>
      <p:sp>
        <p:nvSpPr>
          <p:cNvPr id="80900" name="Slide Number Placeholder 3"/>
          <p:cNvSpPr>
            <a:spLocks noGrp="1"/>
          </p:cNvSpPr>
          <p:nvPr>
            <p:ph type="sldNum" sz="quarter" idx="12"/>
          </p:nvPr>
        </p:nvSpPr>
        <p:spPr bwMode="auto">
          <a:xfrm>
            <a:off x="6457950" y="6356350"/>
            <a:ext cx="2057400" cy="36512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spcBef>
                <a:spcPts val="2000"/>
              </a:spcBef>
              <a:buClr>
                <a:schemeClr val="accent1"/>
              </a:buClr>
              <a:buSzPct val="90000"/>
              <a:buFont typeface="Wingdings 2" pitchFamily="18" charset="2"/>
              <a:buChar char=""/>
              <a:defRPr sz="2200">
                <a:solidFill>
                  <a:srgbClr val="174576"/>
                </a:solidFill>
                <a:latin typeface="Corbel" pitchFamily="34" charset="0"/>
              </a:defRPr>
            </a:lvl1pPr>
            <a:lvl2pPr marL="742950" indent="-285750">
              <a:spcBef>
                <a:spcPts val="600"/>
              </a:spcBef>
              <a:buClr>
                <a:schemeClr val="accent1"/>
              </a:buClr>
              <a:buSzPct val="90000"/>
              <a:buFont typeface="Wingdings 2" pitchFamily="18" charset="2"/>
              <a:buChar char=""/>
              <a:defRPr sz="2000">
                <a:solidFill>
                  <a:srgbClr val="174576"/>
                </a:solidFill>
                <a:latin typeface="Corbel" pitchFamily="34" charset="0"/>
              </a:defRPr>
            </a:lvl2pPr>
            <a:lvl3pPr marL="1143000" indent="-228600">
              <a:spcBef>
                <a:spcPts val="600"/>
              </a:spcBef>
              <a:buClr>
                <a:schemeClr val="accent1"/>
              </a:buClr>
              <a:buSzPct val="90000"/>
              <a:buFont typeface="Wingdings 2" pitchFamily="18" charset="2"/>
              <a:buChar char=""/>
              <a:defRPr>
                <a:solidFill>
                  <a:srgbClr val="174576"/>
                </a:solidFill>
                <a:latin typeface="Corbel" pitchFamily="34" charset="0"/>
              </a:defRPr>
            </a:lvl3pPr>
            <a:lvl4pPr marL="1600200" indent="-228600">
              <a:spcBef>
                <a:spcPts val="600"/>
              </a:spcBef>
              <a:buClr>
                <a:schemeClr val="accent1"/>
              </a:buClr>
              <a:buSzPct val="90000"/>
              <a:buFont typeface="Wingdings 2" pitchFamily="18" charset="2"/>
              <a:buChar char=""/>
              <a:defRPr>
                <a:solidFill>
                  <a:srgbClr val="174576"/>
                </a:solidFill>
                <a:latin typeface="Corbel" pitchFamily="34" charset="0"/>
              </a:defRPr>
            </a:lvl4pPr>
            <a:lvl5pPr marL="2057400" indent="-228600">
              <a:spcBef>
                <a:spcPts val="600"/>
              </a:spcBef>
              <a:buClr>
                <a:schemeClr val="accent1"/>
              </a:buClr>
              <a:buSzPct val="90000"/>
              <a:buFont typeface="Wingdings 2" pitchFamily="18" charset="2"/>
              <a:buChar char=""/>
              <a:defRPr>
                <a:solidFill>
                  <a:srgbClr val="174576"/>
                </a:solidFill>
                <a:latin typeface="Corbel" pitchFamily="34" charset="0"/>
              </a:defRPr>
            </a:lvl5pPr>
            <a:lvl6pPr marL="25146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6pPr>
            <a:lvl7pPr marL="29718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7pPr>
            <a:lvl8pPr marL="34290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8pPr>
            <a:lvl9pPr marL="38862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9pPr>
          </a:lstStyle>
          <a:p>
            <a:pPr>
              <a:lnSpc>
                <a:spcPct val="90000"/>
              </a:lnSpc>
              <a:spcBef>
                <a:spcPct val="0"/>
              </a:spcBef>
              <a:spcAft>
                <a:spcPts val="600"/>
              </a:spcAft>
              <a:buClrTx/>
              <a:buSzTx/>
              <a:buFontTx/>
              <a:buNone/>
            </a:pPr>
            <a:fld id="{978FFB29-D008-45A4-B8FE-981C079D10E7}" type="slidenum">
              <a:rPr lang="en-US" altLang="en-US" sz="1900"/>
              <a:pPr>
                <a:lnSpc>
                  <a:spcPct val="90000"/>
                </a:lnSpc>
                <a:spcBef>
                  <a:spcPct val="0"/>
                </a:spcBef>
                <a:spcAft>
                  <a:spcPts val="600"/>
                </a:spcAft>
                <a:buClrTx/>
                <a:buSzTx/>
                <a:buFontTx/>
                <a:buNone/>
              </a:pPr>
              <a:t>71</a:t>
            </a:fld>
            <a:endParaRPr lang="en-US" altLang="en-US" sz="1900" dirty="0"/>
          </a:p>
        </p:txBody>
      </p:sp>
      <p:graphicFrame>
        <p:nvGraphicFramePr>
          <p:cNvPr id="80902" name="Content Placeholder 2" descr="Box lists formatting recommendations.">
            <a:extLst>
              <a:ext uri="{FF2B5EF4-FFF2-40B4-BE49-F238E27FC236}">
                <a16:creationId xmlns:a16="http://schemas.microsoft.com/office/drawing/2014/main" id="{20D592B8-5510-4A0A-921C-620F245E58D7}"/>
              </a:ext>
            </a:extLst>
          </p:cNvPr>
          <p:cNvGraphicFramePr>
            <a:graphicFrameLocks noGrp="1"/>
          </p:cNvGraphicFramePr>
          <p:nvPr>
            <p:ph idx="1"/>
            <p:extLst>
              <p:ext uri="{D42A27DB-BD31-4B8C-83A1-F6EECF244321}">
                <p14:modId xmlns:p14="http://schemas.microsoft.com/office/powerpoint/2010/main" val="636304815"/>
              </p:ext>
            </p:extLst>
          </p:nvPr>
        </p:nvGraphicFramePr>
        <p:xfrm>
          <a:off x="3496579" y="640075"/>
          <a:ext cx="5184184" cy="593538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382966556"/>
      </p:ext>
    </p:extLst>
  </p:cSld>
  <p:clrMapOvr>
    <a:masterClrMapping/>
  </p:clrMapOvr>
  <p:transition spd="slow" advTm="69298">
    <p:random/>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Rectangle 73">
            <a:extLst>
              <a:ext uri="{FF2B5EF4-FFF2-40B4-BE49-F238E27FC236}">
                <a16:creationId xmlns:a16="http://schemas.microsoft.com/office/drawing/2014/main" id="{619B3503-D505-49AA-97C1-B299D58DB43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0809" y="0"/>
            <a:ext cx="6093190" cy="6858000"/>
          </a:xfrm>
          <a:prstGeom prst="rect">
            <a:avLst/>
          </a:prstGeom>
          <a:solidFill>
            <a:schemeClr val="bg1">
              <a:alpha val="20000"/>
            </a:schemeClr>
          </a:solidFill>
          <a:ln>
            <a:noFill/>
          </a:ln>
          <a:effectLst>
            <a:innerShdw blurRad="139700" dist="50800" dir="54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76" name="Rectangle 75">
            <a:extLst>
              <a:ext uri="{FF2B5EF4-FFF2-40B4-BE49-F238E27FC236}">
                <a16:creationId xmlns:a16="http://schemas.microsoft.com/office/drawing/2014/main" id="{E39A2319-946A-4C65-9B7C-1F86E9B1B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3050810" cy="6857996"/>
          </a:xfrm>
          <a:prstGeom prst="rect">
            <a:avLst/>
          </a:prstGeom>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1922" name="Title 1"/>
          <p:cNvSpPr>
            <a:spLocks noGrp="1"/>
          </p:cNvSpPr>
          <p:nvPr>
            <p:ph type="title"/>
          </p:nvPr>
        </p:nvSpPr>
        <p:spPr>
          <a:xfrm>
            <a:off x="174661" y="1349680"/>
            <a:ext cx="2509745" cy="4449541"/>
          </a:xfrm>
        </p:spPr>
        <p:txBody>
          <a:bodyPr anchor="t">
            <a:normAutofit/>
          </a:bodyPr>
          <a:lstStyle/>
          <a:p>
            <a:pPr algn="ctr" eaLnBrk="1" hangingPunct="1"/>
            <a:br>
              <a:rPr lang="en-US" altLang="en-US" sz="3300" dirty="0">
                <a:solidFill>
                  <a:schemeClr val="tx1"/>
                </a:solidFill>
                <a:latin typeface="Garamond" pitchFamily="18" charset="0"/>
              </a:rPr>
            </a:br>
            <a:br>
              <a:rPr lang="en-US" altLang="en-US" sz="3300" dirty="0">
                <a:solidFill>
                  <a:schemeClr val="tx1"/>
                </a:solidFill>
                <a:latin typeface="Garamond" pitchFamily="18" charset="0"/>
              </a:rPr>
            </a:br>
            <a:br>
              <a:rPr lang="en-US" altLang="en-US" sz="3300" dirty="0">
                <a:solidFill>
                  <a:schemeClr val="tx1"/>
                </a:solidFill>
                <a:latin typeface="Garamond" pitchFamily="18" charset="0"/>
              </a:rPr>
            </a:br>
            <a:r>
              <a:rPr lang="en-US" altLang="en-US" sz="3300" dirty="0">
                <a:solidFill>
                  <a:schemeClr val="tx1"/>
                </a:solidFill>
                <a:latin typeface="Garamond" pitchFamily="18" charset="0"/>
              </a:rPr>
              <a:t>Application Process</a:t>
            </a:r>
          </a:p>
        </p:txBody>
      </p:sp>
      <p:sp>
        <p:nvSpPr>
          <p:cNvPr id="81924" name="Slide Number Placeholder 3"/>
          <p:cNvSpPr>
            <a:spLocks noGrp="1"/>
          </p:cNvSpPr>
          <p:nvPr>
            <p:ph type="sldNum" sz="quarter" idx="12"/>
          </p:nvPr>
        </p:nvSpPr>
        <p:spPr bwMode="auto">
          <a:xfrm>
            <a:off x="6457950" y="6356350"/>
            <a:ext cx="2057400" cy="36512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spcBef>
                <a:spcPts val="2000"/>
              </a:spcBef>
              <a:buClr>
                <a:schemeClr val="accent1"/>
              </a:buClr>
              <a:buSzPct val="90000"/>
              <a:buFont typeface="Wingdings 2" pitchFamily="18" charset="2"/>
              <a:buChar char=""/>
              <a:defRPr sz="2200">
                <a:solidFill>
                  <a:srgbClr val="174576"/>
                </a:solidFill>
                <a:latin typeface="Corbel" pitchFamily="34" charset="0"/>
              </a:defRPr>
            </a:lvl1pPr>
            <a:lvl2pPr marL="742950" indent="-285750">
              <a:spcBef>
                <a:spcPts val="600"/>
              </a:spcBef>
              <a:buClr>
                <a:schemeClr val="accent1"/>
              </a:buClr>
              <a:buSzPct val="90000"/>
              <a:buFont typeface="Wingdings 2" pitchFamily="18" charset="2"/>
              <a:buChar char=""/>
              <a:defRPr sz="2000">
                <a:solidFill>
                  <a:srgbClr val="174576"/>
                </a:solidFill>
                <a:latin typeface="Corbel" pitchFamily="34" charset="0"/>
              </a:defRPr>
            </a:lvl2pPr>
            <a:lvl3pPr marL="1143000" indent="-228600">
              <a:spcBef>
                <a:spcPts val="600"/>
              </a:spcBef>
              <a:buClr>
                <a:schemeClr val="accent1"/>
              </a:buClr>
              <a:buSzPct val="90000"/>
              <a:buFont typeface="Wingdings 2" pitchFamily="18" charset="2"/>
              <a:buChar char=""/>
              <a:defRPr>
                <a:solidFill>
                  <a:srgbClr val="174576"/>
                </a:solidFill>
                <a:latin typeface="Corbel" pitchFamily="34" charset="0"/>
              </a:defRPr>
            </a:lvl3pPr>
            <a:lvl4pPr marL="1600200" indent="-228600">
              <a:spcBef>
                <a:spcPts val="600"/>
              </a:spcBef>
              <a:buClr>
                <a:schemeClr val="accent1"/>
              </a:buClr>
              <a:buSzPct val="90000"/>
              <a:buFont typeface="Wingdings 2" pitchFamily="18" charset="2"/>
              <a:buChar char=""/>
              <a:defRPr>
                <a:solidFill>
                  <a:srgbClr val="174576"/>
                </a:solidFill>
                <a:latin typeface="Corbel" pitchFamily="34" charset="0"/>
              </a:defRPr>
            </a:lvl4pPr>
            <a:lvl5pPr marL="2057400" indent="-228600">
              <a:spcBef>
                <a:spcPts val="600"/>
              </a:spcBef>
              <a:buClr>
                <a:schemeClr val="accent1"/>
              </a:buClr>
              <a:buSzPct val="90000"/>
              <a:buFont typeface="Wingdings 2" pitchFamily="18" charset="2"/>
              <a:buChar char=""/>
              <a:defRPr>
                <a:solidFill>
                  <a:srgbClr val="174576"/>
                </a:solidFill>
                <a:latin typeface="Corbel" pitchFamily="34" charset="0"/>
              </a:defRPr>
            </a:lvl5pPr>
            <a:lvl6pPr marL="25146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6pPr>
            <a:lvl7pPr marL="29718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7pPr>
            <a:lvl8pPr marL="34290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8pPr>
            <a:lvl9pPr marL="38862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9pPr>
          </a:lstStyle>
          <a:p>
            <a:pPr>
              <a:lnSpc>
                <a:spcPct val="90000"/>
              </a:lnSpc>
              <a:spcBef>
                <a:spcPct val="0"/>
              </a:spcBef>
              <a:spcAft>
                <a:spcPts val="600"/>
              </a:spcAft>
              <a:buClrTx/>
              <a:buSzTx/>
              <a:buFontTx/>
              <a:buNone/>
            </a:pPr>
            <a:fld id="{CCA50E12-A960-435A-A977-0198C799EDCC}" type="slidenum">
              <a:rPr lang="en-US" altLang="en-US" sz="1900"/>
              <a:pPr>
                <a:lnSpc>
                  <a:spcPct val="90000"/>
                </a:lnSpc>
                <a:spcBef>
                  <a:spcPct val="0"/>
                </a:spcBef>
                <a:spcAft>
                  <a:spcPts val="600"/>
                </a:spcAft>
                <a:buClrTx/>
                <a:buSzTx/>
                <a:buFontTx/>
                <a:buNone/>
              </a:pPr>
              <a:t>72</a:t>
            </a:fld>
            <a:endParaRPr lang="en-US" altLang="en-US" sz="1900" dirty="0"/>
          </a:p>
        </p:txBody>
      </p:sp>
      <p:graphicFrame>
        <p:nvGraphicFramePr>
          <p:cNvPr id="81926" name="Content Placeholder 2" descr="Box lists steps identified in the application process.">
            <a:extLst>
              <a:ext uri="{FF2B5EF4-FFF2-40B4-BE49-F238E27FC236}">
                <a16:creationId xmlns:a16="http://schemas.microsoft.com/office/drawing/2014/main" id="{90520EB8-2ACE-442F-BAAB-912EF104254C}"/>
              </a:ext>
            </a:extLst>
          </p:cNvPr>
          <p:cNvGraphicFramePr>
            <a:graphicFrameLocks noGrp="1"/>
          </p:cNvGraphicFramePr>
          <p:nvPr>
            <p:ph idx="1"/>
            <p:extLst>
              <p:ext uri="{D42A27DB-BD31-4B8C-83A1-F6EECF244321}">
                <p14:modId xmlns:p14="http://schemas.microsoft.com/office/powerpoint/2010/main" val="813475744"/>
              </p:ext>
            </p:extLst>
          </p:nvPr>
        </p:nvGraphicFramePr>
        <p:xfrm>
          <a:off x="3496579" y="640075"/>
          <a:ext cx="5184184" cy="6081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597766155"/>
      </p:ext>
    </p:extLst>
  </p:cSld>
  <p:clrMapOvr>
    <a:masterClrMapping/>
  </p:clrMapOvr>
  <p:transition spd="slow" advTm="65898">
    <p:random/>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 name="Rectangle 140">
            <a:extLst>
              <a:ext uri="{FF2B5EF4-FFF2-40B4-BE49-F238E27FC236}">
                <a16:creationId xmlns:a16="http://schemas.microsoft.com/office/drawing/2014/main" id="{619B3503-D505-49AA-97C1-B299D58DB43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0809" y="0"/>
            <a:ext cx="6093190" cy="6858000"/>
          </a:xfrm>
          <a:prstGeom prst="rect">
            <a:avLst/>
          </a:prstGeom>
          <a:solidFill>
            <a:schemeClr val="bg1">
              <a:alpha val="20000"/>
            </a:schemeClr>
          </a:solidFill>
          <a:ln>
            <a:noFill/>
          </a:ln>
          <a:effectLst>
            <a:innerShdw blurRad="139700" dist="50800" dir="54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143" name="Rectangle 142">
            <a:extLst>
              <a:ext uri="{FF2B5EF4-FFF2-40B4-BE49-F238E27FC236}">
                <a16:creationId xmlns:a16="http://schemas.microsoft.com/office/drawing/2014/main" id="{E39A2319-946A-4C65-9B7C-1F86E9B1B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3050810" cy="6857996"/>
          </a:xfrm>
          <a:prstGeom prst="rect">
            <a:avLst/>
          </a:prstGeom>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2946" name="Title 1"/>
          <p:cNvSpPr>
            <a:spLocks noGrp="1"/>
          </p:cNvSpPr>
          <p:nvPr>
            <p:ph type="title"/>
          </p:nvPr>
        </p:nvSpPr>
        <p:spPr>
          <a:xfrm>
            <a:off x="143519" y="1349680"/>
            <a:ext cx="2684406" cy="4449541"/>
          </a:xfrm>
        </p:spPr>
        <p:txBody>
          <a:bodyPr anchor="t">
            <a:normAutofit/>
          </a:bodyPr>
          <a:lstStyle/>
          <a:p>
            <a:pPr algn="ctr" eaLnBrk="1" hangingPunct="1"/>
            <a:br>
              <a:rPr lang="en-US" altLang="en-US" sz="3300" dirty="0">
                <a:solidFill>
                  <a:schemeClr val="tx1"/>
                </a:solidFill>
                <a:latin typeface="Garamond" pitchFamily="18" charset="0"/>
              </a:rPr>
            </a:br>
            <a:br>
              <a:rPr lang="en-US" altLang="en-US" sz="3300" dirty="0">
                <a:solidFill>
                  <a:schemeClr val="tx1"/>
                </a:solidFill>
                <a:latin typeface="Garamond" pitchFamily="18" charset="0"/>
              </a:rPr>
            </a:br>
            <a:r>
              <a:rPr lang="en-US" altLang="en-US" sz="3300" dirty="0">
                <a:solidFill>
                  <a:schemeClr val="tx1"/>
                </a:solidFill>
                <a:latin typeface="Garamond" pitchFamily="18" charset="0"/>
              </a:rPr>
              <a:t>Application Process (cont’d)</a:t>
            </a:r>
          </a:p>
        </p:txBody>
      </p:sp>
      <p:sp>
        <p:nvSpPr>
          <p:cNvPr id="82948" name="Slide Number Placeholder 3"/>
          <p:cNvSpPr>
            <a:spLocks noGrp="1"/>
          </p:cNvSpPr>
          <p:nvPr>
            <p:ph type="sldNum" sz="quarter" idx="12"/>
          </p:nvPr>
        </p:nvSpPr>
        <p:spPr bwMode="auto">
          <a:xfrm>
            <a:off x="6457950" y="6356350"/>
            <a:ext cx="2057400" cy="36512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spcBef>
                <a:spcPts val="2000"/>
              </a:spcBef>
              <a:buClr>
                <a:schemeClr val="accent1"/>
              </a:buClr>
              <a:buSzPct val="90000"/>
              <a:buFont typeface="Wingdings 2" pitchFamily="18" charset="2"/>
              <a:buChar char=""/>
              <a:defRPr sz="2200">
                <a:solidFill>
                  <a:srgbClr val="174576"/>
                </a:solidFill>
                <a:latin typeface="Corbel" pitchFamily="34" charset="0"/>
              </a:defRPr>
            </a:lvl1pPr>
            <a:lvl2pPr marL="742950" indent="-285750">
              <a:spcBef>
                <a:spcPts val="600"/>
              </a:spcBef>
              <a:buClr>
                <a:schemeClr val="accent1"/>
              </a:buClr>
              <a:buSzPct val="90000"/>
              <a:buFont typeface="Wingdings 2" pitchFamily="18" charset="2"/>
              <a:buChar char=""/>
              <a:defRPr sz="2000">
                <a:solidFill>
                  <a:srgbClr val="174576"/>
                </a:solidFill>
                <a:latin typeface="Corbel" pitchFamily="34" charset="0"/>
              </a:defRPr>
            </a:lvl2pPr>
            <a:lvl3pPr marL="1143000" indent="-228600">
              <a:spcBef>
                <a:spcPts val="600"/>
              </a:spcBef>
              <a:buClr>
                <a:schemeClr val="accent1"/>
              </a:buClr>
              <a:buSzPct val="90000"/>
              <a:buFont typeface="Wingdings 2" pitchFamily="18" charset="2"/>
              <a:buChar char=""/>
              <a:defRPr>
                <a:solidFill>
                  <a:srgbClr val="174576"/>
                </a:solidFill>
                <a:latin typeface="Corbel" pitchFamily="34" charset="0"/>
              </a:defRPr>
            </a:lvl3pPr>
            <a:lvl4pPr marL="1600200" indent="-228600">
              <a:spcBef>
                <a:spcPts val="600"/>
              </a:spcBef>
              <a:buClr>
                <a:schemeClr val="accent1"/>
              </a:buClr>
              <a:buSzPct val="90000"/>
              <a:buFont typeface="Wingdings 2" pitchFamily="18" charset="2"/>
              <a:buChar char=""/>
              <a:defRPr>
                <a:solidFill>
                  <a:srgbClr val="174576"/>
                </a:solidFill>
                <a:latin typeface="Corbel" pitchFamily="34" charset="0"/>
              </a:defRPr>
            </a:lvl4pPr>
            <a:lvl5pPr marL="2057400" indent="-228600">
              <a:spcBef>
                <a:spcPts val="600"/>
              </a:spcBef>
              <a:buClr>
                <a:schemeClr val="accent1"/>
              </a:buClr>
              <a:buSzPct val="90000"/>
              <a:buFont typeface="Wingdings 2" pitchFamily="18" charset="2"/>
              <a:buChar char=""/>
              <a:defRPr>
                <a:solidFill>
                  <a:srgbClr val="174576"/>
                </a:solidFill>
                <a:latin typeface="Corbel" pitchFamily="34" charset="0"/>
              </a:defRPr>
            </a:lvl5pPr>
            <a:lvl6pPr marL="25146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6pPr>
            <a:lvl7pPr marL="29718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7pPr>
            <a:lvl8pPr marL="34290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8pPr>
            <a:lvl9pPr marL="38862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9pPr>
          </a:lstStyle>
          <a:p>
            <a:pPr>
              <a:lnSpc>
                <a:spcPct val="90000"/>
              </a:lnSpc>
              <a:spcBef>
                <a:spcPct val="0"/>
              </a:spcBef>
              <a:spcAft>
                <a:spcPts val="600"/>
              </a:spcAft>
              <a:buClrTx/>
              <a:buSzTx/>
              <a:buFontTx/>
              <a:buNone/>
            </a:pPr>
            <a:fld id="{7E8EE8D8-630D-4593-AC65-C0A2F72FFA81}" type="slidenum">
              <a:rPr lang="en-US" altLang="en-US" sz="1900"/>
              <a:pPr>
                <a:lnSpc>
                  <a:spcPct val="90000"/>
                </a:lnSpc>
                <a:spcBef>
                  <a:spcPct val="0"/>
                </a:spcBef>
                <a:spcAft>
                  <a:spcPts val="600"/>
                </a:spcAft>
                <a:buClrTx/>
                <a:buSzTx/>
                <a:buFontTx/>
                <a:buNone/>
              </a:pPr>
              <a:t>73</a:t>
            </a:fld>
            <a:endParaRPr lang="en-US" altLang="en-US" sz="1900" dirty="0"/>
          </a:p>
        </p:txBody>
      </p:sp>
      <p:graphicFrame>
        <p:nvGraphicFramePr>
          <p:cNvPr id="82952" name="Content Placeholder 2" descr="Box continues the discussion on the application journey to get funded.">
            <a:extLst>
              <a:ext uri="{FF2B5EF4-FFF2-40B4-BE49-F238E27FC236}">
                <a16:creationId xmlns:a16="http://schemas.microsoft.com/office/drawing/2014/main" id="{10181BB5-B92C-476A-9F9A-3F8C9B9BF68D}"/>
              </a:ext>
            </a:extLst>
          </p:cNvPr>
          <p:cNvGraphicFramePr>
            <a:graphicFrameLocks noGrp="1"/>
          </p:cNvGraphicFramePr>
          <p:nvPr>
            <p:ph idx="1"/>
            <p:extLst>
              <p:ext uri="{D42A27DB-BD31-4B8C-83A1-F6EECF244321}">
                <p14:modId xmlns:p14="http://schemas.microsoft.com/office/powerpoint/2010/main" val="3116200223"/>
              </p:ext>
            </p:extLst>
          </p:nvPr>
        </p:nvGraphicFramePr>
        <p:xfrm>
          <a:off x="3290981" y="435621"/>
          <a:ext cx="5612847" cy="598675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729486107"/>
      </p:ext>
    </p:extLst>
  </p:cSld>
  <p:clrMapOvr>
    <a:masterClrMapping/>
  </p:clrMapOvr>
  <p:transition spd="slow" advTm="70797">
    <p:random/>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itle 1"/>
          <p:cNvSpPr>
            <a:spLocks noGrp="1"/>
          </p:cNvSpPr>
          <p:nvPr>
            <p:ph type="title"/>
          </p:nvPr>
        </p:nvSpPr>
        <p:spPr>
          <a:xfrm>
            <a:off x="225425" y="295275"/>
            <a:ext cx="8693150" cy="866775"/>
          </a:xfrm>
        </p:spPr>
        <p:txBody>
          <a:bodyPr/>
          <a:lstStyle/>
          <a:p>
            <a:pPr algn="ctr" eaLnBrk="1" hangingPunct="1"/>
            <a:r>
              <a:rPr lang="en-US" altLang="en-US" sz="4000" dirty="0">
                <a:latin typeface="Garamond" pitchFamily="18" charset="0"/>
              </a:rPr>
              <a:t>Grants.gov</a:t>
            </a:r>
          </a:p>
        </p:txBody>
      </p:sp>
      <p:sp>
        <p:nvSpPr>
          <p:cNvPr id="83971" name="Content Placeholder 2"/>
          <p:cNvSpPr>
            <a:spLocks noGrp="1"/>
          </p:cNvSpPr>
          <p:nvPr>
            <p:ph idx="1"/>
          </p:nvPr>
        </p:nvSpPr>
        <p:spPr>
          <a:xfrm>
            <a:off x="422275" y="1949450"/>
            <a:ext cx="8313738" cy="4006850"/>
          </a:xfrm>
        </p:spPr>
        <p:txBody>
          <a:bodyPr>
            <a:normAutofit lnSpcReduction="10000"/>
          </a:bodyPr>
          <a:lstStyle/>
          <a:p>
            <a:pPr eaLnBrk="1" hangingPunct="1">
              <a:buFont typeface="Wingdings" pitchFamily="2" charset="2"/>
              <a:buChar char="q"/>
            </a:pPr>
            <a:r>
              <a:rPr lang="en-US" altLang="en-US" sz="2800" dirty="0">
                <a:latin typeface="Garamond" pitchFamily="18" charset="0"/>
              </a:rPr>
              <a:t>What is grants.gov?</a:t>
            </a:r>
          </a:p>
          <a:p>
            <a:pPr lvl="1">
              <a:buFont typeface="Wingdings" pitchFamily="2" charset="2"/>
              <a:buChar char="q"/>
            </a:pPr>
            <a:r>
              <a:rPr lang="en-US" altLang="en-US" sz="2400" dirty="0">
                <a:latin typeface="Garamond" pitchFamily="18" charset="0"/>
              </a:rPr>
              <a:t>An electronic portal that all applicants MUST use to submit applications.</a:t>
            </a:r>
          </a:p>
          <a:p>
            <a:pPr marL="342900" lvl="1" indent="0">
              <a:buNone/>
            </a:pPr>
            <a:endParaRPr lang="en-US" altLang="en-US" sz="2400" dirty="0">
              <a:latin typeface="Garamond" pitchFamily="18" charset="0"/>
            </a:endParaRPr>
          </a:p>
          <a:p>
            <a:pPr eaLnBrk="1" hangingPunct="1">
              <a:buFont typeface="Wingdings" pitchFamily="2" charset="2"/>
              <a:buChar char="q"/>
            </a:pPr>
            <a:r>
              <a:rPr lang="en-US" altLang="en-US" sz="2800" dirty="0">
                <a:latin typeface="Garamond" pitchFamily="18" charset="0"/>
              </a:rPr>
              <a:t>Be sure to read all instructions carefully and refer all technical questions to the Grants.gov Help Desk</a:t>
            </a:r>
            <a:br>
              <a:rPr lang="en-US" altLang="en-US" sz="2800" dirty="0">
                <a:latin typeface="Garamond" pitchFamily="18" charset="0"/>
              </a:rPr>
            </a:br>
            <a:r>
              <a:rPr lang="en-US" altLang="en-US" sz="2800" dirty="0">
                <a:latin typeface="Garamond" pitchFamily="18" charset="0"/>
              </a:rPr>
              <a:t> (1-800-518-4726) and email at </a:t>
            </a:r>
            <a:r>
              <a:rPr lang="en-US" altLang="en-US" sz="2800" dirty="0">
                <a:solidFill>
                  <a:srgbClr val="FFFF00"/>
                </a:solidFill>
                <a:latin typeface="Garamond" pitchFamily="18" charset="0"/>
                <a:hlinkClick r:id="rId3">
                  <a:extLst>
                    <a:ext uri="{A12FA001-AC4F-418D-AE19-62706E023703}">
                      <ahyp:hlinkClr xmlns:ahyp="http://schemas.microsoft.com/office/drawing/2018/hyperlinkcolor" val="tx"/>
                    </a:ext>
                  </a:extLst>
                </a:hlinkClick>
              </a:rPr>
              <a:t>support@grants.gov</a:t>
            </a:r>
            <a:r>
              <a:rPr lang="en-US" altLang="en-US" sz="2800" dirty="0">
                <a:solidFill>
                  <a:srgbClr val="FFFF00"/>
                </a:solidFill>
                <a:latin typeface="Garamond" pitchFamily="18" charset="0"/>
              </a:rPr>
              <a:t>.</a:t>
            </a:r>
          </a:p>
          <a:p>
            <a:pPr marL="0" indent="0" eaLnBrk="1" hangingPunct="1">
              <a:buNone/>
            </a:pPr>
            <a:endParaRPr lang="en-US" altLang="en-US" sz="2800" dirty="0">
              <a:latin typeface="Garamond" pitchFamily="18" charset="0"/>
            </a:endParaRPr>
          </a:p>
          <a:p>
            <a:pPr eaLnBrk="1" hangingPunct="1">
              <a:buFont typeface="Wingdings" pitchFamily="2" charset="2"/>
              <a:buChar char="q"/>
            </a:pPr>
            <a:r>
              <a:rPr lang="en-US" altLang="en-US" sz="2800" b="1" i="1" dirty="0">
                <a:solidFill>
                  <a:srgbClr val="FFFF00"/>
                </a:solidFill>
                <a:latin typeface="Garamond" pitchFamily="18" charset="0"/>
              </a:rPr>
              <a:t>Only .PDF</a:t>
            </a:r>
            <a:r>
              <a:rPr lang="en-US" altLang="en-US" sz="2800" dirty="0">
                <a:solidFill>
                  <a:srgbClr val="FFFF00"/>
                </a:solidFill>
                <a:latin typeface="Garamond" pitchFamily="18" charset="0"/>
              </a:rPr>
              <a:t> or Microsoft Word </a:t>
            </a:r>
            <a:r>
              <a:rPr lang="en-US" altLang="en-US" sz="2800" dirty="0">
                <a:latin typeface="Garamond" pitchFamily="18" charset="0"/>
              </a:rPr>
              <a:t>file types will be accepted. (.PDF is recommended)</a:t>
            </a:r>
          </a:p>
          <a:p>
            <a:pPr eaLnBrk="1" hangingPunct="1">
              <a:buFont typeface="Wingdings 2" pitchFamily="18" charset="2"/>
              <a:buNone/>
            </a:pPr>
            <a:endParaRPr lang="en-US" altLang="en-US" dirty="0">
              <a:latin typeface="Garamond" pitchFamily="18" charset="0"/>
            </a:endParaRPr>
          </a:p>
          <a:p>
            <a:pPr eaLnBrk="1" hangingPunct="1">
              <a:buFont typeface="Wingdings 2" pitchFamily="18" charset="2"/>
              <a:buNone/>
            </a:pPr>
            <a:endParaRPr lang="en-US" altLang="en-US" dirty="0">
              <a:latin typeface="Garamond" pitchFamily="18" charset="0"/>
            </a:endParaRPr>
          </a:p>
        </p:txBody>
      </p:sp>
      <p:sp>
        <p:nvSpPr>
          <p:cNvPr id="83972"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2000"/>
              </a:spcBef>
              <a:buClr>
                <a:schemeClr val="accent1"/>
              </a:buClr>
              <a:buSzPct val="90000"/>
              <a:buFont typeface="Wingdings 2" pitchFamily="18" charset="2"/>
              <a:buChar char=""/>
              <a:defRPr sz="2200">
                <a:solidFill>
                  <a:srgbClr val="174576"/>
                </a:solidFill>
                <a:latin typeface="Corbel" pitchFamily="34" charset="0"/>
              </a:defRPr>
            </a:lvl1pPr>
            <a:lvl2pPr marL="742950" indent="-285750">
              <a:spcBef>
                <a:spcPts val="600"/>
              </a:spcBef>
              <a:buClr>
                <a:schemeClr val="accent1"/>
              </a:buClr>
              <a:buSzPct val="90000"/>
              <a:buFont typeface="Wingdings 2" pitchFamily="18" charset="2"/>
              <a:buChar char=""/>
              <a:defRPr sz="2000">
                <a:solidFill>
                  <a:srgbClr val="174576"/>
                </a:solidFill>
                <a:latin typeface="Corbel" pitchFamily="34" charset="0"/>
              </a:defRPr>
            </a:lvl2pPr>
            <a:lvl3pPr marL="1143000" indent="-228600">
              <a:spcBef>
                <a:spcPts val="600"/>
              </a:spcBef>
              <a:buClr>
                <a:schemeClr val="accent1"/>
              </a:buClr>
              <a:buSzPct val="90000"/>
              <a:buFont typeface="Wingdings 2" pitchFamily="18" charset="2"/>
              <a:buChar char=""/>
              <a:defRPr>
                <a:solidFill>
                  <a:srgbClr val="174576"/>
                </a:solidFill>
                <a:latin typeface="Corbel" pitchFamily="34" charset="0"/>
              </a:defRPr>
            </a:lvl3pPr>
            <a:lvl4pPr marL="1600200" indent="-228600">
              <a:spcBef>
                <a:spcPts val="600"/>
              </a:spcBef>
              <a:buClr>
                <a:schemeClr val="accent1"/>
              </a:buClr>
              <a:buSzPct val="90000"/>
              <a:buFont typeface="Wingdings 2" pitchFamily="18" charset="2"/>
              <a:buChar char=""/>
              <a:defRPr>
                <a:solidFill>
                  <a:srgbClr val="174576"/>
                </a:solidFill>
                <a:latin typeface="Corbel" pitchFamily="34" charset="0"/>
              </a:defRPr>
            </a:lvl4pPr>
            <a:lvl5pPr marL="2057400" indent="-228600">
              <a:spcBef>
                <a:spcPts val="600"/>
              </a:spcBef>
              <a:buClr>
                <a:schemeClr val="accent1"/>
              </a:buClr>
              <a:buSzPct val="90000"/>
              <a:buFont typeface="Wingdings 2" pitchFamily="18" charset="2"/>
              <a:buChar char=""/>
              <a:defRPr>
                <a:solidFill>
                  <a:srgbClr val="174576"/>
                </a:solidFill>
                <a:latin typeface="Corbel" pitchFamily="34" charset="0"/>
              </a:defRPr>
            </a:lvl5pPr>
            <a:lvl6pPr marL="25146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6pPr>
            <a:lvl7pPr marL="29718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7pPr>
            <a:lvl8pPr marL="34290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8pPr>
            <a:lvl9pPr marL="38862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9pPr>
          </a:lstStyle>
          <a:p>
            <a:pPr>
              <a:spcBef>
                <a:spcPct val="0"/>
              </a:spcBef>
              <a:buClrTx/>
              <a:buSzTx/>
              <a:buFontTx/>
              <a:buNone/>
            </a:pPr>
            <a:fld id="{B13B9712-D73B-4DF5-B5DC-AEAB3EBAA127}" type="slidenum">
              <a:rPr lang="en-US" altLang="en-US" sz="1100">
                <a:solidFill>
                  <a:srgbClr val="A6A6A6"/>
                </a:solidFill>
              </a:rPr>
              <a:pPr>
                <a:spcBef>
                  <a:spcPct val="0"/>
                </a:spcBef>
                <a:buClrTx/>
                <a:buSzTx/>
                <a:buFontTx/>
                <a:buNone/>
              </a:pPr>
              <a:t>74</a:t>
            </a:fld>
            <a:endParaRPr lang="en-US" altLang="en-US" sz="1100" dirty="0">
              <a:solidFill>
                <a:srgbClr val="A6A6A6"/>
              </a:solidFill>
            </a:endParaRPr>
          </a:p>
        </p:txBody>
      </p:sp>
    </p:spTree>
    <p:extLst>
      <p:ext uri="{BB962C8B-B14F-4D97-AF65-F5344CB8AC3E}">
        <p14:creationId xmlns:p14="http://schemas.microsoft.com/office/powerpoint/2010/main" val="2918254799"/>
      </p:ext>
    </p:extLst>
  </p:cSld>
  <p:clrMapOvr>
    <a:masterClrMapping/>
  </p:clrMapOvr>
  <p:transition spd="slow" advTm="27329">
    <p:random/>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itle 1"/>
          <p:cNvSpPr>
            <a:spLocks noGrp="1"/>
          </p:cNvSpPr>
          <p:nvPr>
            <p:ph type="title"/>
          </p:nvPr>
        </p:nvSpPr>
        <p:spPr>
          <a:xfrm>
            <a:off x="779463" y="295275"/>
            <a:ext cx="7583487" cy="920750"/>
          </a:xfrm>
        </p:spPr>
        <p:txBody>
          <a:bodyPr/>
          <a:lstStyle/>
          <a:p>
            <a:pPr algn="ctr" eaLnBrk="1" hangingPunct="1"/>
            <a:r>
              <a:rPr lang="en-US" altLang="en-US" sz="4000" dirty="0">
                <a:latin typeface="Garamond" pitchFamily="18" charset="0"/>
              </a:rPr>
              <a:t>Tips to Submit Successfully</a:t>
            </a:r>
          </a:p>
        </p:txBody>
      </p:sp>
      <p:sp>
        <p:nvSpPr>
          <p:cNvPr id="3" name="Content Placeholder 2"/>
          <p:cNvSpPr>
            <a:spLocks noGrp="1"/>
          </p:cNvSpPr>
          <p:nvPr>
            <p:ph idx="1"/>
          </p:nvPr>
        </p:nvSpPr>
        <p:spPr>
          <a:xfrm>
            <a:off x="246580" y="1949449"/>
            <a:ext cx="8548099" cy="4317787"/>
          </a:xfrm>
        </p:spPr>
        <p:txBody>
          <a:bodyPr rtlCol="0">
            <a:normAutofit/>
          </a:bodyPr>
          <a:lstStyle/>
          <a:p>
            <a:pPr eaLnBrk="1" fontAlgn="auto" hangingPunct="1">
              <a:spcAft>
                <a:spcPts val="0"/>
              </a:spcAft>
              <a:buFont typeface="Wingdings" charset="2"/>
              <a:buChar char="q"/>
              <a:defRPr/>
            </a:pPr>
            <a:r>
              <a:rPr lang="en-US" dirty="0">
                <a:solidFill>
                  <a:schemeClr val="tx1">
                    <a:lumMod val="90000"/>
                    <a:lumOff val="10000"/>
                  </a:schemeClr>
                </a:solidFill>
                <a:latin typeface="Garamond" pitchFamily="18" charset="0"/>
              </a:rPr>
              <a:t>Review Application Notices &amp; Instructions Carefully</a:t>
            </a:r>
          </a:p>
          <a:p>
            <a:pPr eaLnBrk="1" fontAlgn="auto" hangingPunct="1">
              <a:spcAft>
                <a:spcPts val="0"/>
              </a:spcAft>
              <a:buFont typeface="Wingdings" charset="2"/>
              <a:buChar char="q"/>
              <a:defRPr/>
            </a:pPr>
            <a:r>
              <a:rPr lang="en-US" dirty="0">
                <a:solidFill>
                  <a:schemeClr val="tx1">
                    <a:lumMod val="90000"/>
                    <a:lumOff val="10000"/>
                  </a:schemeClr>
                </a:solidFill>
                <a:latin typeface="Garamond" pitchFamily="18" charset="0"/>
              </a:rPr>
              <a:t>Register Early</a:t>
            </a:r>
          </a:p>
          <a:p>
            <a:pPr eaLnBrk="1" fontAlgn="auto" hangingPunct="1">
              <a:spcAft>
                <a:spcPts val="0"/>
              </a:spcAft>
              <a:buFont typeface="Wingdings" charset="2"/>
              <a:buChar char="q"/>
              <a:defRPr/>
            </a:pPr>
            <a:r>
              <a:rPr lang="en-US" dirty="0">
                <a:solidFill>
                  <a:schemeClr val="tx1">
                    <a:lumMod val="90000"/>
                    <a:lumOff val="10000"/>
                  </a:schemeClr>
                </a:solidFill>
                <a:latin typeface="Garamond" pitchFamily="18" charset="0"/>
              </a:rPr>
              <a:t>Submit Early</a:t>
            </a:r>
          </a:p>
          <a:p>
            <a:pPr lvl="1" eaLnBrk="1" fontAlgn="auto" hangingPunct="1">
              <a:spcAft>
                <a:spcPts val="0"/>
              </a:spcAft>
              <a:buFont typeface="Wingdings" charset="2"/>
              <a:buChar char="q"/>
              <a:defRPr/>
            </a:pPr>
            <a:r>
              <a:rPr lang="en-US" sz="2200" b="1" dirty="0">
                <a:solidFill>
                  <a:srgbClr val="FFFF00"/>
                </a:solidFill>
                <a:latin typeface="Garamond" pitchFamily="18" charset="0"/>
                <a:ea typeface="Times New Roman" charset="0"/>
                <a:cs typeface="Times New Roman" charset="0"/>
              </a:rPr>
              <a:t>Important: If you start uploading your application before 11:59:59 p.m. (Eastern Time) on the  application deadline date, and you do not finish uploading until after 11:59:59 p.m. (Eastern Time) your application will be marked late and will not be read.  </a:t>
            </a:r>
            <a:endParaRPr lang="en-US" sz="2200" b="1" dirty="0">
              <a:solidFill>
                <a:srgbClr val="FFFF00"/>
              </a:solidFill>
              <a:latin typeface="Garamond" pitchFamily="18" charset="0"/>
            </a:endParaRPr>
          </a:p>
          <a:p>
            <a:pPr eaLnBrk="1" fontAlgn="auto" hangingPunct="1">
              <a:spcAft>
                <a:spcPts val="0"/>
              </a:spcAft>
              <a:buFont typeface="Wingdings" charset="2"/>
              <a:buChar char="q"/>
              <a:defRPr/>
            </a:pPr>
            <a:r>
              <a:rPr lang="en-US" dirty="0">
                <a:solidFill>
                  <a:schemeClr val="tx1">
                    <a:lumMod val="90000"/>
                    <a:lumOff val="10000"/>
                  </a:schemeClr>
                </a:solidFill>
                <a:latin typeface="Garamond" pitchFamily="18" charset="0"/>
              </a:rPr>
              <a:t>Verify your application has submitted completely</a:t>
            </a:r>
          </a:p>
          <a:p>
            <a:pPr eaLnBrk="1" fontAlgn="auto" hangingPunct="1">
              <a:spcAft>
                <a:spcPts val="0"/>
              </a:spcAft>
              <a:buFont typeface="Wingdings" charset="2"/>
              <a:buChar char="q"/>
              <a:defRPr/>
            </a:pPr>
            <a:r>
              <a:rPr lang="en-US" dirty="0">
                <a:solidFill>
                  <a:schemeClr val="tx1">
                    <a:lumMod val="90000"/>
                    <a:lumOff val="10000"/>
                  </a:schemeClr>
                </a:solidFill>
                <a:latin typeface="Garamond" pitchFamily="18" charset="0"/>
              </a:rPr>
              <a:t>Save and keep your own copy </a:t>
            </a:r>
          </a:p>
          <a:p>
            <a:pPr eaLnBrk="1" fontAlgn="auto" hangingPunct="1">
              <a:spcAft>
                <a:spcPts val="0"/>
              </a:spcAft>
              <a:buFont typeface="Wingdings" charset="2"/>
              <a:buChar char="q"/>
              <a:defRPr/>
            </a:pPr>
            <a:r>
              <a:rPr lang="en-US" dirty="0">
                <a:solidFill>
                  <a:schemeClr val="tx1">
                    <a:lumMod val="90000"/>
                    <a:lumOff val="10000"/>
                  </a:schemeClr>
                </a:solidFill>
                <a:latin typeface="Garamond" pitchFamily="18" charset="0"/>
              </a:rPr>
              <a:t>Receive Email Confirmation</a:t>
            </a:r>
          </a:p>
          <a:p>
            <a:pPr eaLnBrk="1" fontAlgn="auto" hangingPunct="1">
              <a:spcAft>
                <a:spcPts val="0"/>
              </a:spcAft>
              <a:buFont typeface="Wingdings" charset="2"/>
              <a:buChar char="q"/>
              <a:defRPr/>
            </a:pPr>
            <a:r>
              <a:rPr lang="en-US" dirty="0">
                <a:solidFill>
                  <a:schemeClr val="tx1">
                    <a:lumMod val="90000"/>
                    <a:lumOff val="10000"/>
                  </a:schemeClr>
                </a:solidFill>
                <a:latin typeface="Garamond" pitchFamily="18" charset="0"/>
              </a:rPr>
              <a:t>Note: </a:t>
            </a:r>
            <a:r>
              <a:rPr lang="en-US" b="1" i="1" dirty="0">
                <a:solidFill>
                  <a:srgbClr val="FFFF00"/>
                </a:solidFill>
                <a:latin typeface="Garamond" pitchFamily="18" charset="0"/>
              </a:rPr>
              <a:t>only .PDF or Microsoft Word  </a:t>
            </a:r>
            <a:r>
              <a:rPr lang="en-US" dirty="0">
                <a:solidFill>
                  <a:schemeClr val="tx1">
                    <a:lumMod val="90000"/>
                    <a:lumOff val="10000"/>
                  </a:schemeClr>
                </a:solidFill>
                <a:latin typeface="Garamond" pitchFamily="18" charset="0"/>
              </a:rPr>
              <a:t>file types will be accepted</a:t>
            </a:r>
          </a:p>
          <a:p>
            <a:pPr eaLnBrk="1" fontAlgn="auto" hangingPunct="1">
              <a:spcAft>
                <a:spcPts val="0"/>
              </a:spcAft>
              <a:buFont typeface="Wingdings 2" pitchFamily="18" charset="2"/>
              <a:buNone/>
              <a:defRPr/>
            </a:pPr>
            <a:endParaRPr lang="en-US" dirty="0">
              <a:solidFill>
                <a:schemeClr val="tx1">
                  <a:lumMod val="90000"/>
                  <a:lumOff val="10000"/>
                </a:schemeClr>
              </a:solidFill>
              <a:latin typeface="Garamond" pitchFamily="18" charset="0"/>
            </a:endParaRPr>
          </a:p>
        </p:txBody>
      </p:sp>
      <p:sp>
        <p:nvSpPr>
          <p:cNvPr id="88068"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2000"/>
              </a:spcBef>
              <a:buClr>
                <a:schemeClr val="accent1"/>
              </a:buClr>
              <a:buSzPct val="90000"/>
              <a:buFont typeface="Wingdings 2" pitchFamily="18" charset="2"/>
              <a:buChar char=""/>
              <a:defRPr sz="2200">
                <a:solidFill>
                  <a:srgbClr val="174576"/>
                </a:solidFill>
                <a:latin typeface="Corbel" pitchFamily="34" charset="0"/>
              </a:defRPr>
            </a:lvl1pPr>
            <a:lvl2pPr marL="742950" indent="-285750">
              <a:spcBef>
                <a:spcPts val="600"/>
              </a:spcBef>
              <a:buClr>
                <a:schemeClr val="accent1"/>
              </a:buClr>
              <a:buSzPct val="90000"/>
              <a:buFont typeface="Wingdings 2" pitchFamily="18" charset="2"/>
              <a:buChar char=""/>
              <a:defRPr sz="2000">
                <a:solidFill>
                  <a:srgbClr val="174576"/>
                </a:solidFill>
                <a:latin typeface="Corbel" pitchFamily="34" charset="0"/>
              </a:defRPr>
            </a:lvl2pPr>
            <a:lvl3pPr marL="1143000" indent="-228600">
              <a:spcBef>
                <a:spcPts val="600"/>
              </a:spcBef>
              <a:buClr>
                <a:schemeClr val="accent1"/>
              </a:buClr>
              <a:buSzPct val="90000"/>
              <a:buFont typeface="Wingdings 2" pitchFamily="18" charset="2"/>
              <a:buChar char=""/>
              <a:defRPr>
                <a:solidFill>
                  <a:srgbClr val="174576"/>
                </a:solidFill>
                <a:latin typeface="Corbel" pitchFamily="34" charset="0"/>
              </a:defRPr>
            </a:lvl3pPr>
            <a:lvl4pPr marL="1600200" indent="-228600">
              <a:spcBef>
                <a:spcPts val="600"/>
              </a:spcBef>
              <a:buClr>
                <a:schemeClr val="accent1"/>
              </a:buClr>
              <a:buSzPct val="90000"/>
              <a:buFont typeface="Wingdings 2" pitchFamily="18" charset="2"/>
              <a:buChar char=""/>
              <a:defRPr>
                <a:solidFill>
                  <a:srgbClr val="174576"/>
                </a:solidFill>
                <a:latin typeface="Corbel" pitchFamily="34" charset="0"/>
              </a:defRPr>
            </a:lvl4pPr>
            <a:lvl5pPr marL="2057400" indent="-228600">
              <a:spcBef>
                <a:spcPts val="600"/>
              </a:spcBef>
              <a:buClr>
                <a:schemeClr val="accent1"/>
              </a:buClr>
              <a:buSzPct val="90000"/>
              <a:buFont typeface="Wingdings 2" pitchFamily="18" charset="2"/>
              <a:buChar char=""/>
              <a:defRPr>
                <a:solidFill>
                  <a:srgbClr val="174576"/>
                </a:solidFill>
                <a:latin typeface="Corbel" pitchFamily="34" charset="0"/>
              </a:defRPr>
            </a:lvl5pPr>
            <a:lvl6pPr marL="25146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6pPr>
            <a:lvl7pPr marL="29718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7pPr>
            <a:lvl8pPr marL="34290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8pPr>
            <a:lvl9pPr marL="38862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9pPr>
          </a:lstStyle>
          <a:p>
            <a:pPr>
              <a:spcBef>
                <a:spcPct val="0"/>
              </a:spcBef>
              <a:buClrTx/>
              <a:buSzTx/>
              <a:buFontTx/>
              <a:buNone/>
            </a:pPr>
            <a:fld id="{37757A44-1A0E-42FA-AE2A-E5BB58BAA1CC}" type="slidenum">
              <a:rPr lang="en-US" altLang="en-US" sz="1100">
                <a:solidFill>
                  <a:srgbClr val="A6A6A6"/>
                </a:solidFill>
              </a:rPr>
              <a:pPr>
                <a:spcBef>
                  <a:spcPct val="0"/>
                </a:spcBef>
                <a:buClrTx/>
                <a:buSzTx/>
                <a:buFontTx/>
                <a:buNone/>
              </a:pPr>
              <a:t>75</a:t>
            </a:fld>
            <a:endParaRPr lang="en-US" altLang="en-US" sz="1100" dirty="0">
              <a:solidFill>
                <a:srgbClr val="A6A6A6"/>
              </a:solidFill>
            </a:endParaRPr>
          </a:p>
        </p:txBody>
      </p:sp>
    </p:spTree>
    <p:extLst>
      <p:ext uri="{BB962C8B-B14F-4D97-AF65-F5344CB8AC3E}">
        <p14:creationId xmlns:p14="http://schemas.microsoft.com/office/powerpoint/2010/main" val="2462074811"/>
      </p:ext>
    </p:extLst>
  </p:cSld>
  <p:clrMapOvr>
    <a:masterClrMapping/>
  </p:clrMapOvr>
  <p:transition spd="slow" advTm="139631">
    <p:random/>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Rectangle 73">
            <a:extLst>
              <a:ext uri="{FF2B5EF4-FFF2-40B4-BE49-F238E27FC236}">
                <a16:creationId xmlns:a16="http://schemas.microsoft.com/office/drawing/2014/main" id="{619B3503-D505-49AA-97C1-B299D58DB43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0809" y="0"/>
            <a:ext cx="6093190" cy="6858000"/>
          </a:xfrm>
          <a:prstGeom prst="rect">
            <a:avLst/>
          </a:prstGeom>
          <a:solidFill>
            <a:schemeClr val="bg1">
              <a:alpha val="20000"/>
            </a:schemeClr>
          </a:solidFill>
          <a:ln>
            <a:noFill/>
          </a:ln>
          <a:effectLst>
            <a:innerShdw blurRad="139700" dist="50800" dir="54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76" name="Rectangle 75">
            <a:extLst>
              <a:ext uri="{FF2B5EF4-FFF2-40B4-BE49-F238E27FC236}">
                <a16:creationId xmlns:a16="http://schemas.microsoft.com/office/drawing/2014/main" id="{E39A2319-946A-4C65-9B7C-1F86E9B1B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3050810" cy="6857996"/>
          </a:xfrm>
          <a:prstGeom prst="rect">
            <a:avLst/>
          </a:prstGeom>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4994" name="Title 1"/>
          <p:cNvSpPr>
            <a:spLocks noGrp="1"/>
          </p:cNvSpPr>
          <p:nvPr>
            <p:ph type="title"/>
          </p:nvPr>
        </p:nvSpPr>
        <p:spPr>
          <a:xfrm>
            <a:off x="485916" y="1349680"/>
            <a:ext cx="2198490" cy="4449541"/>
          </a:xfrm>
        </p:spPr>
        <p:txBody>
          <a:bodyPr anchor="t">
            <a:normAutofit/>
          </a:bodyPr>
          <a:lstStyle/>
          <a:p>
            <a:pPr eaLnBrk="1" hangingPunct="1"/>
            <a:r>
              <a:rPr lang="en-US" altLang="en-US" sz="3300" dirty="0">
                <a:solidFill>
                  <a:schemeClr val="tx1"/>
                </a:solidFill>
                <a:latin typeface="Garamond" pitchFamily="18" charset="0"/>
              </a:rPr>
              <a:t>Exceptions to Electronic Submission</a:t>
            </a:r>
          </a:p>
        </p:txBody>
      </p:sp>
      <p:sp>
        <p:nvSpPr>
          <p:cNvPr id="84996" name="Slide Number Placeholder 3"/>
          <p:cNvSpPr>
            <a:spLocks noGrp="1"/>
          </p:cNvSpPr>
          <p:nvPr>
            <p:ph type="sldNum" sz="quarter" idx="12"/>
          </p:nvPr>
        </p:nvSpPr>
        <p:spPr bwMode="auto">
          <a:xfrm>
            <a:off x="6457950" y="6356350"/>
            <a:ext cx="2057400" cy="36512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spcBef>
                <a:spcPts val="2000"/>
              </a:spcBef>
              <a:buClr>
                <a:schemeClr val="accent1"/>
              </a:buClr>
              <a:buSzPct val="90000"/>
              <a:buFont typeface="Wingdings 2" pitchFamily="18" charset="2"/>
              <a:buChar char=""/>
              <a:defRPr sz="2200">
                <a:solidFill>
                  <a:srgbClr val="174576"/>
                </a:solidFill>
                <a:latin typeface="Corbel" pitchFamily="34" charset="0"/>
              </a:defRPr>
            </a:lvl1pPr>
            <a:lvl2pPr marL="742950" indent="-285750">
              <a:spcBef>
                <a:spcPts val="600"/>
              </a:spcBef>
              <a:buClr>
                <a:schemeClr val="accent1"/>
              </a:buClr>
              <a:buSzPct val="90000"/>
              <a:buFont typeface="Wingdings 2" pitchFamily="18" charset="2"/>
              <a:buChar char=""/>
              <a:defRPr sz="2000">
                <a:solidFill>
                  <a:srgbClr val="174576"/>
                </a:solidFill>
                <a:latin typeface="Corbel" pitchFamily="34" charset="0"/>
              </a:defRPr>
            </a:lvl2pPr>
            <a:lvl3pPr marL="1143000" indent="-228600">
              <a:spcBef>
                <a:spcPts val="600"/>
              </a:spcBef>
              <a:buClr>
                <a:schemeClr val="accent1"/>
              </a:buClr>
              <a:buSzPct val="90000"/>
              <a:buFont typeface="Wingdings 2" pitchFamily="18" charset="2"/>
              <a:buChar char=""/>
              <a:defRPr>
                <a:solidFill>
                  <a:srgbClr val="174576"/>
                </a:solidFill>
                <a:latin typeface="Corbel" pitchFamily="34" charset="0"/>
              </a:defRPr>
            </a:lvl3pPr>
            <a:lvl4pPr marL="1600200" indent="-228600">
              <a:spcBef>
                <a:spcPts val="600"/>
              </a:spcBef>
              <a:buClr>
                <a:schemeClr val="accent1"/>
              </a:buClr>
              <a:buSzPct val="90000"/>
              <a:buFont typeface="Wingdings 2" pitchFamily="18" charset="2"/>
              <a:buChar char=""/>
              <a:defRPr>
                <a:solidFill>
                  <a:srgbClr val="174576"/>
                </a:solidFill>
                <a:latin typeface="Corbel" pitchFamily="34" charset="0"/>
              </a:defRPr>
            </a:lvl4pPr>
            <a:lvl5pPr marL="2057400" indent="-228600">
              <a:spcBef>
                <a:spcPts val="600"/>
              </a:spcBef>
              <a:buClr>
                <a:schemeClr val="accent1"/>
              </a:buClr>
              <a:buSzPct val="90000"/>
              <a:buFont typeface="Wingdings 2" pitchFamily="18" charset="2"/>
              <a:buChar char=""/>
              <a:defRPr>
                <a:solidFill>
                  <a:srgbClr val="174576"/>
                </a:solidFill>
                <a:latin typeface="Corbel" pitchFamily="34" charset="0"/>
              </a:defRPr>
            </a:lvl5pPr>
            <a:lvl6pPr marL="25146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6pPr>
            <a:lvl7pPr marL="29718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7pPr>
            <a:lvl8pPr marL="34290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8pPr>
            <a:lvl9pPr marL="38862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9pPr>
          </a:lstStyle>
          <a:p>
            <a:pPr>
              <a:lnSpc>
                <a:spcPct val="90000"/>
              </a:lnSpc>
              <a:spcBef>
                <a:spcPct val="0"/>
              </a:spcBef>
              <a:spcAft>
                <a:spcPts val="600"/>
              </a:spcAft>
              <a:buClrTx/>
              <a:buSzTx/>
              <a:buFontTx/>
              <a:buNone/>
            </a:pPr>
            <a:fld id="{54FFE9A3-5AE9-408D-B716-C1D7303A09DD}" type="slidenum">
              <a:rPr lang="en-US" altLang="en-US" sz="1900"/>
              <a:pPr>
                <a:lnSpc>
                  <a:spcPct val="90000"/>
                </a:lnSpc>
                <a:spcBef>
                  <a:spcPct val="0"/>
                </a:spcBef>
                <a:spcAft>
                  <a:spcPts val="600"/>
                </a:spcAft>
                <a:buClrTx/>
                <a:buSzTx/>
                <a:buFontTx/>
                <a:buNone/>
              </a:pPr>
              <a:t>76</a:t>
            </a:fld>
            <a:endParaRPr lang="en-US" altLang="en-US" sz="1900" dirty="0"/>
          </a:p>
        </p:txBody>
      </p:sp>
      <p:graphicFrame>
        <p:nvGraphicFramePr>
          <p:cNvPr id="84998" name="Content Placeholder 2" descr="Discussion on exceptions to electronic submission.">
            <a:extLst>
              <a:ext uri="{FF2B5EF4-FFF2-40B4-BE49-F238E27FC236}">
                <a16:creationId xmlns:a16="http://schemas.microsoft.com/office/drawing/2014/main" id="{53A164C0-6D72-454D-A2F1-271F16E6E85B}"/>
              </a:ext>
            </a:extLst>
          </p:cNvPr>
          <p:cNvGraphicFramePr>
            <a:graphicFrameLocks noGrp="1"/>
          </p:cNvGraphicFramePr>
          <p:nvPr>
            <p:ph idx="1"/>
            <p:extLst>
              <p:ext uri="{D42A27DB-BD31-4B8C-83A1-F6EECF244321}">
                <p14:modId xmlns:p14="http://schemas.microsoft.com/office/powerpoint/2010/main" val="594981058"/>
              </p:ext>
            </p:extLst>
          </p:nvPr>
        </p:nvGraphicFramePr>
        <p:xfrm>
          <a:off x="3309140" y="230772"/>
          <a:ext cx="5576528" cy="6081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151606080"/>
      </p:ext>
    </p:extLst>
  </p:cSld>
  <p:clrMapOvr>
    <a:masterClrMapping/>
  </p:clrMapOvr>
  <p:transition spd="slow" advTm="41676">
    <p:random/>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73" name="Rectangle 72">
            <a:extLst>
              <a:ext uri="{FF2B5EF4-FFF2-40B4-BE49-F238E27FC236}">
                <a16:creationId xmlns:a16="http://schemas.microsoft.com/office/drawing/2014/main" id="{BD4E11C7-7BD5-4045-AC27-3F529BEC73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dirty="0"/>
          </a:p>
        </p:txBody>
      </p:sp>
      <p:sp>
        <p:nvSpPr>
          <p:cNvPr id="86018" name="Title 1"/>
          <p:cNvSpPr>
            <a:spLocks noGrp="1"/>
          </p:cNvSpPr>
          <p:nvPr>
            <p:ph type="title"/>
          </p:nvPr>
        </p:nvSpPr>
        <p:spPr>
          <a:xfrm>
            <a:off x="628650" y="1115786"/>
            <a:ext cx="2605388" cy="4626428"/>
          </a:xfrm>
          <a:effectLst/>
        </p:spPr>
        <p:txBody>
          <a:bodyPr anchor="ctr">
            <a:normAutofit/>
          </a:bodyPr>
          <a:lstStyle/>
          <a:p>
            <a:pPr eaLnBrk="1" hangingPunct="1"/>
            <a:r>
              <a:rPr lang="en-US" altLang="en-US" sz="3500" dirty="0">
                <a:solidFill>
                  <a:schemeClr val="tx1">
                    <a:lumMod val="95000"/>
                  </a:schemeClr>
                </a:solidFill>
                <a:latin typeface="Garamond" pitchFamily="18" charset="0"/>
              </a:rPr>
              <a:t>Exceptions to Electronic Submission (cont’d)</a:t>
            </a:r>
          </a:p>
        </p:txBody>
      </p:sp>
      <p:cxnSp>
        <p:nvCxnSpPr>
          <p:cNvPr id="75" name="Straight Connector 74">
            <a:extLst>
              <a:ext uri="{FF2B5EF4-FFF2-40B4-BE49-F238E27FC236}">
                <a16:creationId xmlns:a16="http://schemas.microsoft.com/office/drawing/2014/main" id="{21FCCE20-1E4F-44FF-87B4-379D391A2D1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490722" y="2032907"/>
            <a:ext cx="0" cy="2792186"/>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86019" name="Content Placeholder 2"/>
          <p:cNvSpPr>
            <a:spLocks noGrp="1"/>
          </p:cNvSpPr>
          <p:nvPr>
            <p:ph idx="1"/>
          </p:nvPr>
        </p:nvSpPr>
        <p:spPr>
          <a:xfrm>
            <a:off x="3747406" y="1115786"/>
            <a:ext cx="4767943" cy="4626428"/>
          </a:xfrm>
        </p:spPr>
        <p:txBody>
          <a:bodyPr anchor="ctr">
            <a:normAutofit fontScale="92500" lnSpcReduction="20000"/>
          </a:bodyPr>
          <a:lstStyle/>
          <a:p>
            <a:pPr algn="ctr" eaLnBrk="1" hangingPunct="1">
              <a:buFont typeface="Wingdings 2" pitchFamily="18" charset="2"/>
              <a:buNone/>
            </a:pPr>
            <a:r>
              <a:rPr lang="en-US" altLang="en-US" sz="2800" u="sng" dirty="0">
                <a:solidFill>
                  <a:schemeClr val="tx1">
                    <a:lumMod val="95000"/>
                  </a:schemeClr>
                </a:solidFill>
                <a:latin typeface="Garamond" pitchFamily="18" charset="0"/>
              </a:rPr>
              <a:t>Submit all Electronic Submission Waivers to</a:t>
            </a:r>
            <a:r>
              <a:rPr lang="en-US" altLang="en-US" sz="2800" dirty="0">
                <a:solidFill>
                  <a:schemeClr val="tx1">
                    <a:lumMod val="95000"/>
                  </a:schemeClr>
                </a:solidFill>
                <a:latin typeface="Garamond" pitchFamily="18" charset="0"/>
              </a:rPr>
              <a:t>:</a:t>
            </a:r>
          </a:p>
          <a:p>
            <a:pPr algn="ctr" eaLnBrk="1" hangingPunct="1">
              <a:buFont typeface="Wingdings 2" pitchFamily="18" charset="2"/>
              <a:buNone/>
            </a:pPr>
            <a:endParaRPr lang="en-US" altLang="en-US" sz="2800" b="1" dirty="0">
              <a:solidFill>
                <a:schemeClr val="tx1">
                  <a:lumMod val="95000"/>
                </a:schemeClr>
              </a:solidFill>
              <a:latin typeface="Garamond" pitchFamily="18" charset="0"/>
            </a:endParaRPr>
          </a:p>
          <a:p>
            <a:pPr eaLnBrk="1" hangingPunct="1">
              <a:buFont typeface="Wingdings 2" pitchFamily="18" charset="2"/>
              <a:buNone/>
            </a:pPr>
            <a:r>
              <a:rPr lang="en-US" altLang="en-US" sz="2800" b="1" dirty="0">
                <a:solidFill>
                  <a:schemeClr val="tx1">
                    <a:lumMod val="95000"/>
                  </a:schemeClr>
                </a:solidFill>
                <a:latin typeface="Garamond" pitchFamily="18" charset="0"/>
              </a:rPr>
              <a:t>Sharon Easterling</a:t>
            </a:r>
          </a:p>
          <a:p>
            <a:pPr eaLnBrk="1" hangingPunct="1">
              <a:buFont typeface="Wingdings 2" pitchFamily="18" charset="2"/>
              <a:buNone/>
            </a:pPr>
            <a:r>
              <a:rPr lang="en-US" altLang="en-US" sz="2800" b="1" dirty="0">
                <a:solidFill>
                  <a:schemeClr val="tx1">
                    <a:lumMod val="95000"/>
                  </a:schemeClr>
                </a:solidFill>
                <a:latin typeface="Garamond" pitchFamily="18" charset="0"/>
              </a:rPr>
              <a:t>US Department of Education</a:t>
            </a:r>
          </a:p>
          <a:p>
            <a:pPr eaLnBrk="1" hangingPunct="1">
              <a:buFont typeface="Wingdings 2" pitchFamily="18" charset="2"/>
              <a:buNone/>
            </a:pPr>
            <a:r>
              <a:rPr lang="en-US" altLang="en-US" sz="2800" b="1" dirty="0">
                <a:solidFill>
                  <a:schemeClr val="tx1">
                    <a:lumMod val="95000"/>
                  </a:schemeClr>
                </a:solidFill>
                <a:latin typeface="Garamond" pitchFamily="18" charset="0"/>
              </a:rPr>
              <a:t>400 Maryland  Avenue, SW </a:t>
            </a:r>
          </a:p>
          <a:p>
            <a:pPr eaLnBrk="1" hangingPunct="1">
              <a:buFont typeface="Wingdings 2" pitchFamily="18" charset="2"/>
              <a:buNone/>
            </a:pPr>
            <a:r>
              <a:rPr lang="en-US" altLang="en-US" sz="2800" b="1" dirty="0">
                <a:solidFill>
                  <a:schemeClr val="tx1">
                    <a:lumMod val="95000"/>
                  </a:schemeClr>
                </a:solidFill>
                <a:latin typeface="Garamond" pitchFamily="18" charset="0"/>
              </a:rPr>
              <a:t>Room 2C104</a:t>
            </a:r>
          </a:p>
          <a:p>
            <a:pPr eaLnBrk="1" hangingPunct="1">
              <a:buFont typeface="Wingdings 2" pitchFamily="18" charset="2"/>
              <a:buNone/>
            </a:pPr>
            <a:r>
              <a:rPr lang="en-US" altLang="en-US" sz="2800" b="1" dirty="0">
                <a:solidFill>
                  <a:schemeClr val="tx1">
                    <a:lumMod val="95000"/>
                  </a:schemeClr>
                </a:solidFill>
                <a:latin typeface="Garamond" pitchFamily="18" charset="0"/>
              </a:rPr>
              <a:t>Washington, DC 20202</a:t>
            </a:r>
          </a:p>
          <a:p>
            <a:pPr eaLnBrk="1" hangingPunct="1">
              <a:buFont typeface="Wingdings 2" pitchFamily="18" charset="2"/>
              <a:buNone/>
            </a:pPr>
            <a:endParaRPr lang="en-US" altLang="en-US" sz="2800" b="1" dirty="0">
              <a:solidFill>
                <a:schemeClr val="tx1">
                  <a:lumMod val="95000"/>
                </a:schemeClr>
              </a:solidFill>
              <a:latin typeface="Garamond" pitchFamily="18" charset="0"/>
            </a:endParaRPr>
          </a:p>
          <a:p>
            <a:pPr eaLnBrk="1" hangingPunct="1">
              <a:buFont typeface="Wingdings 2" pitchFamily="18" charset="2"/>
              <a:buNone/>
            </a:pPr>
            <a:r>
              <a:rPr lang="en-US" altLang="en-US" sz="2800" b="1" dirty="0">
                <a:solidFill>
                  <a:schemeClr val="tx1">
                    <a:lumMod val="95000"/>
                  </a:schemeClr>
                </a:solidFill>
                <a:latin typeface="Garamond" pitchFamily="18" charset="0"/>
                <a:hlinkClick r:id="rId3"/>
              </a:rPr>
              <a:t>Sharon.Easterling@ed.gov</a:t>
            </a:r>
            <a:endParaRPr lang="en-US" altLang="en-US" sz="2800" b="1" dirty="0">
              <a:solidFill>
                <a:schemeClr val="tx1">
                  <a:lumMod val="95000"/>
                </a:schemeClr>
              </a:solidFill>
              <a:latin typeface="Garamond" pitchFamily="18" charset="0"/>
            </a:endParaRPr>
          </a:p>
          <a:p>
            <a:pPr eaLnBrk="1" hangingPunct="1">
              <a:buFont typeface="Wingdings 2" pitchFamily="18" charset="2"/>
              <a:buNone/>
            </a:pPr>
            <a:endParaRPr lang="en-US" altLang="en-US" sz="2800" b="1" dirty="0">
              <a:solidFill>
                <a:schemeClr val="tx1">
                  <a:lumMod val="95000"/>
                </a:schemeClr>
              </a:solidFill>
              <a:latin typeface="Garamond" pitchFamily="18" charset="0"/>
            </a:endParaRPr>
          </a:p>
          <a:p>
            <a:pPr eaLnBrk="1" hangingPunct="1">
              <a:buFont typeface="Wingdings 2" pitchFamily="18" charset="2"/>
              <a:buNone/>
            </a:pPr>
            <a:r>
              <a:rPr lang="en-US" altLang="en-US" sz="2800" b="1" dirty="0">
                <a:solidFill>
                  <a:schemeClr val="tx1">
                    <a:lumMod val="95000"/>
                  </a:schemeClr>
                </a:solidFill>
                <a:latin typeface="Garamond" pitchFamily="18" charset="0"/>
              </a:rPr>
              <a:t>Fax: 202-260-7464</a:t>
            </a:r>
          </a:p>
          <a:p>
            <a:pPr eaLnBrk="1" hangingPunct="1">
              <a:buFont typeface="Wingdings 2" pitchFamily="18" charset="2"/>
              <a:buNone/>
            </a:pPr>
            <a:endParaRPr lang="en-US" altLang="en-US" sz="1700" dirty="0">
              <a:solidFill>
                <a:schemeClr val="tx1">
                  <a:lumMod val="95000"/>
                </a:schemeClr>
              </a:solidFill>
              <a:latin typeface="Garamond" pitchFamily="18" charset="0"/>
            </a:endParaRPr>
          </a:p>
        </p:txBody>
      </p:sp>
      <p:sp>
        <p:nvSpPr>
          <p:cNvPr id="86020" name="Slide Number Placeholder 3"/>
          <p:cNvSpPr>
            <a:spLocks noGrp="1"/>
          </p:cNvSpPr>
          <p:nvPr>
            <p:ph type="sldNum" sz="quarter" idx="12"/>
          </p:nvPr>
        </p:nvSpPr>
        <p:spPr bwMode="auto">
          <a:xfrm>
            <a:off x="6457950" y="6356350"/>
            <a:ext cx="2057400" cy="36512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spcBef>
                <a:spcPts val="2000"/>
              </a:spcBef>
              <a:buClr>
                <a:schemeClr val="accent1"/>
              </a:buClr>
              <a:buSzPct val="90000"/>
              <a:buFont typeface="Wingdings 2" pitchFamily="18" charset="2"/>
              <a:buChar char=""/>
              <a:defRPr sz="2200">
                <a:solidFill>
                  <a:srgbClr val="174576"/>
                </a:solidFill>
                <a:latin typeface="Corbel" pitchFamily="34" charset="0"/>
              </a:defRPr>
            </a:lvl1pPr>
            <a:lvl2pPr marL="742950" indent="-285750">
              <a:spcBef>
                <a:spcPts val="600"/>
              </a:spcBef>
              <a:buClr>
                <a:schemeClr val="accent1"/>
              </a:buClr>
              <a:buSzPct val="90000"/>
              <a:buFont typeface="Wingdings 2" pitchFamily="18" charset="2"/>
              <a:buChar char=""/>
              <a:defRPr sz="2000">
                <a:solidFill>
                  <a:srgbClr val="174576"/>
                </a:solidFill>
                <a:latin typeface="Corbel" pitchFamily="34" charset="0"/>
              </a:defRPr>
            </a:lvl2pPr>
            <a:lvl3pPr marL="1143000" indent="-228600">
              <a:spcBef>
                <a:spcPts val="600"/>
              </a:spcBef>
              <a:buClr>
                <a:schemeClr val="accent1"/>
              </a:buClr>
              <a:buSzPct val="90000"/>
              <a:buFont typeface="Wingdings 2" pitchFamily="18" charset="2"/>
              <a:buChar char=""/>
              <a:defRPr>
                <a:solidFill>
                  <a:srgbClr val="174576"/>
                </a:solidFill>
                <a:latin typeface="Corbel" pitchFamily="34" charset="0"/>
              </a:defRPr>
            </a:lvl3pPr>
            <a:lvl4pPr marL="1600200" indent="-228600">
              <a:spcBef>
                <a:spcPts val="600"/>
              </a:spcBef>
              <a:buClr>
                <a:schemeClr val="accent1"/>
              </a:buClr>
              <a:buSzPct val="90000"/>
              <a:buFont typeface="Wingdings 2" pitchFamily="18" charset="2"/>
              <a:buChar char=""/>
              <a:defRPr>
                <a:solidFill>
                  <a:srgbClr val="174576"/>
                </a:solidFill>
                <a:latin typeface="Corbel" pitchFamily="34" charset="0"/>
              </a:defRPr>
            </a:lvl4pPr>
            <a:lvl5pPr marL="2057400" indent="-228600">
              <a:spcBef>
                <a:spcPts val="600"/>
              </a:spcBef>
              <a:buClr>
                <a:schemeClr val="accent1"/>
              </a:buClr>
              <a:buSzPct val="90000"/>
              <a:buFont typeface="Wingdings 2" pitchFamily="18" charset="2"/>
              <a:buChar char=""/>
              <a:defRPr>
                <a:solidFill>
                  <a:srgbClr val="174576"/>
                </a:solidFill>
                <a:latin typeface="Corbel" pitchFamily="34" charset="0"/>
              </a:defRPr>
            </a:lvl5pPr>
            <a:lvl6pPr marL="25146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6pPr>
            <a:lvl7pPr marL="29718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7pPr>
            <a:lvl8pPr marL="34290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8pPr>
            <a:lvl9pPr marL="38862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9pPr>
          </a:lstStyle>
          <a:p>
            <a:pPr>
              <a:lnSpc>
                <a:spcPct val="90000"/>
              </a:lnSpc>
              <a:spcBef>
                <a:spcPct val="0"/>
              </a:spcBef>
              <a:spcAft>
                <a:spcPts val="600"/>
              </a:spcAft>
              <a:buClrTx/>
              <a:buSzTx/>
              <a:buFontTx/>
              <a:buNone/>
            </a:pPr>
            <a:fld id="{A789CF45-A954-4A76-AC64-D1D2A6977A3E}" type="slidenum">
              <a:rPr lang="en-US" altLang="en-US" sz="1900">
                <a:solidFill>
                  <a:schemeClr val="tx1">
                    <a:lumMod val="95000"/>
                  </a:schemeClr>
                </a:solidFill>
              </a:rPr>
              <a:pPr>
                <a:lnSpc>
                  <a:spcPct val="90000"/>
                </a:lnSpc>
                <a:spcBef>
                  <a:spcPct val="0"/>
                </a:spcBef>
                <a:spcAft>
                  <a:spcPts val="600"/>
                </a:spcAft>
                <a:buClrTx/>
                <a:buSzTx/>
                <a:buFontTx/>
                <a:buNone/>
              </a:pPr>
              <a:t>77</a:t>
            </a:fld>
            <a:endParaRPr lang="en-US" altLang="en-US" sz="1900" dirty="0">
              <a:solidFill>
                <a:schemeClr val="tx1">
                  <a:lumMod val="95000"/>
                </a:schemeClr>
              </a:solidFill>
            </a:endParaRPr>
          </a:p>
        </p:txBody>
      </p:sp>
    </p:spTree>
    <p:extLst>
      <p:ext uri="{BB962C8B-B14F-4D97-AF65-F5344CB8AC3E}">
        <p14:creationId xmlns:p14="http://schemas.microsoft.com/office/powerpoint/2010/main" val="595182784"/>
      </p:ext>
    </p:extLst>
  </p:cSld>
  <p:clrMapOvr>
    <a:masterClrMapping/>
  </p:clrMapOvr>
  <p:transition spd="slow" advTm="45593">
    <p:random/>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13224C1-3B43-4565-B876-4BBDA9F1267D}"/>
              </a:ext>
            </a:extLst>
          </p:cNvPr>
          <p:cNvSpPr>
            <a:spLocks noGrp="1"/>
          </p:cNvSpPr>
          <p:nvPr>
            <p:ph type="title"/>
          </p:nvPr>
        </p:nvSpPr>
        <p:spPr>
          <a:xfrm>
            <a:off x="628649" y="-4744"/>
            <a:ext cx="7886700" cy="1325563"/>
          </a:xfrm>
        </p:spPr>
        <p:txBody>
          <a:bodyPr>
            <a:normAutofit/>
          </a:bodyPr>
          <a:lstStyle/>
          <a:p>
            <a:pPr marL="0" marR="0">
              <a:spcBef>
                <a:spcPts val="0"/>
              </a:spcBef>
              <a:spcAft>
                <a:spcPts val="0"/>
              </a:spcAft>
            </a:pPr>
            <a:br>
              <a:rPr lang="en-US" sz="3200" dirty="0">
                <a:solidFill>
                  <a:schemeClr val="accent6">
                    <a:lumMod val="60000"/>
                    <a:lumOff val="40000"/>
                  </a:schemeClr>
                </a:solidFill>
                <a:effectLst/>
                <a:latin typeface="Garamond" panose="02020404030301010803" pitchFamily="18" charset="0"/>
                <a:ea typeface="Times New Roman" panose="02020603050405020304" pitchFamily="18" charset="0"/>
              </a:rPr>
            </a:br>
            <a:r>
              <a:rPr kumimoji="0" lang="en-US" sz="3600" b="1" i="0" u="none" strike="noStrike" kern="1200" cap="none" spc="0" normalizeH="0" baseline="0" noProof="0" dirty="0">
                <a:ln>
                  <a:noFill/>
                </a:ln>
                <a:solidFill>
                  <a:srgbClr val="FFFF00"/>
                </a:solidFill>
                <a:effectLst/>
                <a:uLnTx/>
                <a:uFillTx/>
                <a:latin typeface="Garamond" panose="02020404030301010803" pitchFamily="18" charset="0"/>
                <a:ea typeface="Times New Roman" panose="02020603050405020304" pitchFamily="18" charset="0"/>
              </a:rPr>
              <a:t>Your application will be REJECTED if</a:t>
            </a:r>
            <a:r>
              <a:rPr kumimoji="0" lang="en-US" sz="3600" b="1" i="0" u="none" strike="noStrike" kern="1200" cap="none" spc="0" normalizeH="0" baseline="0" noProof="0" dirty="0">
                <a:ln>
                  <a:noFill/>
                </a:ln>
                <a:solidFill>
                  <a:srgbClr val="464646"/>
                </a:solidFill>
                <a:effectLst/>
                <a:uLnTx/>
                <a:uFillTx/>
                <a:latin typeface="Garamond" panose="02020404030301010803" pitchFamily="18" charset="0"/>
                <a:ea typeface="Times New Roman" panose="02020603050405020304" pitchFamily="18" charset="0"/>
              </a:rPr>
              <a:t>:</a:t>
            </a:r>
            <a:endParaRPr lang="en-US" b="1" dirty="0">
              <a:latin typeface="Garamond" panose="02020404030301010803" pitchFamily="18" charset="0"/>
            </a:endParaRPr>
          </a:p>
        </p:txBody>
      </p:sp>
      <p:sp>
        <p:nvSpPr>
          <p:cNvPr id="6" name="TextBox 5">
            <a:extLst>
              <a:ext uri="{FF2B5EF4-FFF2-40B4-BE49-F238E27FC236}">
                <a16:creationId xmlns:a16="http://schemas.microsoft.com/office/drawing/2014/main" id="{9CB901A0-8DCF-4F43-90E9-BFD865C9AFD7}"/>
              </a:ext>
            </a:extLst>
          </p:cNvPr>
          <p:cNvSpPr txBox="1"/>
          <p:nvPr/>
        </p:nvSpPr>
        <p:spPr>
          <a:xfrm>
            <a:off x="389731" y="1403012"/>
            <a:ext cx="8364537" cy="5262979"/>
          </a:xfrm>
          <a:prstGeom prst="rect">
            <a:avLst/>
          </a:prstGeom>
          <a:noFill/>
        </p:spPr>
        <p:txBody>
          <a:bodyPr wrap="square" rtlCol="0">
            <a:spAutoFit/>
          </a:bodyPr>
          <a:lstStyle/>
          <a:p>
            <a:pPr marL="0" marR="0">
              <a:spcBef>
                <a:spcPts val="0"/>
              </a:spcBef>
              <a:spcAft>
                <a:spcPts val="0"/>
              </a:spcAft>
            </a:pPr>
            <a:r>
              <a:rPr lang="en-US" sz="2400" dirty="0">
                <a:effectLst/>
                <a:latin typeface="Garamond" panose="02020404030301010803" pitchFamily="18" charset="0"/>
                <a:ea typeface="Times New Roman" panose="02020603050405020304" pitchFamily="18" charset="0"/>
              </a:rPr>
              <a:t> </a:t>
            </a:r>
            <a:r>
              <a:rPr lang="en-US" sz="2400" dirty="0">
                <a:latin typeface="Garamond" panose="02020404030301010803" pitchFamily="18" charset="0"/>
                <a:ea typeface="Times New Roman" panose="02020603050405020304" pitchFamily="18" charset="0"/>
              </a:rPr>
              <a:t>-</a:t>
            </a:r>
            <a:r>
              <a:rPr lang="en-US" sz="2400" dirty="0">
                <a:effectLst/>
                <a:latin typeface="Garamond" panose="02020404030301010803" pitchFamily="18" charset="0"/>
                <a:ea typeface="Times New Roman" panose="02020603050405020304" pitchFamily="18" charset="0"/>
              </a:rPr>
              <a:t>It is received after the closing date and time, even by 1 second</a:t>
            </a:r>
          </a:p>
          <a:p>
            <a:pPr marL="0" marR="0">
              <a:spcBef>
                <a:spcPts val="0"/>
              </a:spcBef>
              <a:spcAft>
                <a:spcPts val="0"/>
              </a:spcAft>
            </a:pPr>
            <a:r>
              <a:rPr lang="en-US" sz="2400" dirty="0">
                <a:effectLst/>
                <a:latin typeface="Garamond" panose="02020404030301010803" pitchFamily="18" charset="0"/>
                <a:ea typeface="Times New Roman" panose="02020603050405020304" pitchFamily="18" charset="0"/>
              </a:rPr>
              <a:t> </a:t>
            </a:r>
          </a:p>
          <a:p>
            <a:pPr marL="0" marR="0">
              <a:spcBef>
                <a:spcPts val="0"/>
              </a:spcBef>
              <a:spcAft>
                <a:spcPts val="0"/>
              </a:spcAft>
            </a:pPr>
            <a:r>
              <a:rPr lang="en-US" sz="2400" dirty="0">
                <a:effectLst/>
                <a:latin typeface="Garamond" panose="02020404030301010803" pitchFamily="18" charset="0"/>
                <a:ea typeface="Times New Roman" panose="02020603050405020304" pitchFamily="18" charset="0"/>
              </a:rPr>
              <a:t>-You send a paper application without having received an approved waiver</a:t>
            </a:r>
          </a:p>
          <a:p>
            <a:pPr marL="0" marR="0">
              <a:spcBef>
                <a:spcPts val="0"/>
              </a:spcBef>
              <a:spcAft>
                <a:spcPts val="0"/>
              </a:spcAft>
            </a:pPr>
            <a:r>
              <a:rPr lang="en-US" sz="2400" dirty="0">
                <a:effectLst/>
                <a:latin typeface="Garamond" panose="02020404030301010803" pitchFamily="18" charset="0"/>
                <a:ea typeface="Times New Roman" panose="02020603050405020304" pitchFamily="18" charset="0"/>
              </a:rPr>
              <a:t> </a:t>
            </a:r>
          </a:p>
          <a:p>
            <a:pPr marL="0" marR="0">
              <a:spcBef>
                <a:spcPts val="0"/>
              </a:spcBef>
              <a:spcAft>
                <a:spcPts val="0"/>
              </a:spcAft>
            </a:pPr>
            <a:r>
              <a:rPr lang="en-US" sz="2400" dirty="0">
                <a:effectLst/>
                <a:latin typeface="Garamond" panose="02020404030301010803" pitchFamily="18" charset="0"/>
                <a:ea typeface="Times New Roman" panose="02020603050405020304" pitchFamily="18" charset="0"/>
              </a:rPr>
              <a:t>-You propose to serve a population not designated in Notice Inviting Applications</a:t>
            </a:r>
          </a:p>
          <a:p>
            <a:pPr marL="0" marR="0">
              <a:spcBef>
                <a:spcPts val="0"/>
              </a:spcBef>
              <a:spcAft>
                <a:spcPts val="0"/>
              </a:spcAft>
            </a:pPr>
            <a:endParaRPr lang="en-US" sz="2400" dirty="0">
              <a:latin typeface="Garamond" panose="02020404030301010803" pitchFamily="18" charset="0"/>
              <a:ea typeface="Times New Roman" panose="02020603050405020304" pitchFamily="18" charset="0"/>
            </a:endParaRPr>
          </a:p>
          <a:p>
            <a:pPr marL="0" marR="0">
              <a:spcBef>
                <a:spcPts val="0"/>
              </a:spcBef>
              <a:spcAft>
                <a:spcPts val="0"/>
              </a:spcAft>
            </a:pPr>
            <a:r>
              <a:rPr lang="en-US" sz="2400" dirty="0">
                <a:effectLst/>
                <a:latin typeface="Garamond" panose="02020404030301010803" pitchFamily="18" charset="0"/>
                <a:ea typeface="Times New Roman" panose="02020603050405020304" pitchFamily="18" charset="0"/>
              </a:rPr>
              <a:t>-Application does not address Selection Criteria</a:t>
            </a:r>
          </a:p>
          <a:p>
            <a:pPr marL="0" marR="0">
              <a:spcBef>
                <a:spcPts val="0"/>
              </a:spcBef>
              <a:spcAft>
                <a:spcPts val="0"/>
              </a:spcAft>
            </a:pPr>
            <a:r>
              <a:rPr lang="en-US" sz="2400" dirty="0">
                <a:effectLst/>
                <a:latin typeface="Garamond" panose="02020404030301010803" pitchFamily="18" charset="0"/>
                <a:ea typeface="Times New Roman" panose="02020603050405020304" pitchFamily="18" charset="0"/>
              </a:rPr>
              <a:t> </a:t>
            </a:r>
          </a:p>
          <a:p>
            <a:pPr marL="0" marR="0">
              <a:spcBef>
                <a:spcPts val="0"/>
              </a:spcBef>
              <a:spcAft>
                <a:spcPts val="0"/>
              </a:spcAft>
            </a:pPr>
            <a:r>
              <a:rPr lang="en-US" sz="2400" dirty="0">
                <a:effectLst/>
                <a:latin typeface="Garamond" panose="02020404030301010803" pitchFamily="18" charset="0"/>
                <a:ea typeface="Times New Roman" panose="02020603050405020304" pitchFamily="18" charset="0"/>
              </a:rPr>
              <a:t>-You propose to serve less than the applicable number of participants. Proposals must propose to serve </a:t>
            </a:r>
            <a:r>
              <a:rPr lang="en-US" sz="2400" b="1" u="sng" dirty="0">
                <a:effectLst/>
                <a:latin typeface="Garamond" panose="02020404030301010803" pitchFamily="18" charset="0"/>
                <a:ea typeface="Times New Roman" panose="02020603050405020304" pitchFamily="18" charset="0"/>
              </a:rPr>
              <a:t>60 participants</a:t>
            </a:r>
            <a:r>
              <a:rPr lang="en-US" sz="2400" b="1" dirty="0">
                <a:effectLst/>
                <a:latin typeface="Garamond" panose="02020404030301010803" pitchFamily="18" charset="0"/>
                <a:ea typeface="Times New Roman" panose="02020603050405020304" pitchFamily="18" charset="0"/>
              </a:rPr>
              <a:t> </a:t>
            </a:r>
            <a:r>
              <a:rPr lang="en-US" sz="2400" dirty="0">
                <a:effectLst/>
                <a:latin typeface="Garamond" panose="02020404030301010803" pitchFamily="18" charset="0"/>
                <a:ea typeface="Times New Roman" panose="02020603050405020304" pitchFamily="18" charset="0"/>
              </a:rPr>
              <a:t>for new applicants</a:t>
            </a:r>
            <a:r>
              <a:rPr lang="en-US" sz="2400" dirty="0">
                <a:latin typeface="Garamond" panose="02020404030301010803" pitchFamily="18" charset="0"/>
                <a:ea typeface="Times New Roman" panose="02020603050405020304" pitchFamily="18" charset="0"/>
              </a:rPr>
              <a:t>, an</a:t>
            </a:r>
            <a:r>
              <a:rPr lang="en-US" sz="2400" dirty="0">
                <a:effectLst/>
                <a:latin typeface="Garamond" panose="02020404030301010803" pitchFamily="18" charset="0"/>
                <a:ea typeface="Times New Roman" panose="02020603050405020304" pitchFamily="18" charset="0"/>
              </a:rPr>
              <a:t>d the current number of recommended participants for current grantees.</a:t>
            </a:r>
          </a:p>
        </p:txBody>
      </p:sp>
    </p:spTree>
    <p:extLst>
      <p:ext uri="{BB962C8B-B14F-4D97-AF65-F5344CB8AC3E}">
        <p14:creationId xmlns:p14="http://schemas.microsoft.com/office/powerpoint/2010/main" val="1736067341"/>
      </p:ext>
    </p:extLst>
  </p:cSld>
  <p:clrMapOvr>
    <a:masterClrMapping/>
  </p:clrMapOvr>
  <p:transition spd="slow" advTm="46452">
    <p:random/>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6C266A-CAC6-485F-9168-97F997614C7B}"/>
              </a:ext>
            </a:extLst>
          </p:cNvPr>
          <p:cNvSpPr>
            <a:spLocks noGrp="1"/>
          </p:cNvSpPr>
          <p:nvPr>
            <p:ph type="title"/>
          </p:nvPr>
        </p:nvSpPr>
        <p:spPr>
          <a:xfrm>
            <a:off x="628650" y="365125"/>
            <a:ext cx="2576719" cy="1325563"/>
          </a:xfrm>
        </p:spPr>
        <p:txBody>
          <a:bodyPr>
            <a:normAutofit/>
          </a:bodyPr>
          <a:lstStyle/>
          <a:p>
            <a:r>
              <a:rPr lang="en-US" sz="2700" dirty="0">
                <a:gradFill flip="none" rotWithShape="1">
                  <a:gsLst>
                    <a:gs pos="28000">
                      <a:srgbClr val="EDEDED"/>
                    </a:gs>
                    <a:gs pos="0">
                      <a:srgbClr val="BFBFBF"/>
                    </a:gs>
                    <a:gs pos="100000">
                      <a:srgbClr val="FFFFFF"/>
                    </a:gs>
                  </a:gsLst>
                  <a:lin ang="4800000" scaled="0"/>
                  <a:tileRect/>
                </a:gradFill>
              </a:rPr>
              <a:t>Program Contact Information</a:t>
            </a:r>
          </a:p>
        </p:txBody>
      </p:sp>
      <p:pic>
        <p:nvPicPr>
          <p:cNvPr id="13" name="Content Placeholder 12" descr="Students during a graduation ceremony">
            <a:extLst>
              <a:ext uri="{FF2B5EF4-FFF2-40B4-BE49-F238E27FC236}">
                <a16:creationId xmlns:a16="http://schemas.microsoft.com/office/drawing/2014/main" id="{15E018A9-3B2C-49C7-82CB-A856D6A546C1}"/>
              </a:ext>
            </a:extLst>
          </p:cNvPr>
          <p:cNvPicPr>
            <a:picLocks noGrp="1" noChangeAspect="1"/>
          </p:cNvPicPr>
          <p:nvPr>
            <p:ph idx="1"/>
          </p:nvPr>
        </p:nvPicPr>
        <p:blipFill>
          <a:blip r:embed="rId2"/>
          <a:stretch>
            <a:fillRect/>
          </a:stretch>
        </p:blipFill>
        <p:spPr>
          <a:xfrm>
            <a:off x="500063" y="3098493"/>
            <a:ext cx="2705100" cy="1805601"/>
          </a:xfrm>
        </p:spPr>
      </p:pic>
      <p:sp>
        <p:nvSpPr>
          <p:cNvPr id="4" name="Slide Number Placeholder 3">
            <a:extLst>
              <a:ext uri="{FF2B5EF4-FFF2-40B4-BE49-F238E27FC236}">
                <a16:creationId xmlns:a16="http://schemas.microsoft.com/office/drawing/2014/main" id="{A48DF897-2400-47A6-9505-4074BDB3B2B3}"/>
              </a:ext>
            </a:extLst>
          </p:cNvPr>
          <p:cNvSpPr>
            <a:spLocks noGrp="1"/>
          </p:cNvSpPr>
          <p:nvPr>
            <p:ph type="sldNum" sz="quarter" idx="12"/>
          </p:nvPr>
        </p:nvSpPr>
        <p:spPr>
          <a:xfrm>
            <a:off x="6457950" y="6356350"/>
            <a:ext cx="2057400" cy="365125"/>
          </a:xfrm>
        </p:spPr>
        <p:txBody>
          <a:bodyPr>
            <a:normAutofit/>
          </a:bodyPr>
          <a:lstStyle/>
          <a:p>
            <a:pPr>
              <a:spcAft>
                <a:spcPts val="600"/>
              </a:spcAft>
            </a:pPr>
            <a:fld id="{2E80EDBB-B257-4BCD-9C7B-1688F37962C5}" type="slidenum">
              <a:rPr lang="en-US" altLang="en-US">
                <a:gradFill flip="none" rotWithShape="1">
                  <a:gsLst>
                    <a:gs pos="28000">
                      <a:srgbClr val="7F7F7F"/>
                    </a:gs>
                    <a:gs pos="0">
                      <a:srgbClr val="9E9E9E"/>
                    </a:gs>
                    <a:gs pos="100000">
                      <a:srgbClr val="7F7F7F"/>
                    </a:gs>
                  </a:gsLst>
                  <a:lin ang="5400000" scaled="1"/>
                  <a:tileRect/>
                </a:gradFill>
              </a:rPr>
              <a:pPr>
                <a:spcAft>
                  <a:spcPts val="600"/>
                </a:spcAft>
              </a:pPr>
              <a:t>79</a:t>
            </a:fld>
            <a:endParaRPr lang="en-US" altLang="en-US" dirty="0">
              <a:gradFill flip="none" rotWithShape="1">
                <a:gsLst>
                  <a:gs pos="28000">
                    <a:srgbClr val="7F7F7F"/>
                  </a:gs>
                  <a:gs pos="0">
                    <a:srgbClr val="9E9E9E"/>
                  </a:gs>
                  <a:gs pos="100000">
                    <a:srgbClr val="7F7F7F"/>
                  </a:gs>
                </a:gsLst>
                <a:lin ang="5400000" scaled="1"/>
                <a:tileRect/>
              </a:gradFill>
            </a:endParaRPr>
          </a:p>
        </p:txBody>
      </p:sp>
      <p:sp>
        <p:nvSpPr>
          <p:cNvPr id="10" name="TextBox 9">
            <a:extLst>
              <a:ext uri="{FF2B5EF4-FFF2-40B4-BE49-F238E27FC236}">
                <a16:creationId xmlns:a16="http://schemas.microsoft.com/office/drawing/2014/main" id="{F2D1DA53-2AEF-48B6-AF97-2465CE2857D9}"/>
              </a:ext>
            </a:extLst>
          </p:cNvPr>
          <p:cNvSpPr txBox="1"/>
          <p:nvPr/>
        </p:nvSpPr>
        <p:spPr>
          <a:xfrm>
            <a:off x="3431569" y="510947"/>
            <a:ext cx="5619964" cy="5206490"/>
          </a:xfrm>
          <a:prstGeom prst="rect">
            <a:avLst/>
          </a:prstGeom>
          <a:solidFill>
            <a:schemeClr val="tx1"/>
          </a:solidFill>
        </p:spPr>
        <p:txBody>
          <a:bodyPr wrap="square">
            <a:spAutoFit/>
          </a:bodyPr>
          <a:lstStyle/>
          <a:p>
            <a:pPr marL="0" marR="0">
              <a:lnSpc>
                <a:spcPct val="107000"/>
              </a:lnSpc>
              <a:spcBef>
                <a:spcPts val="0"/>
              </a:spcBef>
              <a:spcAft>
                <a:spcPts val="0"/>
              </a:spcAft>
            </a:pPr>
            <a:r>
              <a:rPr lang="en-US" sz="16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Program Specialist:	Dr. </a:t>
            </a:r>
            <a:r>
              <a:rPr lang="en-US" sz="1600" dirty="0">
                <a:solidFill>
                  <a:schemeClr val="bg1"/>
                </a:solidFill>
                <a:latin typeface="Calibri" panose="020F0502020204030204" pitchFamily="34" charset="0"/>
                <a:ea typeface="Calibri" panose="020F0502020204030204" pitchFamily="34" charset="0"/>
                <a:cs typeface="Times New Roman" panose="02020603050405020304" pitchFamily="18" charset="0"/>
              </a:rPr>
              <a:t>Tanisha Hamblin-Johnson</a:t>
            </a:r>
            <a:endParaRPr lang="en-US" sz="16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6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Telephone:			(202) 453-6090	</a:t>
            </a:r>
          </a:p>
          <a:p>
            <a:pPr marL="0" marR="0">
              <a:lnSpc>
                <a:spcPct val="107000"/>
              </a:lnSpc>
              <a:spcBef>
                <a:spcPts val="0"/>
              </a:spcBef>
              <a:spcAft>
                <a:spcPts val="0"/>
              </a:spcAft>
            </a:pPr>
            <a:r>
              <a:rPr lang="en-US" sz="16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Email Address:		</a:t>
            </a:r>
            <a:r>
              <a:rPr lang="en-US" sz="1600" b="1"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Tanisha.Johnson@ed.gov	</a:t>
            </a:r>
            <a:r>
              <a:rPr lang="en-US" sz="16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endParaRPr lang="en-US" sz="16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6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6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Program Specialist: 	Mrs. Tara Lawrence</a:t>
            </a:r>
          </a:p>
          <a:p>
            <a:pPr marL="0" marR="0">
              <a:lnSpc>
                <a:spcPct val="107000"/>
              </a:lnSpc>
              <a:spcBef>
                <a:spcPts val="0"/>
              </a:spcBef>
              <a:spcAft>
                <a:spcPts val="0"/>
              </a:spcAft>
            </a:pPr>
            <a:r>
              <a:rPr lang="en-US" sz="16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Telephone:			(202) 260-1475	</a:t>
            </a:r>
          </a:p>
          <a:p>
            <a:r>
              <a:rPr lang="en-US" sz="16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Email Address:		</a:t>
            </a:r>
            <a:r>
              <a:rPr lang="en-US" sz="1600" b="1"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Tara.Lawrence@ed.gov	</a:t>
            </a:r>
            <a:r>
              <a:rPr lang="en-US" sz="1600" dirty="0">
                <a:effectLst/>
                <a:latin typeface="Calibri" panose="020F0502020204030204" pitchFamily="34" charset="0"/>
                <a:ea typeface="Calibri" panose="020F0502020204030204" pitchFamily="34" charset="0"/>
                <a:cs typeface="Times New Roman" panose="02020603050405020304" pitchFamily="18" charset="0"/>
              </a:rPr>
              <a:t>	</a:t>
            </a:r>
          </a:p>
          <a:p>
            <a:endParaRPr lang="en-US" sz="1600" dirty="0">
              <a:latin typeface="Calibri" panose="020F0502020204030204" pitchFamily="34" charset="0"/>
              <a:cs typeface="Times New Roman" panose="02020603050405020304" pitchFamily="18" charset="0"/>
            </a:endParaRPr>
          </a:p>
          <a:p>
            <a:endParaRPr lang="en-US" sz="1600" dirty="0">
              <a:latin typeface="Calibri" panose="020F0502020204030204" pitchFamily="34" charset="0"/>
              <a:cs typeface="Times New Roman" panose="02020603050405020304" pitchFamily="18" charset="0"/>
            </a:endParaRPr>
          </a:p>
          <a:p>
            <a:r>
              <a:rPr lang="en-US" sz="1600" dirty="0">
                <a:solidFill>
                  <a:schemeClr val="bg1"/>
                </a:solidFill>
                <a:latin typeface="Calibri" panose="020F0502020204030204" pitchFamily="34" charset="0"/>
                <a:cs typeface="Times New Roman" panose="02020603050405020304" pitchFamily="18" charset="0"/>
              </a:rPr>
              <a:t>Program Specialist:   	Ms. Megan Singleton</a:t>
            </a:r>
          </a:p>
          <a:p>
            <a:r>
              <a:rPr lang="en-US" sz="1600" dirty="0">
                <a:solidFill>
                  <a:schemeClr val="bg1"/>
                </a:solidFill>
                <a:latin typeface="Calibri" panose="020F0502020204030204" pitchFamily="34" charset="0"/>
                <a:cs typeface="Times New Roman" panose="02020603050405020304" pitchFamily="18" charset="0"/>
              </a:rPr>
              <a:t>Telephone: 		(202) 453-7264</a:t>
            </a:r>
          </a:p>
          <a:p>
            <a:r>
              <a:rPr lang="en-US" sz="1600" dirty="0">
                <a:solidFill>
                  <a:schemeClr val="bg1"/>
                </a:solidFill>
                <a:latin typeface="Calibri" panose="020F0502020204030204" pitchFamily="34" charset="0"/>
                <a:cs typeface="Times New Roman" panose="02020603050405020304" pitchFamily="18" charset="0"/>
              </a:rPr>
              <a:t>Email Address:		</a:t>
            </a:r>
            <a:r>
              <a:rPr lang="en-US" sz="1600" b="1" dirty="0">
                <a:solidFill>
                  <a:schemeClr val="bg1"/>
                </a:solidFill>
                <a:latin typeface="Calibri" panose="020F0502020204030204" pitchFamily="34" charset="0"/>
                <a:cs typeface="Times New Roman" panose="02020603050405020304" pitchFamily="18" charset="0"/>
              </a:rPr>
              <a:t>Megan.Singleton@ed.gov</a:t>
            </a:r>
          </a:p>
          <a:p>
            <a:endParaRPr lang="en-US" sz="1600" b="1" dirty="0">
              <a:solidFill>
                <a:schemeClr val="bg1"/>
              </a:solidFill>
              <a:latin typeface="Calibri" panose="020F0502020204030204" pitchFamily="34" charset="0"/>
              <a:cs typeface="Times New Roman" panose="02020603050405020304" pitchFamily="18" charset="0"/>
            </a:endParaRPr>
          </a:p>
          <a:p>
            <a:endParaRPr lang="en-US" sz="1600" b="1" dirty="0">
              <a:solidFill>
                <a:schemeClr val="bg1"/>
              </a:solidFill>
              <a:latin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6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Address:			Federal TRIO Programs</a:t>
            </a:r>
          </a:p>
          <a:p>
            <a:pPr marL="0" marR="0">
              <a:lnSpc>
                <a:spcPct val="107000"/>
              </a:lnSpc>
              <a:spcBef>
                <a:spcPts val="0"/>
              </a:spcBef>
              <a:spcAft>
                <a:spcPts val="0"/>
              </a:spcAft>
            </a:pPr>
            <a:r>
              <a:rPr lang="en-US" sz="16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				U.S. Department of Education </a:t>
            </a:r>
          </a:p>
          <a:p>
            <a:pPr marL="0" marR="0">
              <a:lnSpc>
                <a:spcPct val="107000"/>
              </a:lnSpc>
              <a:spcBef>
                <a:spcPts val="0"/>
              </a:spcBef>
              <a:spcAft>
                <a:spcPts val="0"/>
              </a:spcAft>
            </a:pPr>
            <a:r>
              <a:rPr lang="en-US" sz="16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				400 Maryland Avenue SW, Room 2C153</a:t>
            </a:r>
          </a:p>
          <a:p>
            <a:pPr marL="0" marR="0">
              <a:lnSpc>
                <a:spcPct val="107000"/>
              </a:lnSpc>
              <a:spcBef>
                <a:spcPts val="0"/>
              </a:spcBef>
              <a:spcAft>
                <a:spcPts val="0"/>
              </a:spcAft>
            </a:pPr>
            <a:r>
              <a:rPr lang="en-US" sz="16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				Washington, D.C.  20202</a:t>
            </a:r>
          </a:p>
          <a:p>
            <a:endParaRPr lang="en-US" sz="1600" dirty="0">
              <a:solidFill>
                <a:schemeClr val="bg1"/>
              </a:solidFill>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165258974"/>
      </p:ext>
    </p:extLst>
  </p:cSld>
  <p:clrMapOvr>
    <a:masterClrMapping/>
  </p:clrMapOvr>
  <p:transition spd="slow">
    <p:random/>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76200" y="152400"/>
            <a:ext cx="8915400" cy="1143000"/>
          </a:xfrm>
        </p:spPr>
        <p:txBody>
          <a:bodyPr>
            <a:normAutofit/>
          </a:bodyPr>
          <a:lstStyle/>
          <a:p>
            <a:pPr algn="ctr" eaLnBrk="1" hangingPunct="1"/>
            <a:r>
              <a:rPr lang="en-US" altLang="en-US" sz="4000" dirty="0">
                <a:latin typeface="Garamond" pitchFamily="18" charset="0"/>
              </a:rPr>
              <a:t>Upward Bound Highlights</a:t>
            </a:r>
          </a:p>
        </p:txBody>
      </p:sp>
      <p:sp>
        <p:nvSpPr>
          <p:cNvPr id="20483" name="Content Placeholder 2"/>
          <p:cNvSpPr>
            <a:spLocks noGrp="1"/>
          </p:cNvSpPr>
          <p:nvPr>
            <p:ph idx="1"/>
          </p:nvPr>
        </p:nvSpPr>
        <p:spPr>
          <a:xfrm>
            <a:off x="457200" y="2103438"/>
            <a:ext cx="8229600" cy="4032250"/>
          </a:xfrm>
        </p:spPr>
        <p:txBody>
          <a:bodyPr/>
          <a:lstStyle/>
          <a:p>
            <a:pPr marL="0" indent="0" eaLnBrk="1" hangingPunct="1">
              <a:buNone/>
            </a:pPr>
            <a:r>
              <a:rPr lang="en-US" altLang="en-US" dirty="0">
                <a:latin typeface="Garamond" pitchFamily="18" charset="0"/>
              </a:rPr>
              <a:t>The Upward Bound Program provides Federal grants for the following  three types of projects:</a:t>
            </a:r>
            <a:br>
              <a:rPr lang="en-US" altLang="en-US" dirty="0">
                <a:latin typeface="Garamond" pitchFamily="18" charset="0"/>
              </a:rPr>
            </a:br>
            <a:endParaRPr lang="en-US" altLang="en-US" dirty="0">
              <a:latin typeface="Garamond" pitchFamily="18" charset="0"/>
            </a:endParaRPr>
          </a:p>
          <a:p>
            <a:pPr lvl="1" eaLnBrk="1" hangingPunct="1">
              <a:buFont typeface="Wingdings" pitchFamily="2" charset="2"/>
              <a:buChar char="q"/>
            </a:pPr>
            <a:r>
              <a:rPr lang="en-US" altLang="en-US" sz="2800" dirty="0">
                <a:latin typeface="Garamond" pitchFamily="18" charset="0"/>
              </a:rPr>
              <a:t>Regular Upward Bound (UB)</a:t>
            </a:r>
          </a:p>
          <a:p>
            <a:pPr lvl="1" eaLnBrk="1" hangingPunct="1">
              <a:buFont typeface="Wingdings" pitchFamily="2" charset="2"/>
              <a:buChar char="q"/>
            </a:pPr>
            <a:endParaRPr lang="en-US" altLang="en-US" sz="2800" dirty="0">
              <a:latin typeface="Garamond" pitchFamily="18" charset="0"/>
            </a:endParaRPr>
          </a:p>
          <a:p>
            <a:pPr lvl="1" eaLnBrk="1" hangingPunct="1">
              <a:buFont typeface="Wingdings" pitchFamily="2" charset="2"/>
              <a:buChar char="q"/>
            </a:pPr>
            <a:r>
              <a:rPr lang="en-US" altLang="en-US" sz="2800" dirty="0">
                <a:latin typeface="Garamond" pitchFamily="18" charset="0"/>
              </a:rPr>
              <a:t>Upward Bound Math and Science (UBMS)</a:t>
            </a:r>
          </a:p>
          <a:p>
            <a:pPr lvl="1" eaLnBrk="1" hangingPunct="1">
              <a:buFont typeface="Wingdings" pitchFamily="2" charset="2"/>
              <a:buChar char="q"/>
            </a:pPr>
            <a:endParaRPr lang="en-US" altLang="en-US" sz="2800" dirty="0">
              <a:latin typeface="Garamond" pitchFamily="18" charset="0"/>
            </a:endParaRPr>
          </a:p>
          <a:p>
            <a:pPr lvl="1" eaLnBrk="1" hangingPunct="1">
              <a:buFont typeface="Wingdings" pitchFamily="2" charset="2"/>
              <a:buChar char="q"/>
            </a:pPr>
            <a:r>
              <a:rPr lang="en-US" altLang="en-US" sz="2800" dirty="0">
                <a:latin typeface="Garamond" pitchFamily="18" charset="0"/>
              </a:rPr>
              <a:t>Veterans Upward Bound (VUB)</a:t>
            </a:r>
          </a:p>
        </p:txBody>
      </p:sp>
      <p:sp>
        <p:nvSpPr>
          <p:cNvPr id="20484"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2000"/>
              </a:spcBef>
              <a:buClr>
                <a:schemeClr val="accent1"/>
              </a:buClr>
              <a:buSzPct val="90000"/>
              <a:buFont typeface="Wingdings 2" pitchFamily="18" charset="2"/>
              <a:buChar char=""/>
              <a:defRPr sz="2200">
                <a:solidFill>
                  <a:srgbClr val="174576"/>
                </a:solidFill>
                <a:latin typeface="Corbel" pitchFamily="34" charset="0"/>
              </a:defRPr>
            </a:lvl1pPr>
            <a:lvl2pPr marL="742950" indent="-285750">
              <a:spcBef>
                <a:spcPts val="600"/>
              </a:spcBef>
              <a:buClr>
                <a:schemeClr val="accent1"/>
              </a:buClr>
              <a:buSzPct val="90000"/>
              <a:buFont typeface="Wingdings 2" pitchFamily="18" charset="2"/>
              <a:buChar char=""/>
              <a:defRPr sz="2000">
                <a:solidFill>
                  <a:srgbClr val="174576"/>
                </a:solidFill>
                <a:latin typeface="Corbel" pitchFamily="34" charset="0"/>
              </a:defRPr>
            </a:lvl2pPr>
            <a:lvl3pPr marL="1143000" indent="-228600">
              <a:spcBef>
                <a:spcPts val="600"/>
              </a:spcBef>
              <a:buClr>
                <a:schemeClr val="accent1"/>
              </a:buClr>
              <a:buSzPct val="90000"/>
              <a:buFont typeface="Wingdings 2" pitchFamily="18" charset="2"/>
              <a:buChar char=""/>
              <a:defRPr>
                <a:solidFill>
                  <a:srgbClr val="174576"/>
                </a:solidFill>
                <a:latin typeface="Corbel" pitchFamily="34" charset="0"/>
              </a:defRPr>
            </a:lvl3pPr>
            <a:lvl4pPr marL="1600200" indent="-228600">
              <a:spcBef>
                <a:spcPts val="600"/>
              </a:spcBef>
              <a:buClr>
                <a:schemeClr val="accent1"/>
              </a:buClr>
              <a:buSzPct val="90000"/>
              <a:buFont typeface="Wingdings 2" pitchFamily="18" charset="2"/>
              <a:buChar char=""/>
              <a:defRPr>
                <a:solidFill>
                  <a:srgbClr val="174576"/>
                </a:solidFill>
                <a:latin typeface="Corbel" pitchFamily="34" charset="0"/>
              </a:defRPr>
            </a:lvl4pPr>
            <a:lvl5pPr marL="2057400" indent="-228600">
              <a:spcBef>
                <a:spcPts val="600"/>
              </a:spcBef>
              <a:buClr>
                <a:schemeClr val="accent1"/>
              </a:buClr>
              <a:buSzPct val="90000"/>
              <a:buFont typeface="Wingdings 2" pitchFamily="18" charset="2"/>
              <a:buChar char=""/>
              <a:defRPr>
                <a:solidFill>
                  <a:srgbClr val="174576"/>
                </a:solidFill>
                <a:latin typeface="Corbel" pitchFamily="34" charset="0"/>
              </a:defRPr>
            </a:lvl5pPr>
            <a:lvl6pPr marL="25146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6pPr>
            <a:lvl7pPr marL="29718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7pPr>
            <a:lvl8pPr marL="34290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8pPr>
            <a:lvl9pPr marL="38862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9pPr>
          </a:lstStyle>
          <a:p>
            <a:pPr>
              <a:spcBef>
                <a:spcPct val="0"/>
              </a:spcBef>
              <a:buClrTx/>
              <a:buSzTx/>
              <a:buFontTx/>
              <a:buNone/>
            </a:pPr>
            <a:fld id="{173B7FFD-A8AE-494E-8866-5E40D8EB4E4C}" type="slidenum">
              <a:rPr lang="en-US" altLang="en-US" sz="1100">
                <a:solidFill>
                  <a:srgbClr val="A6A6A6"/>
                </a:solidFill>
              </a:rPr>
              <a:pPr>
                <a:spcBef>
                  <a:spcPct val="0"/>
                </a:spcBef>
                <a:buClrTx/>
                <a:buSzTx/>
                <a:buFontTx/>
                <a:buNone/>
              </a:pPr>
              <a:t>8</a:t>
            </a:fld>
            <a:endParaRPr lang="en-US" altLang="en-US" sz="1100" dirty="0">
              <a:solidFill>
                <a:srgbClr val="A6A6A6"/>
              </a:solidFill>
            </a:endParaRPr>
          </a:p>
        </p:txBody>
      </p:sp>
    </p:spTree>
  </p:cSld>
  <p:clrMapOvr>
    <a:masterClrMapping/>
  </p:clrMapOvr>
  <p:transition spd="slow" advTm="25350">
    <p:random/>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AC19B0F-46D4-4952-A25A-4A04229FFD68}"/>
              </a:ext>
            </a:extLst>
          </p:cNvPr>
          <p:cNvSpPr txBox="1">
            <a:spLocks noGrp="1"/>
          </p:cNvSpPr>
          <p:nvPr>
            <p:ph type="title" idx="4294967295"/>
          </p:nvPr>
        </p:nvSpPr>
        <p:spPr>
          <a:xfrm>
            <a:off x="1657350" y="4464028"/>
            <a:ext cx="6858000" cy="1641490"/>
          </a:xfrm>
          <a:prstGeom prst="rect">
            <a:avLst/>
          </a:prstGeom>
          <a:noFill/>
          <a:ln>
            <a:noFill/>
            <a:prstDash/>
          </a:ln>
          <a:effectLst/>
        </p:spPr>
        <p:txBody>
          <a:bodyPr rot="0" spcFirstLastPara="0" vertOverflow="overflow" horzOverflow="overflow" vert="horz" wrap="none" lIns="91440" tIns="45720" rIns="91440" bIns="45720" numCol="1" spcCol="0" rtlCol="0" fromWordArt="0" anchor="t" anchorCtr="0" forceAA="0" compatLnSpc="1">
            <a:prstTxWarp prst="textNoShape">
              <a:avLst/>
            </a:prstTxWarp>
            <a:normAutofit/>
          </a:bodyPr>
          <a:lstStyle/>
          <a:p>
            <a:pPr marL="0" marR="0" lvl="0" indent="0" algn="r" defTabSz="914400" rtl="0" eaLnBrk="1" fontAlgn="auto" latinLnBrk="0" hangingPunct="1">
              <a:lnSpc>
                <a:spcPct val="90000"/>
              </a:lnSpc>
              <a:spcBef>
                <a:spcPct val="0"/>
              </a:spcBef>
              <a:spcAft>
                <a:spcPts val="600"/>
              </a:spcAft>
              <a:buClrTx/>
              <a:buSzTx/>
              <a:buFontTx/>
              <a:buNone/>
              <a:tabLst/>
              <a:defRPr/>
            </a:pPr>
            <a:r>
              <a:rPr kumimoji="0" lang="en-US" sz="9600" b="0" i="0" u="none" strike="noStrike" kern="1200" cap="none" spc="-300" normalizeH="0" baseline="0" noProof="0" dirty="0">
                <a:ln>
                  <a:noFill/>
                </a:ln>
                <a:gradFill flip="none" rotWithShape="1">
                  <a:gsLst>
                    <a:gs pos="32000">
                      <a:schemeClr val="tx1">
                        <a:lumMod val="89000"/>
                      </a:schemeClr>
                    </a:gs>
                    <a:gs pos="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uLnTx/>
                <a:uFillTx/>
                <a:latin typeface="+mj-lt"/>
                <a:ea typeface="+mj-ea"/>
                <a:cs typeface="+mj-cs"/>
              </a:rPr>
              <a:t>The End</a:t>
            </a:r>
          </a:p>
        </p:txBody>
      </p:sp>
      <p:pic>
        <p:nvPicPr>
          <p:cNvPr id="3" name="Picture 2" descr="3D black question marks with one yellow question mark">
            <a:extLst>
              <a:ext uri="{FF2B5EF4-FFF2-40B4-BE49-F238E27FC236}">
                <a16:creationId xmlns:a16="http://schemas.microsoft.com/office/drawing/2014/main" id="{A43E21F6-031D-4EB1-A33F-59ED14C85267}"/>
              </a:ext>
            </a:extLst>
          </p:cNvPr>
          <p:cNvPicPr>
            <a:picLocks noChangeAspect="1"/>
          </p:cNvPicPr>
          <p:nvPr/>
        </p:nvPicPr>
        <p:blipFill rotWithShape="1">
          <a:blip r:embed="rId3"/>
          <a:srcRect l="3078" r="1" b="1"/>
          <a:stretch/>
        </p:blipFill>
        <p:spPr>
          <a:xfrm>
            <a:off x="20" y="10"/>
            <a:ext cx="9143980" cy="3443533"/>
          </a:xfrm>
          <a:prstGeom prst="rect">
            <a:avLst/>
          </a:prstGeom>
        </p:spPr>
      </p:pic>
      <p:sp>
        <p:nvSpPr>
          <p:cNvPr id="89090" name="Slide Number Placeholder 5"/>
          <p:cNvSpPr>
            <a:spLocks noGrp="1"/>
          </p:cNvSpPr>
          <p:nvPr>
            <p:ph type="sldNum" sz="quarter" idx="12"/>
          </p:nvPr>
        </p:nvSpPr>
        <p:spPr bwMode="auto">
          <a:xfrm>
            <a:off x="6457950" y="6356350"/>
            <a:ext cx="2057400" cy="36512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nchor="ctr">
            <a:normAutofit/>
          </a:bodyPr>
          <a:lstStyle>
            <a:lvl1pPr>
              <a:spcBef>
                <a:spcPts val="2000"/>
              </a:spcBef>
              <a:buClr>
                <a:schemeClr val="accent1"/>
              </a:buClr>
              <a:buSzPct val="90000"/>
              <a:buFont typeface="Wingdings 2" pitchFamily="18" charset="2"/>
              <a:buChar char=""/>
              <a:defRPr sz="2200">
                <a:solidFill>
                  <a:srgbClr val="174576"/>
                </a:solidFill>
                <a:latin typeface="Corbel" pitchFamily="34" charset="0"/>
              </a:defRPr>
            </a:lvl1pPr>
            <a:lvl2pPr marL="742950" indent="-285750">
              <a:spcBef>
                <a:spcPts val="600"/>
              </a:spcBef>
              <a:buClr>
                <a:schemeClr val="accent1"/>
              </a:buClr>
              <a:buSzPct val="90000"/>
              <a:buFont typeface="Wingdings 2" pitchFamily="18" charset="2"/>
              <a:buChar char=""/>
              <a:defRPr sz="2000">
                <a:solidFill>
                  <a:srgbClr val="174576"/>
                </a:solidFill>
                <a:latin typeface="Corbel" pitchFamily="34" charset="0"/>
              </a:defRPr>
            </a:lvl2pPr>
            <a:lvl3pPr marL="1143000" indent="-228600">
              <a:spcBef>
                <a:spcPts val="600"/>
              </a:spcBef>
              <a:buClr>
                <a:schemeClr val="accent1"/>
              </a:buClr>
              <a:buSzPct val="90000"/>
              <a:buFont typeface="Wingdings 2" pitchFamily="18" charset="2"/>
              <a:buChar char=""/>
              <a:defRPr>
                <a:solidFill>
                  <a:srgbClr val="174576"/>
                </a:solidFill>
                <a:latin typeface="Corbel" pitchFamily="34" charset="0"/>
              </a:defRPr>
            </a:lvl3pPr>
            <a:lvl4pPr marL="1600200" indent="-228600">
              <a:spcBef>
                <a:spcPts val="600"/>
              </a:spcBef>
              <a:buClr>
                <a:schemeClr val="accent1"/>
              </a:buClr>
              <a:buSzPct val="90000"/>
              <a:buFont typeface="Wingdings 2" pitchFamily="18" charset="2"/>
              <a:buChar char=""/>
              <a:defRPr>
                <a:solidFill>
                  <a:srgbClr val="174576"/>
                </a:solidFill>
                <a:latin typeface="Corbel" pitchFamily="34" charset="0"/>
              </a:defRPr>
            </a:lvl4pPr>
            <a:lvl5pPr marL="2057400" indent="-228600">
              <a:spcBef>
                <a:spcPts val="600"/>
              </a:spcBef>
              <a:buClr>
                <a:schemeClr val="accent1"/>
              </a:buClr>
              <a:buSzPct val="90000"/>
              <a:buFont typeface="Wingdings 2" pitchFamily="18" charset="2"/>
              <a:buChar char=""/>
              <a:defRPr>
                <a:solidFill>
                  <a:srgbClr val="174576"/>
                </a:solidFill>
                <a:latin typeface="Corbel" pitchFamily="34" charset="0"/>
              </a:defRPr>
            </a:lvl5pPr>
            <a:lvl6pPr marL="25146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6pPr>
            <a:lvl7pPr marL="29718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7pPr>
            <a:lvl8pPr marL="34290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8pPr>
            <a:lvl9pPr marL="38862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9pPr>
          </a:lstStyle>
          <a:p>
            <a:pPr defTabSz="914400">
              <a:spcBef>
                <a:spcPct val="0"/>
              </a:spcBef>
              <a:spcAft>
                <a:spcPts val="600"/>
              </a:spcAft>
              <a:buClrTx/>
              <a:buSzTx/>
              <a:buFontTx/>
              <a:buNone/>
            </a:pPr>
            <a:fld id="{5BD36965-3D6C-42D7-BB69-0A8E4DEE3934}" type="slidenum">
              <a:rPr lang="en-US" altLang="en-US"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latin typeface="+mn-lt"/>
              </a:rPr>
              <a:pPr defTabSz="914400">
                <a:spcBef>
                  <a:spcPct val="0"/>
                </a:spcBef>
                <a:spcAft>
                  <a:spcPts val="600"/>
                </a:spcAft>
                <a:buClrTx/>
                <a:buSzTx/>
                <a:buFontTx/>
                <a:buNone/>
              </a:pPr>
              <a:t>80</a:t>
            </a:fld>
            <a:endParaRPr lang="en-US" altLang="en-US" sz="1200" dirty="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latin typeface="+mn-lt"/>
            </a:endParaRPr>
          </a:p>
        </p:txBody>
      </p:sp>
    </p:spTree>
    <p:extLst>
      <p:ext uri="{BB962C8B-B14F-4D97-AF65-F5344CB8AC3E}">
        <p14:creationId xmlns:p14="http://schemas.microsoft.com/office/powerpoint/2010/main" val="2258467371"/>
      </p:ext>
    </p:extLst>
  </p:cSld>
  <p:clrMapOvr>
    <a:masterClrMapping/>
  </p:clrMapOvr>
  <p:transition spd="slow" advTm="47494">
    <p:random/>
  </p:transition>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81" name="Rectangle 80">
            <a:extLst>
              <a:ext uri="{FF2B5EF4-FFF2-40B4-BE49-F238E27FC236}">
                <a16:creationId xmlns:a16="http://schemas.microsoft.com/office/drawing/2014/main" id="{7451E7C6-1961-4199-B95E-D0993B9FB3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9962" y="0"/>
            <a:ext cx="3477006"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83" name="Rectangle 82">
            <a:extLst>
              <a:ext uri="{FF2B5EF4-FFF2-40B4-BE49-F238E27FC236}">
                <a16:creationId xmlns:a16="http://schemas.microsoft.com/office/drawing/2014/main" id="{3B97F1EF-0AED-4298-89CA-8BA44F71D4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115050" cy="6858000"/>
          </a:xfrm>
          <a:prstGeom prst="rect">
            <a:avLst/>
          </a:prstGeom>
          <a:ln>
            <a:noFill/>
          </a:ln>
          <a:effectLst>
            <a:outerShdw blurRad="139700" dist="508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508" name="Title 1"/>
          <p:cNvSpPr>
            <a:spLocks noGrp="1"/>
          </p:cNvSpPr>
          <p:nvPr>
            <p:ph type="title"/>
          </p:nvPr>
        </p:nvSpPr>
        <p:spPr>
          <a:xfrm>
            <a:off x="447555" y="2173444"/>
            <a:ext cx="5289703" cy="2511111"/>
          </a:xfrm>
        </p:spPr>
        <p:txBody>
          <a:bodyPr vert="horz" wrap="square" lIns="91440" tIns="45720" rIns="91440" bIns="45720" rtlCol="0" anchor="t">
            <a:normAutofit/>
          </a:bodyPr>
          <a:lstStyle/>
          <a:p>
            <a:pPr algn="r" defTabSz="914400"/>
            <a:r>
              <a:rPr lang="en-US" altLang="en-US" sz="5400" spc="-300" dirty="0">
                <a:gradFill flip="none" rotWithShape="1">
                  <a:gsLst>
                    <a:gs pos="32000">
                      <a:schemeClr val="tx1">
                        <a:lumMod val="89000"/>
                      </a:schemeClr>
                    </a:gs>
                    <a:gs pos="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rPr>
              <a:t>What is the Upward Bound Math and Science Program?</a:t>
            </a:r>
          </a:p>
        </p:txBody>
      </p:sp>
      <p:sp>
        <p:nvSpPr>
          <p:cNvPr id="85" name="Title 1">
            <a:extLst>
              <a:ext uri="{FF2B5EF4-FFF2-40B4-BE49-F238E27FC236}">
                <a16:creationId xmlns:a16="http://schemas.microsoft.com/office/drawing/2014/main" id="{091782EE-F77E-4722-85F0-C1E5F079003E}"/>
              </a:ext>
              <a:ext uri="{C183D7F6-B498-43B3-948B-1728B52AA6E4}">
                <adec:decorative xmlns:adec="http://schemas.microsoft.com/office/drawing/2017/decorative" val="1"/>
              </a:ext>
            </a:extLst>
          </p:cNvPr>
          <p:cNvSpPr txBox="1">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958258" y="2627791"/>
            <a:ext cx="4676361" cy="3592034"/>
          </a:xfrm>
          <a:prstGeom prst="rect">
            <a:avLst/>
          </a:prstGeom>
        </p:spPr>
        <p:txBody>
          <a:bodyPr vert="horz" wrap="none" lIns="91440" tIns="45720" rIns="91440" bIns="45720" rtlCol="0" anchor="t">
            <a:normAutofit/>
          </a:bodyPr>
          <a:lstStyle>
            <a:lvl1pPr algn="r" defTabSz="914400" rtl="0" eaLnBrk="1" latinLnBrk="0" hangingPunct="1">
              <a:lnSpc>
                <a:spcPct val="90000"/>
              </a:lnSpc>
              <a:spcBef>
                <a:spcPct val="0"/>
              </a:spcBef>
              <a:buNone/>
              <a:defRPr sz="9600" b="0" kern="1200" spc="-300">
                <a:gradFill flip="none" rotWithShape="1">
                  <a:gsLst>
                    <a:gs pos="32000">
                      <a:schemeClr val="tx1">
                        <a:lumMod val="89000"/>
                      </a:schemeClr>
                    </a:gs>
                    <a:gs pos="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ea typeface="+mj-ea"/>
                <a:cs typeface="+mj-cs"/>
              </a:defRPr>
            </a:lvl1pPr>
          </a:lstStyle>
          <a:p>
            <a:endParaRPr lang="en-US" dirty="0">
              <a:effectLst>
                <a:outerShdw blurRad="469900" dist="342900" dir="5400000" sy="-20000" rotWithShape="0">
                  <a:schemeClr val="bg1"/>
                </a:outerShdw>
              </a:effectLst>
            </a:endParaRPr>
          </a:p>
        </p:txBody>
      </p:sp>
      <p:pic>
        <p:nvPicPr>
          <p:cNvPr id="3" name="Picture 2" descr="Asian student writing on blackboard with chalk in classroom">
            <a:extLst>
              <a:ext uri="{FF2B5EF4-FFF2-40B4-BE49-F238E27FC236}">
                <a16:creationId xmlns:a16="http://schemas.microsoft.com/office/drawing/2014/main" id="{2B64ADC7-4844-4072-8B95-ED164C62A0E7}"/>
              </a:ext>
            </a:extLst>
          </p:cNvPr>
          <p:cNvPicPr>
            <a:picLocks noChangeAspect="1"/>
          </p:cNvPicPr>
          <p:nvPr/>
        </p:nvPicPr>
        <p:blipFill rotWithShape="1">
          <a:blip r:embed="rId4"/>
          <a:srcRect l="5138" r="30483"/>
          <a:stretch/>
        </p:blipFill>
        <p:spPr>
          <a:xfrm>
            <a:off x="6591394" y="638176"/>
            <a:ext cx="2100375" cy="2565594"/>
          </a:xfrm>
          <a:prstGeom prst="rect">
            <a:avLst/>
          </a:prstGeom>
        </p:spPr>
      </p:pic>
      <p:pic>
        <p:nvPicPr>
          <p:cNvPr id="12" name="Picture 11">
            <a:extLst>
              <a:ext uri="{FF2B5EF4-FFF2-40B4-BE49-F238E27FC236}">
                <a16:creationId xmlns:a16="http://schemas.microsoft.com/office/drawing/2014/main" id="{10A981FA-5BC0-46EE-B65E-1B2AAB1C5594}"/>
              </a:ext>
              <a:ext uri="{C183D7F6-B498-43B3-948B-1728B52AA6E4}">
                <adec:decorative xmlns:adec="http://schemas.microsoft.com/office/drawing/2017/decorative" val="1"/>
              </a:ext>
            </a:extLst>
          </p:cNvPr>
          <p:cNvPicPr>
            <a:picLocks noChangeAspect="1"/>
          </p:cNvPicPr>
          <p:nvPr/>
        </p:nvPicPr>
        <p:blipFill>
          <a:blip r:embed="rId5">
            <a:extLst>
              <a:ext uri="{837473B0-CC2E-450A-ABE3-18F120FF3D39}">
                <a1611:picAttrSrcUrl xmlns:a1611="http://schemas.microsoft.com/office/drawing/2016/11/main" r:id="rId6"/>
              </a:ext>
            </a:extLst>
          </a:blip>
          <a:stretch>
            <a:fillRect/>
          </a:stretch>
        </p:blipFill>
        <p:spPr>
          <a:xfrm>
            <a:off x="6608824" y="3654230"/>
            <a:ext cx="2100375" cy="2565595"/>
          </a:xfrm>
          <a:prstGeom prst="rect">
            <a:avLst/>
          </a:prstGeom>
        </p:spPr>
      </p:pic>
      <p:sp>
        <p:nvSpPr>
          <p:cNvPr id="21506" name="Slide Number Placeholder 3"/>
          <p:cNvSpPr>
            <a:spLocks noGrp="1"/>
          </p:cNvSpPr>
          <p:nvPr>
            <p:ph type="sldNum" sz="quarter" idx="12"/>
          </p:nvPr>
        </p:nvSpPr>
        <p:spPr bwMode="auto">
          <a:xfrm>
            <a:off x="6457950" y="6356350"/>
            <a:ext cx="2057400" cy="36512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nchor="ctr">
            <a:normAutofit/>
          </a:bodyPr>
          <a:lstStyle>
            <a:lvl1pPr>
              <a:spcBef>
                <a:spcPts val="2000"/>
              </a:spcBef>
              <a:buClr>
                <a:schemeClr val="accent1"/>
              </a:buClr>
              <a:buSzPct val="90000"/>
              <a:buFont typeface="Wingdings 2" pitchFamily="18" charset="2"/>
              <a:buChar char=""/>
              <a:defRPr sz="2200">
                <a:solidFill>
                  <a:srgbClr val="174576"/>
                </a:solidFill>
                <a:latin typeface="Corbel" pitchFamily="34" charset="0"/>
              </a:defRPr>
            </a:lvl1pPr>
            <a:lvl2pPr marL="742950" indent="-285750">
              <a:spcBef>
                <a:spcPts val="600"/>
              </a:spcBef>
              <a:buClr>
                <a:schemeClr val="accent1"/>
              </a:buClr>
              <a:buSzPct val="90000"/>
              <a:buFont typeface="Wingdings 2" pitchFamily="18" charset="2"/>
              <a:buChar char=""/>
              <a:defRPr sz="2000">
                <a:solidFill>
                  <a:srgbClr val="174576"/>
                </a:solidFill>
                <a:latin typeface="Corbel" pitchFamily="34" charset="0"/>
              </a:defRPr>
            </a:lvl2pPr>
            <a:lvl3pPr marL="1143000" indent="-228600">
              <a:spcBef>
                <a:spcPts val="600"/>
              </a:spcBef>
              <a:buClr>
                <a:schemeClr val="accent1"/>
              </a:buClr>
              <a:buSzPct val="90000"/>
              <a:buFont typeface="Wingdings 2" pitchFamily="18" charset="2"/>
              <a:buChar char=""/>
              <a:defRPr>
                <a:solidFill>
                  <a:srgbClr val="174576"/>
                </a:solidFill>
                <a:latin typeface="Corbel" pitchFamily="34" charset="0"/>
              </a:defRPr>
            </a:lvl3pPr>
            <a:lvl4pPr marL="1600200" indent="-228600">
              <a:spcBef>
                <a:spcPts val="600"/>
              </a:spcBef>
              <a:buClr>
                <a:schemeClr val="accent1"/>
              </a:buClr>
              <a:buSzPct val="90000"/>
              <a:buFont typeface="Wingdings 2" pitchFamily="18" charset="2"/>
              <a:buChar char=""/>
              <a:defRPr>
                <a:solidFill>
                  <a:srgbClr val="174576"/>
                </a:solidFill>
                <a:latin typeface="Corbel" pitchFamily="34" charset="0"/>
              </a:defRPr>
            </a:lvl4pPr>
            <a:lvl5pPr marL="2057400" indent="-228600">
              <a:spcBef>
                <a:spcPts val="600"/>
              </a:spcBef>
              <a:buClr>
                <a:schemeClr val="accent1"/>
              </a:buClr>
              <a:buSzPct val="90000"/>
              <a:buFont typeface="Wingdings 2" pitchFamily="18" charset="2"/>
              <a:buChar char=""/>
              <a:defRPr>
                <a:solidFill>
                  <a:srgbClr val="174576"/>
                </a:solidFill>
                <a:latin typeface="Corbel" pitchFamily="34" charset="0"/>
              </a:defRPr>
            </a:lvl5pPr>
            <a:lvl6pPr marL="25146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6pPr>
            <a:lvl7pPr marL="29718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7pPr>
            <a:lvl8pPr marL="34290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8pPr>
            <a:lvl9pPr marL="3886200" indent="-228600" defTabSz="457200" eaLnBrk="0" fontAlgn="base" hangingPunct="0">
              <a:spcBef>
                <a:spcPts val="600"/>
              </a:spcBef>
              <a:spcAft>
                <a:spcPct val="0"/>
              </a:spcAft>
              <a:buClr>
                <a:schemeClr val="accent1"/>
              </a:buClr>
              <a:buSzPct val="90000"/>
              <a:buFont typeface="Wingdings 2" pitchFamily="18" charset="2"/>
              <a:buChar char=""/>
              <a:defRPr>
                <a:solidFill>
                  <a:srgbClr val="174576"/>
                </a:solidFill>
                <a:latin typeface="Corbel" pitchFamily="34" charset="0"/>
              </a:defRPr>
            </a:lvl9pPr>
          </a:lstStyle>
          <a:p>
            <a:pPr defTabSz="914400">
              <a:spcBef>
                <a:spcPct val="0"/>
              </a:spcBef>
              <a:spcAft>
                <a:spcPts val="600"/>
              </a:spcAft>
              <a:buClrTx/>
              <a:buSzTx/>
              <a:buFontTx/>
              <a:buNone/>
            </a:pPr>
            <a:fld id="{BF2555AC-DE44-4AD0-A696-BBE3053AF3CF}" type="slidenum">
              <a:rPr lang="en-US" altLang="en-US" sz="1200">
                <a:solidFill>
                  <a:schemeClr val="bg1">
                    <a:lumMod val="65000"/>
                    <a:lumOff val="35000"/>
                  </a:schemeClr>
                </a:solidFill>
                <a:latin typeface="+mn-lt"/>
              </a:rPr>
              <a:pPr defTabSz="914400">
                <a:spcBef>
                  <a:spcPct val="0"/>
                </a:spcBef>
                <a:spcAft>
                  <a:spcPts val="600"/>
                </a:spcAft>
                <a:buClrTx/>
                <a:buSzTx/>
                <a:buFontTx/>
                <a:buNone/>
              </a:pPr>
              <a:t>9</a:t>
            </a:fld>
            <a:endParaRPr lang="en-US" altLang="en-US" sz="1200" dirty="0">
              <a:solidFill>
                <a:schemeClr val="bg1">
                  <a:lumMod val="65000"/>
                  <a:lumOff val="35000"/>
                </a:schemeClr>
              </a:solidFill>
              <a:latin typeface="+mn-lt"/>
            </a:endParaRPr>
          </a:p>
        </p:txBody>
      </p:sp>
    </p:spTree>
  </p:cSld>
  <p:clrMapOvr>
    <a:masterClrMapping/>
  </p:clrMapOvr>
  <p:transition spd="slow" advTm="40064">
    <p:random/>
  </p:transition>
</p:sld>
</file>

<file path=ppt/theme/theme1.xml><?xml version="1.0" encoding="utf-8"?>
<a:theme xmlns:a="http://schemas.openxmlformats.org/drawingml/2006/main" name="Depth">
  <a:themeElements>
    <a:clrScheme name="Depth">
      <a:dk1>
        <a:sysClr val="windowText" lastClr="000000"/>
      </a:dk1>
      <a:lt1>
        <a:sysClr val="window" lastClr="FFFFFF"/>
      </a:lt1>
      <a:dk2>
        <a:srgbClr val="455F51"/>
      </a:dk2>
      <a:lt2>
        <a:srgbClr val="94D7E4"/>
      </a:lt2>
      <a:accent1>
        <a:srgbClr val="41AEBD"/>
      </a:accent1>
      <a:accent2>
        <a:srgbClr val="97E9D5"/>
      </a:accent2>
      <a:accent3>
        <a:srgbClr val="A2CF49"/>
      </a:accent3>
      <a:accent4>
        <a:srgbClr val="608F3D"/>
      </a:accent4>
      <a:accent5>
        <a:srgbClr val="F4DE3A"/>
      </a:accent5>
      <a:accent6>
        <a:srgbClr val="FCB11C"/>
      </a:accent6>
      <a:hlink>
        <a:srgbClr val="FBCA98"/>
      </a:hlink>
      <a:folHlink>
        <a:srgbClr val="D3B86D"/>
      </a:folHlink>
    </a:clrScheme>
    <a:fontScheme name="Depth">
      <a:majorFont>
        <a:latin typeface="Corbel" panose="020B0503020204020204"/>
        <a:ea typeface=""/>
        <a:cs typeface=""/>
        <a:font script="Jpan" typeface="メイリオ"/>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メイリオ"/>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epth">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epth" id="{7BEAFC2A-325C-49C4-AC08-2B765DA903F9}" vid="{1735E755-43E6-43AA-ABA2-C989ECC79AF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4E9580846B97B249852C27FD48846CBE" ma:contentTypeVersion="4" ma:contentTypeDescription="Create a new document." ma:contentTypeScope="" ma:versionID="9732a27564ebc2ac05dee7770841a1ac">
  <xsd:schema xmlns:xsd="http://www.w3.org/2001/XMLSchema" xmlns:xs="http://www.w3.org/2001/XMLSchema" xmlns:p="http://schemas.microsoft.com/office/2006/metadata/properties" xmlns:ns2="9bca24b2-e5d0-4920-b70b-404806f3094b" xmlns:ns3="f3669371-32f0-407e-8664-4cb9d3435c54" targetNamespace="http://schemas.microsoft.com/office/2006/metadata/properties" ma:root="true" ma:fieldsID="a2410a495111bfaf56fd265b63aa3759" ns2:_="" ns3:_="">
    <xsd:import namespace="9bca24b2-e5d0-4920-b70b-404806f3094b"/>
    <xsd:import namespace="f3669371-32f0-407e-8664-4cb9d3435c54"/>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bca24b2-e5d0-4920-b70b-404806f3094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3669371-32f0-407e-8664-4cb9d3435c54"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C4E0E36-C93B-4DD0-911A-0D39F55BFC81}">
  <ds:schemaRefs>
    <ds:schemaRef ds:uri="http://schemas.microsoft.com/office/2006/metadata/properties"/>
    <ds:schemaRef ds:uri="http://schemas.microsoft.com/office/infopath/2007/PartnerControls"/>
    <ds:schemaRef ds:uri="http://purl.org/dc/dcmitype/"/>
    <ds:schemaRef ds:uri="9bca24b2-e5d0-4920-b70b-404806f3094b"/>
    <ds:schemaRef ds:uri="http://schemas.microsoft.com/office/2006/documentManagement/types"/>
    <ds:schemaRef ds:uri="http://purl.org/dc/terms/"/>
    <ds:schemaRef ds:uri="http://www.w3.org/XML/1998/namespace"/>
    <ds:schemaRef ds:uri="f3669371-32f0-407e-8664-4cb9d3435c54"/>
    <ds:schemaRef ds:uri="http://schemas.openxmlformats.org/package/2006/metadata/core-properties"/>
    <ds:schemaRef ds:uri="http://purl.org/dc/elements/1.1/"/>
  </ds:schemaRefs>
</ds:datastoreItem>
</file>

<file path=customXml/itemProps2.xml><?xml version="1.0" encoding="utf-8"?>
<ds:datastoreItem xmlns:ds="http://schemas.openxmlformats.org/officeDocument/2006/customXml" ds:itemID="{3E202C18-51DA-4D70-BCB5-12D62AB87A1C}">
  <ds:schemaRefs>
    <ds:schemaRef ds:uri="http://schemas.microsoft.com/sharepoint/v3/contenttype/forms"/>
  </ds:schemaRefs>
</ds:datastoreItem>
</file>

<file path=customXml/itemProps3.xml><?xml version="1.0" encoding="utf-8"?>
<ds:datastoreItem xmlns:ds="http://schemas.openxmlformats.org/officeDocument/2006/customXml" ds:itemID="{F0E015D5-A637-425D-A329-8CC7ECDF1A71}">
  <ds:schemaRefs>
    <ds:schemaRef ds:uri="9bca24b2-e5d0-4920-b70b-404806f3094b"/>
    <ds:schemaRef ds:uri="f3669371-32f0-407e-8664-4cb9d3435c54"/>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TM04033923[[fn=Depth]]</Template>
  <TotalTime>34411</TotalTime>
  <Words>5021</Words>
  <Application>Microsoft Office PowerPoint</Application>
  <PresentationFormat>On-screen Show (4:3)</PresentationFormat>
  <Paragraphs>597</Paragraphs>
  <Slides>80</Slides>
  <Notes>68</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80</vt:i4>
      </vt:variant>
    </vt:vector>
  </HeadingPairs>
  <TitlesOfParts>
    <vt:vector size="87" baseType="lpstr">
      <vt:lpstr>Arial</vt:lpstr>
      <vt:lpstr>Calibri</vt:lpstr>
      <vt:lpstr>Corbel</vt:lpstr>
      <vt:lpstr>Garamond</vt:lpstr>
      <vt:lpstr>Wingdings</vt:lpstr>
      <vt:lpstr>Wingdings 2</vt:lpstr>
      <vt:lpstr>Depth</vt:lpstr>
      <vt:lpstr>April 2022</vt:lpstr>
      <vt:lpstr>WEB ADDRESS FOR GRANT APPLICATION PACKAGE:  https://apply07.grants.gov/apply/opportunities/instructions/PKG00273479-instructions.pdf</vt:lpstr>
      <vt:lpstr>Application Opening Date</vt:lpstr>
      <vt:lpstr>Application Closing Date</vt:lpstr>
      <vt:lpstr>How to Ask a Question</vt:lpstr>
      <vt:lpstr>Workshop Objectives</vt:lpstr>
      <vt:lpstr>Upward Bound Math and Science Regulations and Legislations</vt:lpstr>
      <vt:lpstr>Upward Bound Highlights</vt:lpstr>
      <vt:lpstr>What is the Upward Bound Math and Science Program?</vt:lpstr>
      <vt:lpstr>Upward Bound Math and Science  Maximum Award Amounts</vt:lpstr>
      <vt:lpstr>Who is Eligible to Apply for a Grant?</vt:lpstr>
      <vt:lpstr>Who is Eligible to Participate in an  Upward Bound Math and Science Project ?</vt:lpstr>
      <vt:lpstr>Low Income Definition</vt:lpstr>
      <vt:lpstr>First-Generation College Student Definition</vt:lpstr>
      <vt:lpstr>Need for Academic Support</vt:lpstr>
      <vt:lpstr>High Academic Risk for Failure</vt:lpstr>
      <vt:lpstr>Upward Bound Math and Science Structure</vt:lpstr>
      <vt:lpstr>Upward Bound Math and Science Bridge Component (Optional)</vt:lpstr>
      <vt:lpstr>  Upward Bound Math and Science Required Services</vt:lpstr>
      <vt:lpstr>Required Services (continued)</vt:lpstr>
      <vt:lpstr> Required Services (cont’d)</vt:lpstr>
      <vt:lpstr>Required Services (cont’d)</vt:lpstr>
      <vt:lpstr>Financial and Economic Literacy</vt:lpstr>
      <vt:lpstr>Upward Bound Math and Science Permissible Program Services</vt:lpstr>
      <vt:lpstr>Definitions- Disconnected and Homeless</vt:lpstr>
      <vt:lpstr>UBMS Competitive Preference Priorities</vt:lpstr>
      <vt:lpstr>Upward Bound Math and Science Competitive Preference Priority 1</vt:lpstr>
      <vt:lpstr>Upward Bound Math and Science Competitive Preference Priority 2</vt:lpstr>
      <vt:lpstr> Upward Bound Math and Science Competitive Priority 3</vt:lpstr>
      <vt:lpstr>Priorities’ Definitions</vt:lpstr>
      <vt:lpstr>Application Narrative</vt:lpstr>
      <vt:lpstr>Definitions</vt:lpstr>
      <vt:lpstr>Selection Criteria</vt:lpstr>
      <vt:lpstr>Need for the Project</vt:lpstr>
      <vt:lpstr>Criteria for Demonstrating Need for the Upward Bound Math and Science</vt:lpstr>
      <vt:lpstr>Objectives</vt:lpstr>
      <vt:lpstr>Upward Bound Math and Science Objectives</vt:lpstr>
      <vt:lpstr>Objectives (cont.)</vt:lpstr>
      <vt:lpstr>Academic Performance Grade Point Average (GPA)</vt:lpstr>
      <vt:lpstr>Academic Performance  on Standardized Test </vt:lpstr>
      <vt:lpstr>Secondary School Retention and Graduation</vt:lpstr>
      <vt:lpstr>Secondary School Graduation (rigorous secondary school program of study)</vt:lpstr>
      <vt:lpstr>Postsecondary Enrollment</vt:lpstr>
      <vt:lpstr>Postsecondary Completion</vt:lpstr>
      <vt:lpstr>Maximum Points:  30 Sub Criteria: 10  Plan of Operation</vt:lpstr>
      <vt:lpstr>Plan of Operation</vt:lpstr>
      <vt:lpstr>Plan of Operation (cont’d)</vt:lpstr>
      <vt:lpstr>Plan of Operation (continued)</vt:lpstr>
      <vt:lpstr>Plan of Operation (contd)</vt:lpstr>
      <vt:lpstr>Applicant and  Community Support</vt:lpstr>
      <vt:lpstr>Applicant and Community Support</vt:lpstr>
      <vt:lpstr>Applicant and Community Support  cont.</vt:lpstr>
      <vt:lpstr>Quality of Personnel</vt:lpstr>
      <vt:lpstr>Quality of Personnel </vt:lpstr>
      <vt:lpstr>Maximum Points: 5 Sub Criteria: 2  Budget</vt:lpstr>
      <vt:lpstr>Budget</vt:lpstr>
      <vt:lpstr>Allowable Costs</vt:lpstr>
      <vt:lpstr>Allowable Costs (cont’d)</vt:lpstr>
      <vt:lpstr>Unallowable Costs</vt:lpstr>
      <vt:lpstr> Maximum Points: 8  Sub Criteria: 2  Evaluation Plan</vt:lpstr>
      <vt:lpstr>Evaluation Plan</vt:lpstr>
      <vt:lpstr>Evaluation Plan (cont’d)</vt:lpstr>
      <vt:lpstr>Upward Bound Math and Science- Stipends</vt:lpstr>
      <vt:lpstr>What Other Requirements Must A Grantee Meet?</vt:lpstr>
      <vt:lpstr>What other requirements must a grantee meet? cont.</vt:lpstr>
      <vt:lpstr>Submission Logistics</vt:lpstr>
      <vt:lpstr>Grant Writing Reminders</vt:lpstr>
      <vt:lpstr>Other Attachment Forms</vt:lpstr>
      <vt:lpstr>UBMS Program Profile Form</vt:lpstr>
      <vt:lpstr>UBMS Program Assurances</vt:lpstr>
      <vt:lpstr>    Formatting Recommendations</vt:lpstr>
      <vt:lpstr>   Application Process</vt:lpstr>
      <vt:lpstr>  Application Process (cont’d)</vt:lpstr>
      <vt:lpstr>Grants.gov</vt:lpstr>
      <vt:lpstr>Tips to Submit Successfully</vt:lpstr>
      <vt:lpstr>Exceptions to Electronic Submission</vt:lpstr>
      <vt:lpstr>Exceptions to Electronic Submission (cont’d)</vt:lpstr>
      <vt:lpstr> Your application will be REJECTED if:</vt:lpstr>
      <vt:lpstr>Program Contact Information</vt:lpstr>
      <vt:lpstr>The End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FY 2012 Competition Pre-Application Technical Assistance Workshop (PowerPoint)</dc:title>
  <dc:creator>US Department of Education;Easterling, Sharon</dc:creator>
  <cp:lastModifiedBy>Chin, David</cp:lastModifiedBy>
  <cp:revision>942</cp:revision>
  <cp:lastPrinted>2021-12-13T19:53:43Z</cp:lastPrinted>
  <dcterms:created xsi:type="dcterms:W3CDTF">2011-04-28T14:10:51Z</dcterms:created>
  <dcterms:modified xsi:type="dcterms:W3CDTF">2022-04-22T18:54:43Z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0x0101004E9580846B97B249852C27FD48846CBE</vt:lpwstr>
  </property>
</Properties>
</file>