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93" r:id="rId4"/>
  </p:sldMasterIdLst>
  <p:notesMasterIdLst>
    <p:notesMasterId r:id="rId53"/>
  </p:notesMasterIdLst>
  <p:handoutMasterIdLst>
    <p:handoutMasterId r:id="rId54"/>
  </p:handoutMasterIdLst>
  <p:sldIdLst>
    <p:sldId id="256" r:id="rId5"/>
    <p:sldId id="257" r:id="rId6"/>
    <p:sldId id="258" r:id="rId7"/>
    <p:sldId id="385" r:id="rId8"/>
    <p:sldId id="317" r:id="rId9"/>
    <p:sldId id="386" r:id="rId10"/>
    <p:sldId id="407" r:id="rId11"/>
    <p:sldId id="259" r:id="rId12"/>
    <p:sldId id="412" r:id="rId13"/>
    <p:sldId id="353" r:id="rId14"/>
    <p:sldId id="362" r:id="rId15"/>
    <p:sldId id="401" r:id="rId16"/>
    <p:sldId id="358" r:id="rId17"/>
    <p:sldId id="410" r:id="rId18"/>
    <p:sldId id="433" r:id="rId19"/>
    <p:sldId id="364" r:id="rId20"/>
    <p:sldId id="366" r:id="rId21"/>
    <p:sldId id="367" r:id="rId22"/>
    <p:sldId id="373" r:id="rId23"/>
    <p:sldId id="368" r:id="rId24"/>
    <p:sldId id="370" r:id="rId25"/>
    <p:sldId id="369" r:id="rId26"/>
    <p:sldId id="371" r:id="rId27"/>
    <p:sldId id="434" r:id="rId28"/>
    <p:sldId id="425" r:id="rId29"/>
    <p:sldId id="426" r:id="rId30"/>
    <p:sldId id="427" r:id="rId31"/>
    <p:sldId id="428" r:id="rId32"/>
    <p:sldId id="429" r:id="rId33"/>
    <p:sldId id="430" r:id="rId34"/>
    <p:sldId id="415" r:id="rId35"/>
    <p:sldId id="424" r:id="rId36"/>
    <p:sldId id="437" r:id="rId37"/>
    <p:sldId id="439" r:id="rId38"/>
    <p:sldId id="440" r:id="rId39"/>
    <p:sldId id="441" r:id="rId40"/>
    <p:sldId id="271" r:id="rId41"/>
    <p:sldId id="436" r:id="rId42"/>
    <p:sldId id="432" r:id="rId43"/>
    <p:sldId id="431" r:id="rId44"/>
    <p:sldId id="419" r:id="rId45"/>
    <p:sldId id="421" r:id="rId46"/>
    <p:sldId id="423" r:id="rId47"/>
    <p:sldId id="402" r:id="rId48"/>
    <p:sldId id="411" r:id="rId49"/>
    <p:sldId id="438" r:id="rId50"/>
    <p:sldId id="315" r:id="rId51"/>
    <p:sldId id="347" r:id="rId52"/>
  </p:sldIdLst>
  <p:sldSz cx="9144000" cy="6858000" type="screen4x3"/>
  <p:notesSz cx="7010400" cy="9296400"/>
  <p:defaultTextStyle>
    <a:defPPr>
      <a:defRPr lang="en-US"/>
    </a:defPPr>
    <a:lvl1pPr algn="l" defTabSz="457200" rtl="0" eaLnBrk="0" fontAlgn="base" hangingPunct="0">
      <a:spcBef>
        <a:spcPct val="0"/>
      </a:spcBef>
      <a:spcAft>
        <a:spcPct val="0"/>
      </a:spcAft>
      <a:defRPr kern="1200">
        <a:solidFill>
          <a:schemeClr val="tx1"/>
        </a:solidFill>
        <a:latin typeface="Corbel" panose="020B050302020402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orbel" panose="020B050302020402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orbel" panose="020B050302020402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orbel" panose="020B050302020402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orbel" panose="020B0503020204020204" pitchFamily="34" charset="0"/>
        <a:ea typeface="+mn-ea"/>
        <a:cs typeface="+mn-cs"/>
      </a:defRPr>
    </a:lvl5pPr>
    <a:lvl6pPr marL="2286000" algn="l" defTabSz="914400" rtl="0" eaLnBrk="1" latinLnBrk="0" hangingPunct="1">
      <a:defRPr kern="1200">
        <a:solidFill>
          <a:schemeClr val="tx1"/>
        </a:solidFill>
        <a:latin typeface="Corbel" panose="020B0503020204020204" pitchFamily="34" charset="0"/>
        <a:ea typeface="+mn-ea"/>
        <a:cs typeface="+mn-cs"/>
      </a:defRPr>
    </a:lvl6pPr>
    <a:lvl7pPr marL="2743200" algn="l" defTabSz="914400" rtl="0" eaLnBrk="1" latinLnBrk="0" hangingPunct="1">
      <a:defRPr kern="1200">
        <a:solidFill>
          <a:schemeClr val="tx1"/>
        </a:solidFill>
        <a:latin typeface="Corbel" panose="020B0503020204020204" pitchFamily="34" charset="0"/>
        <a:ea typeface="+mn-ea"/>
        <a:cs typeface="+mn-cs"/>
      </a:defRPr>
    </a:lvl7pPr>
    <a:lvl8pPr marL="3200400" algn="l" defTabSz="914400" rtl="0" eaLnBrk="1" latinLnBrk="0" hangingPunct="1">
      <a:defRPr kern="1200">
        <a:solidFill>
          <a:schemeClr val="tx1"/>
        </a:solidFill>
        <a:latin typeface="Corbel" panose="020B0503020204020204" pitchFamily="34" charset="0"/>
        <a:ea typeface="+mn-ea"/>
        <a:cs typeface="+mn-cs"/>
      </a:defRPr>
    </a:lvl8pPr>
    <a:lvl9pPr marL="3657600" algn="l" defTabSz="914400" rtl="0" eaLnBrk="1" latinLnBrk="0" hangingPunct="1">
      <a:defRPr kern="1200">
        <a:solidFill>
          <a:schemeClr val="tx1"/>
        </a:solidFill>
        <a:latin typeface="Corbel" panose="020B0503020204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28">
          <p15:clr>
            <a:srgbClr val="A4A3A4"/>
          </p15:clr>
        </p15:guide>
        <p15:guide id="2" pos="220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010" autoAdjust="0"/>
    <p:restoredTop sz="86430" autoAdjust="0"/>
  </p:normalViewPr>
  <p:slideViewPr>
    <p:cSldViewPr>
      <p:cViewPr varScale="1">
        <p:scale>
          <a:sx n="57" d="100"/>
          <a:sy n="57" d="100"/>
        </p:scale>
        <p:origin x="1408" y="28"/>
      </p:cViewPr>
      <p:guideLst>
        <p:guide orient="horz" pos="2160"/>
        <p:guide pos="2880"/>
      </p:guideLst>
    </p:cSldViewPr>
  </p:slideViewPr>
  <p:outlineViewPr>
    <p:cViewPr>
      <p:scale>
        <a:sx n="33" d="100"/>
        <a:sy n="33" d="100"/>
      </p:scale>
      <p:origin x="0" y="-5224"/>
    </p:cViewPr>
  </p:outlineViewPr>
  <p:notesTextViewPr>
    <p:cViewPr>
      <p:scale>
        <a:sx n="1" d="1"/>
        <a:sy n="1" d="1"/>
      </p:scale>
      <p:origin x="0" y="0"/>
    </p:cViewPr>
  </p:notesTextViewPr>
  <p:sorterViewPr>
    <p:cViewPr>
      <p:scale>
        <a:sx n="100" d="100"/>
        <a:sy n="100" d="100"/>
      </p:scale>
      <p:origin x="0" y="5290"/>
    </p:cViewPr>
  </p:sorterViewPr>
  <p:notesViewPr>
    <p:cSldViewPr>
      <p:cViewPr varScale="1">
        <p:scale>
          <a:sx n="55" d="100"/>
          <a:sy n="55" d="100"/>
        </p:scale>
        <p:origin x="-2820" y="-90"/>
      </p:cViewPr>
      <p:guideLst>
        <p:guide orient="horz" pos="2928"/>
        <p:guide pos="220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notesMaster" Target="notesMasters/notesMaster1.xml"/><Relationship Id="rId58" Type="http://schemas.openxmlformats.org/officeDocument/2006/relationships/tableStyles" Target="tableStyle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theme" Target="theme/theme1.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B1F4F28-3E93-188F-6DD4-5395922CB3BD}"/>
              </a:ext>
            </a:extLst>
          </p:cNvPr>
          <p:cNvSpPr>
            <a:spLocks noGrp="1"/>
          </p:cNvSpPr>
          <p:nvPr>
            <p:ph type="hdr" sz="quarter"/>
          </p:nvPr>
        </p:nvSpPr>
        <p:spPr>
          <a:xfrm>
            <a:off x="0" y="0"/>
            <a:ext cx="3038475" cy="465138"/>
          </a:xfrm>
          <a:prstGeom prst="rect">
            <a:avLst/>
          </a:prstGeom>
        </p:spPr>
        <p:txBody>
          <a:bodyPr vert="horz" lIns="93176" tIns="46588" rIns="93176" bIns="46588" rtlCol="0"/>
          <a:lstStyle>
            <a:lvl1pPr algn="l" eaLnBrk="1" fontAlgn="auto" hangingPunct="1">
              <a:spcBef>
                <a:spcPts val="0"/>
              </a:spcBef>
              <a:spcAft>
                <a:spcPts val="0"/>
              </a:spcAft>
              <a:defRPr sz="1200">
                <a:latin typeface="+mn-lt"/>
                <a:cs typeface="Arial" charset="0"/>
              </a:defRPr>
            </a:lvl1pPr>
          </a:lstStyle>
          <a:p>
            <a:pPr>
              <a:defRPr/>
            </a:pPr>
            <a:endParaRPr lang="en-US"/>
          </a:p>
        </p:txBody>
      </p:sp>
      <p:sp>
        <p:nvSpPr>
          <p:cNvPr id="3" name="Date Placeholder 2">
            <a:extLst>
              <a:ext uri="{FF2B5EF4-FFF2-40B4-BE49-F238E27FC236}">
                <a16:creationId xmlns:a16="http://schemas.microsoft.com/office/drawing/2014/main" id="{F6AB64B8-286B-6744-87AC-8A35FB799184}"/>
              </a:ext>
            </a:extLst>
          </p:cNvPr>
          <p:cNvSpPr>
            <a:spLocks noGrp="1"/>
          </p:cNvSpPr>
          <p:nvPr>
            <p:ph type="dt" sz="quarter" idx="1"/>
          </p:nvPr>
        </p:nvSpPr>
        <p:spPr>
          <a:xfrm>
            <a:off x="3970338" y="0"/>
            <a:ext cx="3038475" cy="465138"/>
          </a:xfrm>
          <a:prstGeom prst="rect">
            <a:avLst/>
          </a:prstGeom>
        </p:spPr>
        <p:txBody>
          <a:bodyPr vert="horz" lIns="93176" tIns="46588" rIns="93176" bIns="46588" rtlCol="0"/>
          <a:lstStyle>
            <a:lvl1pPr algn="r" eaLnBrk="1" fontAlgn="auto" hangingPunct="1">
              <a:spcBef>
                <a:spcPts val="0"/>
              </a:spcBef>
              <a:spcAft>
                <a:spcPts val="0"/>
              </a:spcAft>
              <a:defRPr sz="1200">
                <a:latin typeface="+mn-lt"/>
                <a:cs typeface="Arial" charset="0"/>
              </a:defRPr>
            </a:lvl1pPr>
          </a:lstStyle>
          <a:p>
            <a:pPr>
              <a:defRPr/>
            </a:pPr>
            <a:fld id="{DFCC85D9-D706-4902-8400-7EA53E30504E}" type="datetimeFigureOut">
              <a:rPr lang="en-US"/>
              <a:pPr>
                <a:defRPr/>
              </a:pPr>
              <a:t>11/3/2023</a:t>
            </a:fld>
            <a:endParaRPr lang="en-US"/>
          </a:p>
        </p:txBody>
      </p:sp>
      <p:sp>
        <p:nvSpPr>
          <p:cNvPr id="4" name="Footer Placeholder 3">
            <a:extLst>
              <a:ext uri="{FF2B5EF4-FFF2-40B4-BE49-F238E27FC236}">
                <a16:creationId xmlns:a16="http://schemas.microsoft.com/office/drawing/2014/main" id="{04BF5D89-55F0-386F-5D4B-EF4768A1FC88}"/>
              </a:ext>
            </a:extLst>
          </p:cNvPr>
          <p:cNvSpPr>
            <a:spLocks noGrp="1"/>
          </p:cNvSpPr>
          <p:nvPr>
            <p:ph type="ftr" sz="quarter" idx="2"/>
          </p:nvPr>
        </p:nvSpPr>
        <p:spPr>
          <a:xfrm>
            <a:off x="0" y="8829675"/>
            <a:ext cx="3038475" cy="465138"/>
          </a:xfrm>
          <a:prstGeom prst="rect">
            <a:avLst/>
          </a:prstGeom>
        </p:spPr>
        <p:txBody>
          <a:bodyPr vert="horz" lIns="93176" tIns="46588" rIns="93176" bIns="46588" rtlCol="0" anchor="b"/>
          <a:lstStyle>
            <a:lvl1pPr algn="l" eaLnBrk="1" fontAlgn="auto" hangingPunct="1">
              <a:spcBef>
                <a:spcPts val="0"/>
              </a:spcBef>
              <a:spcAft>
                <a:spcPts val="0"/>
              </a:spcAft>
              <a:defRPr sz="1200">
                <a:latin typeface="+mn-lt"/>
                <a:cs typeface="Arial" charset="0"/>
              </a:defRPr>
            </a:lvl1pPr>
          </a:lstStyle>
          <a:p>
            <a:pPr>
              <a:defRPr/>
            </a:pPr>
            <a:endParaRPr lang="en-US"/>
          </a:p>
        </p:txBody>
      </p:sp>
      <p:sp>
        <p:nvSpPr>
          <p:cNvPr id="5" name="Slide Number Placeholder 4">
            <a:extLst>
              <a:ext uri="{FF2B5EF4-FFF2-40B4-BE49-F238E27FC236}">
                <a16:creationId xmlns:a16="http://schemas.microsoft.com/office/drawing/2014/main" id="{D41D699F-D9D9-03E1-7023-7ABD35DEABFD}"/>
              </a:ext>
            </a:extLst>
          </p:cNvPr>
          <p:cNvSpPr>
            <a:spLocks noGrp="1"/>
          </p:cNvSpPr>
          <p:nvPr>
            <p:ph type="sldNum" sz="quarter" idx="3"/>
          </p:nvPr>
        </p:nvSpPr>
        <p:spPr>
          <a:xfrm>
            <a:off x="3970338" y="8829675"/>
            <a:ext cx="3038475" cy="465138"/>
          </a:xfrm>
          <a:prstGeom prst="rect">
            <a:avLst/>
          </a:prstGeom>
        </p:spPr>
        <p:txBody>
          <a:bodyPr vert="horz" wrap="square" lIns="93176" tIns="46588" rIns="93176" bIns="46588" numCol="1" anchor="b" anchorCtr="0" compatLnSpc="1">
            <a:prstTxWarp prst="textNoShape">
              <a:avLst/>
            </a:prstTxWarp>
          </a:bodyPr>
          <a:lstStyle>
            <a:lvl1pPr algn="r" eaLnBrk="1" fontAlgn="auto" hangingPunct="1">
              <a:spcBef>
                <a:spcPts val="0"/>
              </a:spcBef>
              <a:spcAft>
                <a:spcPts val="0"/>
              </a:spcAft>
              <a:defRPr sz="1200">
                <a:latin typeface="Calibri" panose="020F0502020204030204" pitchFamily="34" charset="0"/>
              </a:defRPr>
            </a:lvl1pPr>
          </a:lstStyle>
          <a:p>
            <a:pPr>
              <a:defRPr/>
            </a:pPr>
            <a:fld id="{AC9C898B-FC39-4F88-AF7C-2C66FDBA81AA}"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D54B16-68FD-4A0D-8462-798693489850}"/>
              </a:ext>
            </a:extLst>
          </p:cNvPr>
          <p:cNvSpPr>
            <a:spLocks noGrp="1"/>
          </p:cNvSpPr>
          <p:nvPr>
            <p:ph type="hdr" sz="quarter"/>
          </p:nvPr>
        </p:nvSpPr>
        <p:spPr>
          <a:xfrm>
            <a:off x="0" y="0"/>
            <a:ext cx="3038475" cy="465138"/>
          </a:xfrm>
          <a:prstGeom prst="rect">
            <a:avLst/>
          </a:prstGeom>
        </p:spPr>
        <p:txBody>
          <a:bodyPr vert="horz" lIns="93176" tIns="46588" rIns="93176" bIns="46588" rtlCol="0"/>
          <a:lstStyle>
            <a:lvl1pPr algn="l" eaLnBrk="1" fontAlgn="auto" hangingPunct="1">
              <a:spcBef>
                <a:spcPts val="0"/>
              </a:spcBef>
              <a:spcAft>
                <a:spcPts val="0"/>
              </a:spcAft>
              <a:defRPr sz="1200">
                <a:latin typeface="+mn-lt"/>
                <a:cs typeface="+mn-cs"/>
              </a:defRPr>
            </a:lvl1pPr>
          </a:lstStyle>
          <a:p>
            <a:pPr>
              <a:defRPr/>
            </a:pPr>
            <a:endParaRPr lang="en-US"/>
          </a:p>
        </p:txBody>
      </p:sp>
      <p:sp>
        <p:nvSpPr>
          <p:cNvPr id="3" name="Date Placeholder 2">
            <a:extLst>
              <a:ext uri="{FF2B5EF4-FFF2-40B4-BE49-F238E27FC236}">
                <a16:creationId xmlns:a16="http://schemas.microsoft.com/office/drawing/2014/main" id="{BE5FD2F7-A06A-D623-3317-CCDC650A2A25}"/>
              </a:ext>
            </a:extLst>
          </p:cNvPr>
          <p:cNvSpPr>
            <a:spLocks noGrp="1"/>
          </p:cNvSpPr>
          <p:nvPr>
            <p:ph type="dt" idx="1"/>
          </p:nvPr>
        </p:nvSpPr>
        <p:spPr>
          <a:xfrm>
            <a:off x="3970338" y="0"/>
            <a:ext cx="3038475" cy="465138"/>
          </a:xfrm>
          <a:prstGeom prst="rect">
            <a:avLst/>
          </a:prstGeom>
        </p:spPr>
        <p:txBody>
          <a:bodyPr vert="horz" lIns="93176" tIns="46588" rIns="93176" bIns="46588" rtlCol="0"/>
          <a:lstStyle>
            <a:lvl1pPr algn="r" eaLnBrk="1" fontAlgn="auto" hangingPunct="1">
              <a:spcBef>
                <a:spcPts val="0"/>
              </a:spcBef>
              <a:spcAft>
                <a:spcPts val="0"/>
              </a:spcAft>
              <a:defRPr sz="1200">
                <a:latin typeface="+mn-lt"/>
                <a:cs typeface="+mn-cs"/>
              </a:defRPr>
            </a:lvl1pPr>
          </a:lstStyle>
          <a:p>
            <a:pPr>
              <a:defRPr/>
            </a:pPr>
            <a:fld id="{FC36A9F5-A76D-4A87-A04F-7060FD087FA7}" type="datetimeFigureOut">
              <a:rPr lang="en-US"/>
              <a:pPr>
                <a:defRPr/>
              </a:pPr>
              <a:t>11/3/2023</a:t>
            </a:fld>
            <a:endParaRPr lang="en-US"/>
          </a:p>
        </p:txBody>
      </p:sp>
      <p:sp>
        <p:nvSpPr>
          <p:cNvPr id="4" name="Slide Image Placeholder 3">
            <a:extLst>
              <a:ext uri="{FF2B5EF4-FFF2-40B4-BE49-F238E27FC236}">
                <a16:creationId xmlns:a16="http://schemas.microsoft.com/office/drawing/2014/main" id="{BCFB3C48-5A90-F354-964F-1D791B3A84DF}"/>
              </a:ext>
            </a:extLst>
          </p:cNvPr>
          <p:cNvSpPr>
            <a:spLocks noGrp="1" noRot="1" noChangeAspect="1"/>
          </p:cNvSpPr>
          <p:nvPr>
            <p:ph type="sldImg" idx="2"/>
          </p:nvPr>
        </p:nvSpPr>
        <p:spPr>
          <a:xfrm>
            <a:off x="1181100" y="698500"/>
            <a:ext cx="4648200" cy="3486150"/>
          </a:xfrm>
          <a:prstGeom prst="rect">
            <a:avLst/>
          </a:prstGeom>
          <a:noFill/>
          <a:ln w="12700">
            <a:solidFill>
              <a:prstClr val="black"/>
            </a:solidFill>
          </a:ln>
        </p:spPr>
        <p:txBody>
          <a:bodyPr vert="horz" lIns="93176" tIns="46588" rIns="93176" bIns="46588" rtlCol="0" anchor="ctr"/>
          <a:lstStyle/>
          <a:p>
            <a:pPr lvl="0"/>
            <a:endParaRPr lang="en-US" noProof="0"/>
          </a:p>
        </p:txBody>
      </p:sp>
      <p:sp>
        <p:nvSpPr>
          <p:cNvPr id="5" name="Notes Placeholder 4">
            <a:extLst>
              <a:ext uri="{FF2B5EF4-FFF2-40B4-BE49-F238E27FC236}">
                <a16:creationId xmlns:a16="http://schemas.microsoft.com/office/drawing/2014/main" id="{D30D87F4-8609-FBD6-D237-DFFC71F0D76E}"/>
              </a:ext>
            </a:extLst>
          </p:cNvPr>
          <p:cNvSpPr>
            <a:spLocks noGrp="1"/>
          </p:cNvSpPr>
          <p:nvPr>
            <p:ph type="body" sz="quarter" idx="3"/>
          </p:nvPr>
        </p:nvSpPr>
        <p:spPr>
          <a:xfrm>
            <a:off x="701675" y="4416425"/>
            <a:ext cx="5607050" cy="4183063"/>
          </a:xfrm>
          <a:prstGeom prst="rect">
            <a:avLst/>
          </a:prstGeom>
        </p:spPr>
        <p:txBody>
          <a:bodyPr vert="horz" lIns="93176" tIns="46588" rIns="93176" bIns="46588"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9552FE99-234E-A83A-B362-93391537A0DA}"/>
              </a:ext>
            </a:extLst>
          </p:cNvPr>
          <p:cNvSpPr>
            <a:spLocks noGrp="1"/>
          </p:cNvSpPr>
          <p:nvPr>
            <p:ph type="ftr" sz="quarter" idx="4"/>
          </p:nvPr>
        </p:nvSpPr>
        <p:spPr>
          <a:xfrm>
            <a:off x="0" y="8829675"/>
            <a:ext cx="3038475" cy="465138"/>
          </a:xfrm>
          <a:prstGeom prst="rect">
            <a:avLst/>
          </a:prstGeom>
        </p:spPr>
        <p:txBody>
          <a:bodyPr vert="horz" lIns="93176" tIns="46588" rIns="93176" bIns="46588" rtlCol="0" anchor="b"/>
          <a:lstStyle>
            <a:lvl1pPr algn="l" eaLnBrk="1" fontAlgn="auto" hangingPunct="1">
              <a:spcBef>
                <a:spcPts val="0"/>
              </a:spcBef>
              <a:spcAft>
                <a:spcPts val="0"/>
              </a:spcAft>
              <a:defRPr sz="1200">
                <a:latin typeface="+mn-lt"/>
                <a:cs typeface="+mn-cs"/>
              </a:defRPr>
            </a:lvl1pPr>
          </a:lstStyle>
          <a:p>
            <a:pPr>
              <a:defRPr/>
            </a:pPr>
            <a:endParaRPr lang="en-US"/>
          </a:p>
        </p:txBody>
      </p:sp>
      <p:sp>
        <p:nvSpPr>
          <p:cNvPr id="7" name="Slide Number Placeholder 6">
            <a:extLst>
              <a:ext uri="{FF2B5EF4-FFF2-40B4-BE49-F238E27FC236}">
                <a16:creationId xmlns:a16="http://schemas.microsoft.com/office/drawing/2014/main" id="{A065AD46-8C8C-010C-4FFD-3AC49F2EBB38}"/>
              </a:ext>
            </a:extLst>
          </p:cNvPr>
          <p:cNvSpPr>
            <a:spLocks noGrp="1"/>
          </p:cNvSpPr>
          <p:nvPr>
            <p:ph type="sldNum" sz="quarter" idx="5"/>
          </p:nvPr>
        </p:nvSpPr>
        <p:spPr>
          <a:xfrm>
            <a:off x="3970338" y="8829675"/>
            <a:ext cx="3038475" cy="465138"/>
          </a:xfrm>
          <a:prstGeom prst="rect">
            <a:avLst/>
          </a:prstGeom>
        </p:spPr>
        <p:txBody>
          <a:bodyPr vert="horz" wrap="square" lIns="93176" tIns="46588" rIns="93176" bIns="46588" numCol="1" anchor="b" anchorCtr="0" compatLnSpc="1">
            <a:prstTxWarp prst="textNoShape">
              <a:avLst/>
            </a:prstTxWarp>
          </a:bodyPr>
          <a:lstStyle>
            <a:lvl1pPr algn="r" eaLnBrk="1" fontAlgn="auto" hangingPunct="1">
              <a:spcBef>
                <a:spcPts val="0"/>
              </a:spcBef>
              <a:spcAft>
                <a:spcPts val="0"/>
              </a:spcAft>
              <a:defRPr sz="1200">
                <a:latin typeface="Calibri" panose="020F0502020204030204" pitchFamily="34" charset="0"/>
              </a:defRPr>
            </a:lvl1pPr>
          </a:lstStyle>
          <a:p>
            <a:pPr>
              <a:defRPr/>
            </a:pPr>
            <a:fld id="{2D870C9E-39C4-48DC-91AE-743CE21CA3B0}"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B0457163-57BD-0A4A-911C-1BEA6D0032D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1779EA03-E32F-4182-D0CA-45989377480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10244" name="Slide Number Placeholder 3">
            <a:extLst>
              <a:ext uri="{FF2B5EF4-FFF2-40B4-BE49-F238E27FC236}">
                <a16:creationId xmlns:a16="http://schemas.microsoft.com/office/drawing/2014/main" id="{5AD4018F-075A-F8B4-5C81-5511481AC6F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fontAlgn="base">
              <a:spcBef>
                <a:spcPct val="0"/>
              </a:spcBef>
              <a:spcAft>
                <a:spcPct val="0"/>
              </a:spcAft>
            </a:pPr>
            <a:fld id="{7688CEA6-0076-48F9-9E96-8DCFE077BF43}" type="slidenum">
              <a:rPr lang="en-US" altLang="en-US" smtClean="0"/>
              <a:pPr fontAlgn="base">
                <a:spcBef>
                  <a:spcPct val="0"/>
                </a:spcBef>
                <a:spcAft>
                  <a:spcPct val="0"/>
                </a:spcAft>
              </a:pPr>
              <a:t>1</a:t>
            </a:fld>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5BCD9B16-A2DE-217F-ED17-98BBB7405D0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5267B8AB-0E8A-46D2-EFD8-E13D670E675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6628" name="Slide Number Placeholder 3">
            <a:extLst>
              <a:ext uri="{FF2B5EF4-FFF2-40B4-BE49-F238E27FC236}">
                <a16:creationId xmlns:a16="http://schemas.microsoft.com/office/drawing/2014/main" id="{E01A0E64-74E9-E9F4-F622-776C411C51E8}"/>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defTabSz="4572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4572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4572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457200" eaLnBrk="0" fontAlgn="base" hangingPunct="0">
              <a:spcBef>
                <a:spcPct val="30000"/>
              </a:spcBef>
              <a:spcAft>
                <a:spcPct val="0"/>
              </a:spcAft>
              <a:defRPr sz="1200">
                <a:solidFill>
                  <a:schemeClr val="tx1"/>
                </a:solidFill>
                <a:latin typeface="Calibri" panose="020F0502020204030204" pitchFamily="34" charset="0"/>
              </a:defRPr>
            </a:lvl9pPr>
          </a:lstStyle>
          <a:p>
            <a:pPr fontAlgn="base">
              <a:spcBef>
                <a:spcPct val="0"/>
              </a:spcBef>
              <a:spcAft>
                <a:spcPct val="0"/>
              </a:spcAft>
            </a:pPr>
            <a:fld id="{309DDF8D-456A-4DE3-972A-071C9D27839A}" type="slidenum">
              <a:rPr lang="en-US" altLang="en-US" smtClean="0"/>
              <a:pPr fontAlgn="base">
                <a:spcBef>
                  <a:spcPct val="0"/>
                </a:spcBef>
                <a:spcAft>
                  <a:spcPct val="0"/>
                </a:spcAft>
              </a:pPr>
              <a:t>16</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20">
            <a:extLst>
              <a:ext uri="{FF2B5EF4-FFF2-40B4-BE49-F238E27FC236}">
                <a16:creationId xmlns:a16="http://schemas.microsoft.com/office/drawing/2014/main" id="{27C33A52-7DFE-6126-E825-99DB75D04153}"/>
              </a:ext>
            </a:extLst>
          </p:cNvPr>
          <p:cNvGrpSpPr>
            <a:grpSpLocks/>
          </p:cNvGrpSpPr>
          <p:nvPr/>
        </p:nvGrpSpPr>
        <p:grpSpPr bwMode="auto">
          <a:xfrm>
            <a:off x="203200" y="0"/>
            <a:ext cx="3778250" cy="6858000"/>
            <a:chOff x="203200" y="0"/>
            <a:chExt cx="3778250" cy="6858001"/>
          </a:xfrm>
        </p:grpSpPr>
        <p:sp>
          <p:nvSpPr>
            <p:cNvPr id="5" name="Freeform 6">
              <a:extLst>
                <a:ext uri="{FF2B5EF4-FFF2-40B4-BE49-F238E27FC236}">
                  <a16:creationId xmlns:a16="http://schemas.microsoft.com/office/drawing/2014/main" id="{A8217278-97EB-BBF3-13DE-247872DA742F}"/>
                </a:ext>
              </a:extLst>
            </p:cNvPr>
            <p:cNvSpPr>
              <a:spLocks/>
            </p:cNvSpPr>
            <p:nvPr/>
          </p:nvSpPr>
          <p:spPr bwMode="auto">
            <a:xfrm>
              <a:off x="641350" y="0"/>
              <a:ext cx="1365250" cy="3971925"/>
            </a:xfrm>
            <a:custGeom>
              <a:avLst/>
              <a:gdLst>
                <a:gd name="T0" fmla="*/ 0 w 860"/>
                <a:gd name="T1" fmla="*/ 2147483646 h 2502"/>
                <a:gd name="T2" fmla="*/ 2147483646 w 860"/>
                <a:gd name="T3" fmla="*/ 2147483646 h 2502"/>
                <a:gd name="T4" fmla="*/ 2147483646 w 860"/>
                <a:gd name="T5" fmla="*/ 0 h 2502"/>
                <a:gd name="T6" fmla="*/ 2147483646 w 860"/>
                <a:gd name="T7" fmla="*/ 0 h 2502"/>
                <a:gd name="T8" fmla="*/ 0 w 860"/>
                <a:gd name="T9" fmla="*/ 2147483646 h 25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60" h="2502">
                  <a:moveTo>
                    <a:pt x="0" y="2445"/>
                  </a:moveTo>
                  <a:lnTo>
                    <a:pt x="228" y="2502"/>
                  </a:lnTo>
                  <a:lnTo>
                    <a:pt x="860" y="0"/>
                  </a:lnTo>
                  <a:lnTo>
                    <a:pt x="620" y="0"/>
                  </a:lnTo>
                  <a:lnTo>
                    <a:pt x="0" y="2445"/>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6" name="Freeform 7">
              <a:extLst>
                <a:ext uri="{FF2B5EF4-FFF2-40B4-BE49-F238E27FC236}">
                  <a16:creationId xmlns:a16="http://schemas.microsoft.com/office/drawing/2014/main" id="{5F1B3964-526E-53B5-DDBC-03FD756187B6}"/>
                </a:ext>
              </a:extLst>
            </p:cNvPr>
            <p:cNvSpPr/>
            <p:nvPr/>
          </p:nvSpPr>
          <p:spPr bwMode="auto">
            <a:xfrm>
              <a:off x="203200" y="0"/>
              <a:ext cx="1336675" cy="3862389"/>
            </a:xfrm>
            <a:custGeom>
              <a:avLst/>
              <a:gdLst/>
              <a:ahLst/>
              <a:cxnLst/>
              <a:rect l="0" t="0" r="r" b="b"/>
              <a:pathLst>
                <a:path w="842" h="2433">
                  <a:moveTo>
                    <a:pt x="842" y="0"/>
                  </a:moveTo>
                  <a:lnTo>
                    <a:pt x="602" y="0"/>
                  </a:lnTo>
                  <a:lnTo>
                    <a:pt x="0" y="2376"/>
                  </a:lnTo>
                  <a:lnTo>
                    <a:pt x="228" y="2433"/>
                  </a:lnTo>
                  <a:lnTo>
                    <a:pt x="842" y="0"/>
                  </a:lnTo>
                  <a:close/>
                </a:path>
              </a:pathLst>
            </a:custGeom>
            <a:solidFill>
              <a:schemeClr val="tx1">
                <a:lumMod val="65000"/>
                <a:lumOff val="35000"/>
              </a:schemeClr>
            </a:solidFill>
            <a:ln>
              <a:noFill/>
            </a:ln>
          </p:spPr>
        </p:sp>
        <p:sp>
          <p:nvSpPr>
            <p:cNvPr id="7" name="Freeform 8">
              <a:extLst>
                <a:ext uri="{FF2B5EF4-FFF2-40B4-BE49-F238E27FC236}">
                  <a16:creationId xmlns:a16="http://schemas.microsoft.com/office/drawing/2014/main" id="{22876494-C574-D3F3-C643-39096BBC982B}"/>
                </a:ext>
              </a:extLst>
            </p:cNvPr>
            <p:cNvSpPr/>
            <p:nvPr/>
          </p:nvSpPr>
          <p:spPr bwMode="auto">
            <a:xfrm>
              <a:off x="207963" y="3776664"/>
              <a:ext cx="1936750" cy="3081337"/>
            </a:xfrm>
            <a:custGeom>
              <a:avLst/>
              <a:gdLst/>
              <a:ahLst/>
              <a:cxnLst/>
              <a:rect l="0" t="0" r="r" b="b"/>
              <a:pathLst>
                <a:path w="1220" h="1941">
                  <a:moveTo>
                    <a:pt x="0" y="0"/>
                  </a:moveTo>
                  <a:lnTo>
                    <a:pt x="1166" y="1941"/>
                  </a:lnTo>
                  <a:lnTo>
                    <a:pt x="1220" y="1941"/>
                  </a:lnTo>
                  <a:lnTo>
                    <a:pt x="0" y="0"/>
                  </a:lnTo>
                  <a:close/>
                </a:path>
              </a:pathLst>
            </a:custGeom>
            <a:solidFill>
              <a:schemeClr val="tx1">
                <a:lumMod val="85000"/>
                <a:lumOff val="15000"/>
              </a:schemeClr>
            </a:solidFill>
            <a:ln>
              <a:noFill/>
            </a:ln>
          </p:spPr>
        </p:sp>
        <p:sp>
          <p:nvSpPr>
            <p:cNvPr id="8" name="Freeform 9">
              <a:extLst>
                <a:ext uri="{FF2B5EF4-FFF2-40B4-BE49-F238E27FC236}">
                  <a16:creationId xmlns:a16="http://schemas.microsoft.com/office/drawing/2014/main" id="{5F3F3826-01EC-3EBB-FD63-77653567C857}"/>
                </a:ext>
              </a:extLst>
            </p:cNvPr>
            <p:cNvSpPr/>
            <p:nvPr/>
          </p:nvSpPr>
          <p:spPr bwMode="auto">
            <a:xfrm>
              <a:off x="646113" y="3886201"/>
              <a:ext cx="2373312" cy="2971800"/>
            </a:xfrm>
            <a:custGeom>
              <a:avLst/>
              <a:gdLst/>
              <a:ahLst/>
              <a:cxnLst/>
              <a:rect l="0" t="0" r="r" b="b"/>
              <a:pathLst>
                <a:path w="1495" h="1872">
                  <a:moveTo>
                    <a:pt x="1495" y="1872"/>
                  </a:moveTo>
                  <a:lnTo>
                    <a:pt x="0" y="0"/>
                  </a:lnTo>
                  <a:lnTo>
                    <a:pt x="1442" y="1872"/>
                  </a:lnTo>
                  <a:lnTo>
                    <a:pt x="1495" y="1872"/>
                  </a:lnTo>
                  <a:close/>
                </a:path>
              </a:pathLst>
            </a:custGeom>
            <a:solidFill>
              <a:schemeClr val="accent1">
                <a:lumMod val="50000"/>
              </a:schemeClr>
            </a:solidFill>
            <a:ln>
              <a:noFill/>
            </a:ln>
          </p:spPr>
        </p:sp>
        <p:sp>
          <p:nvSpPr>
            <p:cNvPr id="9" name="Freeform 10">
              <a:extLst>
                <a:ext uri="{FF2B5EF4-FFF2-40B4-BE49-F238E27FC236}">
                  <a16:creationId xmlns:a16="http://schemas.microsoft.com/office/drawing/2014/main" id="{C783D784-AF61-4DEF-BCF6-0D0AD165D406}"/>
                </a:ext>
              </a:extLst>
            </p:cNvPr>
            <p:cNvSpPr/>
            <p:nvPr/>
          </p:nvSpPr>
          <p:spPr bwMode="auto">
            <a:xfrm>
              <a:off x="641350" y="3881439"/>
              <a:ext cx="3340100" cy="2976562"/>
            </a:xfrm>
            <a:custGeom>
              <a:avLst/>
              <a:gdLst/>
              <a:ahLst/>
              <a:cxnLst/>
              <a:rect l="0" t="0" r="r" b="b"/>
              <a:pathLst>
                <a:path w="2104" h="1875">
                  <a:moveTo>
                    <a:pt x="0" y="0"/>
                  </a:moveTo>
                  <a:lnTo>
                    <a:pt x="3" y="3"/>
                  </a:lnTo>
                  <a:lnTo>
                    <a:pt x="1498" y="1875"/>
                  </a:lnTo>
                  <a:lnTo>
                    <a:pt x="2104" y="1875"/>
                  </a:lnTo>
                  <a:lnTo>
                    <a:pt x="228" y="57"/>
                  </a:lnTo>
                  <a:lnTo>
                    <a:pt x="0" y="0"/>
                  </a:lnTo>
                  <a:close/>
                </a:path>
              </a:pathLst>
            </a:custGeom>
            <a:solidFill>
              <a:schemeClr val="accent1">
                <a:lumMod val="75000"/>
              </a:schemeClr>
            </a:solidFill>
            <a:ln>
              <a:noFill/>
            </a:ln>
          </p:spPr>
        </p:sp>
        <p:sp>
          <p:nvSpPr>
            <p:cNvPr id="10" name="Freeform 11">
              <a:extLst>
                <a:ext uri="{FF2B5EF4-FFF2-40B4-BE49-F238E27FC236}">
                  <a16:creationId xmlns:a16="http://schemas.microsoft.com/office/drawing/2014/main" id="{2FD9F708-86AB-D67E-5C27-B0E055CBB946}"/>
                </a:ext>
              </a:extLst>
            </p:cNvPr>
            <p:cNvSpPr/>
            <p:nvPr/>
          </p:nvSpPr>
          <p:spPr bwMode="auto">
            <a:xfrm>
              <a:off x="203200" y="3771901"/>
              <a:ext cx="2660650" cy="3086100"/>
            </a:xfrm>
            <a:custGeom>
              <a:avLst/>
              <a:gdLst/>
              <a:ahLst/>
              <a:cxnLst/>
              <a:rect l="0" t="0" r="r" b="b"/>
              <a:pathLst>
                <a:path w="1676" h="1944">
                  <a:moveTo>
                    <a:pt x="1676" y="1944"/>
                  </a:moveTo>
                  <a:lnTo>
                    <a:pt x="264" y="111"/>
                  </a:lnTo>
                  <a:lnTo>
                    <a:pt x="225" y="60"/>
                  </a:lnTo>
                  <a:lnTo>
                    <a:pt x="228" y="60"/>
                  </a:lnTo>
                  <a:lnTo>
                    <a:pt x="264" y="111"/>
                  </a:lnTo>
                  <a:lnTo>
                    <a:pt x="234" y="69"/>
                  </a:lnTo>
                  <a:lnTo>
                    <a:pt x="228" y="57"/>
                  </a:lnTo>
                  <a:lnTo>
                    <a:pt x="222" y="54"/>
                  </a:lnTo>
                  <a:lnTo>
                    <a:pt x="0" y="0"/>
                  </a:lnTo>
                  <a:lnTo>
                    <a:pt x="3" y="3"/>
                  </a:lnTo>
                  <a:lnTo>
                    <a:pt x="1223" y="1944"/>
                  </a:lnTo>
                  <a:lnTo>
                    <a:pt x="1676" y="1944"/>
                  </a:lnTo>
                  <a:close/>
                </a:path>
              </a:pathLst>
            </a:custGeom>
            <a:solidFill>
              <a:schemeClr val="tx1">
                <a:lumMod val="75000"/>
                <a:lumOff val="25000"/>
              </a:schemeClr>
            </a:solidFill>
            <a:ln>
              <a:noFill/>
            </a:ln>
          </p:spPr>
        </p:sp>
      </p:grpSp>
      <p:sp>
        <p:nvSpPr>
          <p:cNvPr id="11" name="Freeform 12">
            <a:extLst>
              <a:ext uri="{FF2B5EF4-FFF2-40B4-BE49-F238E27FC236}">
                <a16:creationId xmlns:a16="http://schemas.microsoft.com/office/drawing/2014/main" id="{637CA521-2DE9-AA6F-A0FE-E97BE6E79205}"/>
              </a:ext>
            </a:extLst>
          </p:cNvPr>
          <p:cNvSpPr>
            <a:spLocks/>
          </p:cNvSpPr>
          <p:nvPr/>
        </p:nvSpPr>
        <p:spPr bwMode="auto">
          <a:xfrm>
            <a:off x="203200" y="3771900"/>
            <a:ext cx="361950" cy="90488"/>
          </a:xfrm>
          <a:custGeom>
            <a:avLst/>
            <a:gdLst>
              <a:gd name="T0" fmla="*/ 2147483646 w 228"/>
              <a:gd name="T1" fmla="*/ 2147483646 h 57"/>
              <a:gd name="T2" fmla="*/ 0 w 228"/>
              <a:gd name="T3" fmla="*/ 0 h 57"/>
              <a:gd name="T4" fmla="*/ 2147483646 w 228"/>
              <a:gd name="T5" fmla="*/ 2147483646 h 57"/>
              <a:gd name="T6" fmla="*/ 2147483646 w 228"/>
              <a:gd name="T7" fmla="*/ 2147483646 h 5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28" h="57">
                <a:moveTo>
                  <a:pt x="228" y="57"/>
                </a:moveTo>
                <a:lnTo>
                  <a:pt x="0" y="0"/>
                </a:lnTo>
                <a:lnTo>
                  <a:pt x="222" y="54"/>
                </a:lnTo>
                <a:lnTo>
                  <a:pt x="228" y="57"/>
                </a:lnTo>
                <a:close/>
              </a:path>
            </a:pathLst>
          </a:custGeom>
          <a:solidFill>
            <a:srgbClr val="29ABE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2" name="Freeform 13">
            <a:extLst>
              <a:ext uri="{FF2B5EF4-FFF2-40B4-BE49-F238E27FC236}">
                <a16:creationId xmlns:a16="http://schemas.microsoft.com/office/drawing/2014/main" id="{F6297D76-D5C7-247C-FA03-549F99171978}"/>
              </a:ext>
            </a:extLst>
          </p:cNvPr>
          <p:cNvSpPr>
            <a:spLocks/>
          </p:cNvSpPr>
          <p:nvPr/>
        </p:nvSpPr>
        <p:spPr bwMode="auto">
          <a:xfrm>
            <a:off x="560388" y="3867150"/>
            <a:ext cx="61912" cy="80963"/>
          </a:xfrm>
          <a:custGeom>
            <a:avLst/>
            <a:gdLst>
              <a:gd name="T0" fmla="*/ 0 w 39"/>
              <a:gd name="T1" fmla="*/ 0 h 51"/>
              <a:gd name="T2" fmla="*/ 2147483646 w 39"/>
              <a:gd name="T3" fmla="*/ 2147483646 h 51"/>
              <a:gd name="T4" fmla="*/ 2147483646 w 39"/>
              <a:gd name="T5" fmla="*/ 0 h 51"/>
              <a:gd name="T6" fmla="*/ 0 w 39"/>
              <a:gd name="T7" fmla="*/ 0 h 5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9" h="51">
                <a:moveTo>
                  <a:pt x="0" y="0"/>
                </a:moveTo>
                <a:lnTo>
                  <a:pt x="39" y="51"/>
                </a:lnTo>
                <a:lnTo>
                  <a:pt x="3" y="0"/>
                </a:lnTo>
                <a:lnTo>
                  <a:pt x="0" y="0"/>
                </a:lnTo>
                <a:close/>
              </a:path>
            </a:pathLst>
          </a:custGeom>
          <a:solidFill>
            <a:srgbClr val="29ABE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2" name="Title 1"/>
          <p:cNvSpPr>
            <a:spLocks noGrp="1"/>
          </p:cNvSpPr>
          <p:nvPr>
            <p:ph type="ctrTitle"/>
          </p:nvPr>
        </p:nvSpPr>
        <p:spPr>
          <a:xfrm>
            <a:off x="1739673" y="914401"/>
            <a:ext cx="6947127" cy="3488266"/>
          </a:xfrm>
        </p:spPr>
        <p:txBody>
          <a:bodyPr anchor="b">
            <a:normAutofit/>
          </a:bodyPr>
          <a:lstStyle>
            <a:lvl1pPr algn="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924238" y="4402666"/>
            <a:ext cx="5762563" cy="1364531"/>
          </a:xfrm>
        </p:spPr>
        <p:txBody>
          <a:bodyPr anchor="t">
            <a:normAutofit/>
          </a:bodyPr>
          <a:lstStyle>
            <a:lvl1pPr marL="0" indent="0" algn="r">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3" name="Date Placeholder 3">
            <a:extLst>
              <a:ext uri="{FF2B5EF4-FFF2-40B4-BE49-F238E27FC236}">
                <a16:creationId xmlns:a16="http://schemas.microsoft.com/office/drawing/2014/main" id="{B382C286-13BF-EF58-8900-75134FDA6B58}"/>
              </a:ext>
            </a:extLst>
          </p:cNvPr>
          <p:cNvSpPr>
            <a:spLocks noGrp="1"/>
          </p:cNvSpPr>
          <p:nvPr>
            <p:ph type="dt" sz="half" idx="10"/>
          </p:nvPr>
        </p:nvSpPr>
        <p:spPr>
          <a:xfrm>
            <a:off x="7326313" y="6116638"/>
            <a:ext cx="857250" cy="365125"/>
          </a:xfrm>
        </p:spPr>
        <p:txBody>
          <a:bodyPr/>
          <a:lstStyle>
            <a:lvl1pPr>
              <a:defRPr/>
            </a:lvl1pPr>
          </a:lstStyle>
          <a:p>
            <a:pPr>
              <a:defRPr/>
            </a:pPr>
            <a:fld id="{91513484-200A-43EA-B938-B5EE9F65F7DB}" type="datetime1">
              <a:rPr lang="en-US"/>
              <a:pPr>
                <a:defRPr/>
              </a:pPr>
              <a:t>11/3/2023</a:t>
            </a:fld>
            <a:endParaRPr lang="en-US"/>
          </a:p>
        </p:txBody>
      </p:sp>
      <p:sp>
        <p:nvSpPr>
          <p:cNvPr id="14" name="Footer Placeholder 4">
            <a:extLst>
              <a:ext uri="{FF2B5EF4-FFF2-40B4-BE49-F238E27FC236}">
                <a16:creationId xmlns:a16="http://schemas.microsoft.com/office/drawing/2014/main" id="{E3807429-4D53-E2AD-BB5C-16A074D5365C}"/>
              </a:ext>
            </a:extLst>
          </p:cNvPr>
          <p:cNvSpPr>
            <a:spLocks noGrp="1"/>
          </p:cNvSpPr>
          <p:nvPr>
            <p:ph type="ftr" sz="quarter" idx="11"/>
          </p:nvPr>
        </p:nvSpPr>
        <p:spPr>
          <a:xfrm>
            <a:off x="3624263" y="6116638"/>
            <a:ext cx="3608387" cy="365125"/>
          </a:xfrm>
        </p:spPr>
        <p:txBody>
          <a:bodyPr/>
          <a:lstStyle>
            <a:lvl1pPr>
              <a:defRPr/>
            </a:lvl1pPr>
          </a:lstStyle>
          <a:p>
            <a:pPr>
              <a:defRPr/>
            </a:pPr>
            <a:r>
              <a:rPr lang="en-US"/>
              <a:t>Office of Postsecondary Education</a:t>
            </a:r>
          </a:p>
        </p:txBody>
      </p:sp>
      <p:sp>
        <p:nvSpPr>
          <p:cNvPr id="15" name="Slide Number Placeholder 5">
            <a:extLst>
              <a:ext uri="{FF2B5EF4-FFF2-40B4-BE49-F238E27FC236}">
                <a16:creationId xmlns:a16="http://schemas.microsoft.com/office/drawing/2014/main" id="{C2E20F45-680F-5A2A-9618-CE92A633CB36}"/>
              </a:ext>
            </a:extLst>
          </p:cNvPr>
          <p:cNvSpPr>
            <a:spLocks noGrp="1"/>
          </p:cNvSpPr>
          <p:nvPr>
            <p:ph type="sldNum" sz="quarter" idx="12"/>
          </p:nvPr>
        </p:nvSpPr>
        <p:spPr>
          <a:xfrm>
            <a:off x="8275638" y="6116638"/>
            <a:ext cx="411162" cy="365125"/>
          </a:xfrm>
        </p:spPr>
        <p:txBody>
          <a:bodyPr/>
          <a:lstStyle>
            <a:lvl1pPr>
              <a:defRPr/>
            </a:lvl1pPr>
          </a:lstStyle>
          <a:p>
            <a:pPr>
              <a:defRPr/>
            </a:pPr>
            <a:fld id="{FD068A6B-2A75-49B2-A9FD-FA7A32074141}" type="slidenum">
              <a:rPr lang="en-US" altLang="en-US"/>
              <a:pPr>
                <a:defRPr/>
              </a:pPr>
              <a:t>‹#›</a:t>
            </a:fld>
            <a:endParaRPr lang="en-US" altLang="en-US"/>
          </a:p>
        </p:txBody>
      </p:sp>
    </p:spTree>
    <p:extLst>
      <p:ext uri="{BB962C8B-B14F-4D97-AF65-F5344CB8AC3E}">
        <p14:creationId xmlns:p14="http://schemas.microsoft.com/office/powerpoint/2010/main" val="29431265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13523" y="4732865"/>
            <a:ext cx="7515991"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789975" y="932112"/>
            <a:ext cx="6171065"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rtlCol="0"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113523" y="5299603"/>
            <a:ext cx="751599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E076E605-00C0-FF02-0ED2-D75C8612A2D0}"/>
              </a:ext>
            </a:extLst>
          </p:cNvPr>
          <p:cNvSpPr>
            <a:spLocks noGrp="1"/>
          </p:cNvSpPr>
          <p:nvPr>
            <p:ph type="dt" sz="half" idx="10"/>
          </p:nvPr>
        </p:nvSpPr>
        <p:spPr/>
        <p:txBody>
          <a:bodyPr/>
          <a:lstStyle>
            <a:lvl1pPr>
              <a:defRPr/>
            </a:lvl1pPr>
          </a:lstStyle>
          <a:p>
            <a:pPr>
              <a:defRPr/>
            </a:pPr>
            <a:fld id="{43D1DF67-6F53-4C04-B2A3-927577A8E3AD}" type="datetime1">
              <a:rPr lang="en-US"/>
              <a:pPr>
                <a:defRPr/>
              </a:pPr>
              <a:t>11/3/2023</a:t>
            </a:fld>
            <a:endParaRPr lang="en-US"/>
          </a:p>
        </p:txBody>
      </p:sp>
      <p:sp>
        <p:nvSpPr>
          <p:cNvPr id="6" name="Footer Placeholder 4">
            <a:extLst>
              <a:ext uri="{FF2B5EF4-FFF2-40B4-BE49-F238E27FC236}">
                <a16:creationId xmlns:a16="http://schemas.microsoft.com/office/drawing/2014/main" id="{32C6B77C-7495-4DB0-A442-B7BD77B1DB95}"/>
              </a:ext>
            </a:extLst>
          </p:cNvPr>
          <p:cNvSpPr>
            <a:spLocks noGrp="1"/>
          </p:cNvSpPr>
          <p:nvPr>
            <p:ph type="ftr" sz="quarter" idx="11"/>
          </p:nvPr>
        </p:nvSpPr>
        <p:spPr/>
        <p:txBody>
          <a:bodyPr/>
          <a:lstStyle>
            <a:lvl1pPr>
              <a:defRPr/>
            </a:lvl1pPr>
          </a:lstStyle>
          <a:p>
            <a:pPr>
              <a:defRPr/>
            </a:pPr>
            <a:r>
              <a:rPr lang="en-US"/>
              <a:t>Office of Postsecondary Education</a:t>
            </a:r>
          </a:p>
        </p:txBody>
      </p:sp>
      <p:sp>
        <p:nvSpPr>
          <p:cNvPr id="7" name="Slide Number Placeholder 5">
            <a:extLst>
              <a:ext uri="{FF2B5EF4-FFF2-40B4-BE49-F238E27FC236}">
                <a16:creationId xmlns:a16="http://schemas.microsoft.com/office/drawing/2014/main" id="{4966E54E-D778-C02F-4C06-5710DA76195E}"/>
              </a:ext>
            </a:extLst>
          </p:cNvPr>
          <p:cNvSpPr>
            <a:spLocks noGrp="1"/>
          </p:cNvSpPr>
          <p:nvPr>
            <p:ph type="sldNum" sz="quarter" idx="12"/>
          </p:nvPr>
        </p:nvSpPr>
        <p:spPr/>
        <p:txBody>
          <a:bodyPr/>
          <a:lstStyle>
            <a:lvl1pPr>
              <a:defRPr/>
            </a:lvl1pPr>
          </a:lstStyle>
          <a:p>
            <a:pPr>
              <a:defRPr/>
            </a:pPr>
            <a:fld id="{595D8006-C3F7-4773-8FC8-7D30687BA9B1}" type="slidenum">
              <a:rPr lang="en-US" altLang="en-US"/>
              <a:pPr>
                <a:defRPr/>
              </a:pPr>
              <a:t>‹#›</a:t>
            </a:fld>
            <a:endParaRPr lang="en-US" altLang="en-US"/>
          </a:p>
        </p:txBody>
      </p:sp>
    </p:spTree>
    <p:extLst>
      <p:ext uri="{BB962C8B-B14F-4D97-AF65-F5344CB8AC3E}">
        <p14:creationId xmlns:p14="http://schemas.microsoft.com/office/powerpoint/2010/main" val="225570947"/>
      </p:ext>
    </p:extLst>
  </p:cSld>
  <p:clrMapOvr>
    <a:masterClrMapping/>
  </p:clrMapOvr>
  <p:hf hd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13524" y="685800"/>
            <a:ext cx="7515991" cy="3048000"/>
          </a:xfrm>
        </p:spPr>
        <p:txBody>
          <a:bodyP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113524" y="4343400"/>
            <a:ext cx="7515992" cy="1447800"/>
          </a:xfrm>
        </p:spPr>
        <p:txBody>
          <a:bodyP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C817386-491A-6378-6E8F-1B201688EA0D}"/>
              </a:ext>
            </a:extLst>
          </p:cNvPr>
          <p:cNvSpPr>
            <a:spLocks noGrp="1"/>
          </p:cNvSpPr>
          <p:nvPr>
            <p:ph type="dt" sz="half" idx="10"/>
          </p:nvPr>
        </p:nvSpPr>
        <p:spPr/>
        <p:txBody>
          <a:bodyPr/>
          <a:lstStyle>
            <a:lvl1pPr>
              <a:defRPr/>
            </a:lvl1pPr>
          </a:lstStyle>
          <a:p>
            <a:pPr>
              <a:defRPr/>
            </a:pPr>
            <a:fld id="{5A1AE8E8-5F6E-42AC-B033-59A50E3BC6F0}" type="datetime1">
              <a:rPr lang="en-US"/>
              <a:pPr>
                <a:defRPr/>
              </a:pPr>
              <a:t>11/3/2023</a:t>
            </a:fld>
            <a:endParaRPr lang="en-US"/>
          </a:p>
        </p:txBody>
      </p:sp>
      <p:sp>
        <p:nvSpPr>
          <p:cNvPr id="5" name="Footer Placeholder 4">
            <a:extLst>
              <a:ext uri="{FF2B5EF4-FFF2-40B4-BE49-F238E27FC236}">
                <a16:creationId xmlns:a16="http://schemas.microsoft.com/office/drawing/2014/main" id="{AE997BF2-7EBE-4F24-9F56-FC18FC0E0A67}"/>
              </a:ext>
            </a:extLst>
          </p:cNvPr>
          <p:cNvSpPr>
            <a:spLocks noGrp="1"/>
          </p:cNvSpPr>
          <p:nvPr>
            <p:ph type="ftr" sz="quarter" idx="11"/>
          </p:nvPr>
        </p:nvSpPr>
        <p:spPr/>
        <p:txBody>
          <a:bodyPr/>
          <a:lstStyle>
            <a:lvl1pPr>
              <a:defRPr/>
            </a:lvl1pPr>
          </a:lstStyle>
          <a:p>
            <a:pPr>
              <a:defRPr/>
            </a:pPr>
            <a:r>
              <a:rPr lang="en-US"/>
              <a:t>Office of Postsecondary Education</a:t>
            </a:r>
          </a:p>
        </p:txBody>
      </p:sp>
      <p:sp>
        <p:nvSpPr>
          <p:cNvPr id="6" name="Slide Number Placeholder 5">
            <a:extLst>
              <a:ext uri="{FF2B5EF4-FFF2-40B4-BE49-F238E27FC236}">
                <a16:creationId xmlns:a16="http://schemas.microsoft.com/office/drawing/2014/main" id="{0CBA3C10-FB35-436E-774A-FE9F2CB724C4}"/>
              </a:ext>
            </a:extLst>
          </p:cNvPr>
          <p:cNvSpPr>
            <a:spLocks noGrp="1"/>
          </p:cNvSpPr>
          <p:nvPr>
            <p:ph type="sldNum" sz="quarter" idx="12"/>
          </p:nvPr>
        </p:nvSpPr>
        <p:spPr/>
        <p:txBody>
          <a:bodyPr/>
          <a:lstStyle>
            <a:lvl1pPr>
              <a:defRPr/>
            </a:lvl1pPr>
          </a:lstStyle>
          <a:p>
            <a:pPr>
              <a:defRPr/>
            </a:pPr>
            <a:fld id="{C297A51C-E710-4374-A7F1-F599343C3A61}" type="slidenum">
              <a:rPr lang="en-US" altLang="en-US"/>
              <a:pPr>
                <a:defRPr/>
              </a:pPr>
              <a:t>‹#›</a:t>
            </a:fld>
            <a:endParaRPr lang="en-US" altLang="en-US"/>
          </a:p>
        </p:txBody>
      </p:sp>
    </p:spTree>
    <p:extLst>
      <p:ext uri="{BB962C8B-B14F-4D97-AF65-F5344CB8AC3E}">
        <p14:creationId xmlns:p14="http://schemas.microsoft.com/office/powerpoint/2010/main" val="935687868"/>
      </p:ext>
    </p:extLst>
  </p:cSld>
  <p:clrMapOvr>
    <a:masterClrMapping/>
  </p:clrMapOvr>
  <p:hf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93762A2-1772-0180-EB5D-1053CEFA4C06}"/>
              </a:ext>
            </a:extLst>
          </p:cNvPr>
          <p:cNvSpPr txBox="1"/>
          <p:nvPr/>
        </p:nvSpPr>
        <p:spPr>
          <a:xfrm>
            <a:off x="969963" y="863600"/>
            <a:ext cx="457200" cy="584200"/>
          </a:xfrm>
          <a:prstGeom prst="rect">
            <a:avLst/>
          </a:prstGeom>
        </p:spPr>
        <p:txBody>
          <a:bodyPr anchor="ct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eaLnBrk="1" fontAlgn="auto" hangingPunct="1">
              <a:spcAft>
                <a:spcPts val="0"/>
              </a:spcAft>
              <a:defRPr/>
            </a:pPr>
            <a:r>
              <a:rPr lang="en-US" sz="8000" dirty="0">
                <a:effectLst/>
                <a:latin typeface="+mn-lt"/>
              </a:rPr>
              <a:t>“</a:t>
            </a:r>
          </a:p>
        </p:txBody>
      </p:sp>
      <p:sp>
        <p:nvSpPr>
          <p:cNvPr id="5" name="TextBox 4">
            <a:extLst>
              <a:ext uri="{FF2B5EF4-FFF2-40B4-BE49-F238E27FC236}">
                <a16:creationId xmlns:a16="http://schemas.microsoft.com/office/drawing/2014/main" id="{4CD1BA5E-EB31-7952-FA9A-92688883CD8D}"/>
              </a:ext>
            </a:extLst>
          </p:cNvPr>
          <p:cNvSpPr txBox="1"/>
          <p:nvPr/>
        </p:nvSpPr>
        <p:spPr>
          <a:xfrm>
            <a:off x="8172450" y="2819400"/>
            <a:ext cx="457200" cy="584200"/>
          </a:xfrm>
          <a:prstGeom prst="rect">
            <a:avLst/>
          </a:prstGeom>
        </p:spPr>
        <p:txBody>
          <a:bodyPr anchor="ct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eaLnBrk="1" fontAlgn="auto" hangingPunct="1">
              <a:spcAft>
                <a:spcPts val="0"/>
              </a:spcAft>
              <a:defRPr/>
            </a:pPr>
            <a:r>
              <a:rPr lang="en-US" sz="8000" dirty="0">
                <a:effectLst/>
                <a:latin typeface="+mn-lt"/>
              </a:rPr>
              <a:t>”</a:t>
            </a:r>
          </a:p>
        </p:txBody>
      </p:sp>
      <p:sp>
        <p:nvSpPr>
          <p:cNvPr id="2" name="Title 1"/>
          <p:cNvSpPr>
            <a:spLocks noGrp="1"/>
          </p:cNvSpPr>
          <p:nvPr>
            <p:ph type="title"/>
          </p:nvPr>
        </p:nvSpPr>
        <p:spPr>
          <a:xfrm>
            <a:off x="1426741" y="685801"/>
            <a:ext cx="6974115" cy="2743199"/>
          </a:xfrm>
        </p:spPr>
        <p:txBody>
          <a:bodyP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598235" y="3428999"/>
            <a:ext cx="6631128" cy="381000"/>
          </a:xfrm>
        </p:spPr>
        <p:txBody>
          <a:bodyP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113523" y="4343400"/>
            <a:ext cx="7515991" cy="1447800"/>
          </a:xfrm>
        </p:spPr>
        <p:txBody>
          <a:bodyP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Date Placeholder 3">
            <a:extLst>
              <a:ext uri="{FF2B5EF4-FFF2-40B4-BE49-F238E27FC236}">
                <a16:creationId xmlns:a16="http://schemas.microsoft.com/office/drawing/2014/main" id="{A63D6E53-C01B-5C71-C04A-28581D932987}"/>
              </a:ext>
            </a:extLst>
          </p:cNvPr>
          <p:cNvSpPr>
            <a:spLocks noGrp="1"/>
          </p:cNvSpPr>
          <p:nvPr>
            <p:ph type="dt" sz="half" idx="14"/>
          </p:nvPr>
        </p:nvSpPr>
        <p:spPr/>
        <p:txBody>
          <a:bodyPr/>
          <a:lstStyle>
            <a:lvl1pPr>
              <a:defRPr/>
            </a:lvl1pPr>
          </a:lstStyle>
          <a:p>
            <a:pPr>
              <a:defRPr/>
            </a:pPr>
            <a:fld id="{8E77FE02-9A64-4783-A9A3-405B63230491}" type="datetime1">
              <a:rPr lang="en-US"/>
              <a:pPr>
                <a:defRPr/>
              </a:pPr>
              <a:t>11/3/2023</a:t>
            </a:fld>
            <a:endParaRPr lang="en-US"/>
          </a:p>
        </p:txBody>
      </p:sp>
      <p:sp>
        <p:nvSpPr>
          <p:cNvPr id="7" name="Footer Placeholder 4">
            <a:extLst>
              <a:ext uri="{FF2B5EF4-FFF2-40B4-BE49-F238E27FC236}">
                <a16:creationId xmlns:a16="http://schemas.microsoft.com/office/drawing/2014/main" id="{16EE6E9B-4069-BC8C-6662-E48DEB493CD1}"/>
              </a:ext>
            </a:extLst>
          </p:cNvPr>
          <p:cNvSpPr>
            <a:spLocks noGrp="1"/>
          </p:cNvSpPr>
          <p:nvPr>
            <p:ph type="ftr" sz="quarter" idx="15"/>
          </p:nvPr>
        </p:nvSpPr>
        <p:spPr/>
        <p:txBody>
          <a:bodyPr/>
          <a:lstStyle>
            <a:lvl1pPr>
              <a:defRPr/>
            </a:lvl1pPr>
          </a:lstStyle>
          <a:p>
            <a:pPr>
              <a:defRPr/>
            </a:pPr>
            <a:r>
              <a:rPr lang="en-US"/>
              <a:t>Office of Postsecondary Education</a:t>
            </a:r>
          </a:p>
        </p:txBody>
      </p:sp>
      <p:sp>
        <p:nvSpPr>
          <p:cNvPr id="8" name="Slide Number Placeholder 5">
            <a:extLst>
              <a:ext uri="{FF2B5EF4-FFF2-40B4-BE49-F238E27FC236}">
                <a16:creationId xmlns:a16="http://schemas.microsoft.com/office/drawing/2014/main" id="{5B003AB4-7257-D42C-6CD7-7C1BCA05324A}"/>
              </a:ext>
            </a:extLst>
          </p:cNvPr>
          <p:cNvSpPr>
            <a:spLocks noGrp="1"/>
          </p:cNvSpPr>
          <p:nvPr>
            <p:ph type="sldNum" sz="quarter" idx="16"/>
          </p:nvPr>
        </p:nvSpPr>
        <p:spPr/>
        <p:txBody>
          <a:bodyPr/>
          <a:lstStyle>
            <a:lvl1pPr>
              <a:defRPr/>
            </a:lvl1pPr>
          </a:lstStyle>
          <a:p>
            <a:pPr>
              <a:defRPr/>
            </a:pPr>
            <a:fld id="{29E70FB7-9AFD-48D9-AD14-93EE67F46945}" type="slidenum">
              <a:rPr lang="en-US" altLang="en-US"/>
              <a:pPr>
                <a:defRPr/>
              </a:pPr>
              <a:t>‹#›</a:t>
            </a:fld>
            <a:endParaRPr lang="en-US" altLang="en-US"/>
          </a:p>
        </p:txBody>
      </p:sp>
    </p:spTree>
    <p:extLst>
      <p:ext uri="{BB962C8B-B14F-4D97-AF65-F5344CB8AC3E}">
        <p14:creationId xmlns:p14="http://schemas.microsoft.com/office/powerpoint/2010/main" val="243819926"/>
      </p:ext>
    </p:extLst>
  </p:cSld>
  <p:clrMapOvr>
    <a:masterClrMapping/>
  </p:clrMapOvr>
  <p:hf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13525" y="3308581"/>
            <a:ext cx="7515989" cy="1468800"/>
          </a:xfrm>
        </p:spPr>
        <p:txBody>
          <a:bodyPr anchor="b">
            <a:normAutofit/>
          </a:bodyPr>
          <a:lstStyle>
            <a:lvl1pPr algn="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113524" y="4777381"/>
            <a:ext cx="751599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8411934-237D-74F8-CD24-D742E8D2E65E}"/>
              </a:ext>
            </a:extLst>
          </p:cNvPr>
          <p:cNvSpPr>
            <a:spLocks noGrp="1"/>
          </p:cNvSpPr>
          <p:nvPr>
            <p:ph type="dt" sz="half" idx="10"/>
          </p:nvPr>
        </p:nvSpPr>
        <p:spPr/>
        <p:txBody>
          <a:bodyPr/>
          <a:lstStyle>
            <a:lvl1pPr>
              <a:defRPr/>
            </a:lvl1pPr>
          </a:lstStyle>
          <a:p>
            <a:pPr>
              <a:defRPr/>
            </a:pPr>
            <a:fld id="{42FD700D-3C46-4412-8C65-6897C5656C81}" type="datetime1">
              <a:rPr lang="en-US"/>
              <a:pPr>
                <a:defRPr/>
              </a:pPr>
              <a:t>11/3/2023</a:t>
            </a:fld>
            <a:endParaRPr lang="en-US"/>
          </a:p>
        </p:txBody>
      </p:sp>
      <p:sp>
        <p:nvSpPr>
          <p:cNvPr id="5" name="Footer Placeholder 4">
            <a:extLst>
              <a:ext uri="{FF2B5EF4-FFF2-40B4-BE49-F238E27FC236}">
                <a16:creationId xmlns:a16="http://schemas.microsoft.com/office/drawing/2014/main" id="{C83572B0-ADB4-EBF6-BBE9-5B7BD126F619}"/>
              </a:ext>
            </a:extLst>
          </p:cNvPr>
          <p:cNvSpPr>
            <a:spLocks noGrp="1"/>
          </p:cNvSpPr>
          <p:nvPr>
            <p:ph type="ftr" sz="quarter" idx="11"/>
          </p:nvPr>
        </p:nvSpPr>
        <p:spPr/>
        <p:txBody>
          <a:bodyPr/>
          <a:lstStyle>
            <a:lvl1pPr>
              <a:defRPr/>
            </a:lvl1pPr>
          </a:lstStyle>
          <a:p>
            <a:pPr>
              <a:defRPr/>
            </a:pPr>
            <a:r>
              <a:rPr lang="en-US"/>
              <a:t>Office of Postsecondary Education</a:t>
            </a:r>
          </a:p>
        </p:txBody>
      </p:sp>
      <p:sp>
        <p:nvSpPr>
          <p:cNvPr id="6" name="Slide Number Placeholder 5">
            <a:extLst>
              <a:ext uri="{FF2B5EF4-FFF2-40B4-BE49-F238E27FC236}">
                <a16:creationId xmlns:a16="http://schemas.microsoft.com/office/drawing/2014/main" id="{1A865980-562E-91D7-996D-431A0216975D}"/>
              </a:ext>
            </a:extLst>
          </p:cNvPr>
          <p:cNvSpPr>
            <a:spLocks noGrp="1"/>
          </p:cNvSpPr>
          <p:nvPr>
            <p:ph type="sldNum" sz="quarter" idx="12"/>
          </p:nvPr>
        </p:nvSpPr>
        <p:spPr/>
        <p:txBody>
          <a:bodyPr/>
          <a:lstStyle>
            <a:lvl1pPr>
              <a:defRPr/>
            </a:lvl1pPr>
          </a:lstStyle>
          <a:p>
            <a:pPr>
              <a:defRPr/>
            </a:pPr>
            <a:fld id="{3C52D82D-F7D4-445A-B7CE-7D4EA67C39DA}" type="slidenum">
              <a:rPr lang="en-US" altLang="en-US"/>
              <a:pPr>
                <a:defRPr/>
              </a:pPr>
              <a:t>‹#›</a:t>
            </a:fld>
            <a:endParaRPr lang="en-US" altLang="en-US"/>
          </a:p>
        </p:txBody>
      </p:sp>
    </p:spTree>
    <p:extLst>
      <p:ext uri="{BB962C8B-B14F-4D97-AF65-F5344CB8AC3E}">
        <p14:creationId xmlns:p14="http://schemas.microsoft.com/office/powerpoint/2010/main" val="749294057"/>
      </p:ext>
    </p:extLst>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AE48E4A-CFF9-1370-55A3-6E5A8C77A09F}"/>
              </a:ext>
            </a:extLst>
          </p:cNvPr>
          <p:cNvSpPr txBox="1"/>
          <p:nvPr/>
        </p:nvSpPr>
        <p:spPr>
          <a:xfrm>
            <a:off x="969963" y="863600"/>
            <a:ext cx="457200" cy="584200"/>
          </a:xfrm>
          <a:prstGeom prst="rect">
            <a:avLst/>
          </a:prstGeom>
        </p:spPr>
        <p:txBody>
          <a:bodyPr anchor="ct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eaLnBrk="1" fontAlgn="auto" hangingPunct="1">
              <a:spcAft>
                <a:spcPts val="0"/>
              </a:spcAft>
              <a:defRPr/>
            </a:pPr>
            <a:r>
              <a:rPr lang="en-US" sz="8000" dirty="0">
                <a:effectLst/>
                <a:latin typeface="+mn-lt"/>
              </a:rPr>
              <a:t>“</a:t>
            </a:r>
          </a:p>
        </p:txBody>
      </p:sp>
      <p:sp>
        <p:nvSpPr>
          <p:cNvPr id="5" name="TextBox 4">
            <a:extLst>
              <a:ext uri="{FF2B5EF4-FFF2-40B4-BE49-F238E27FC236}">
                <a16:creationId xmlns:a16="http://schemas.microsoft.com/office/drawing/2014/main" id="{32C20843-1E10-29B8-D0D6-FF735696841B}"/>
              </a:ext>
            </a:extLst>
          </p:cNvPr>
          <p:cNvSpPr txBox="1"/>
          <p:nvPr/>
        </p:nvSpPr>
        <p:spPr>
          <a:xfrm>
            <a:off x="8172450" y="2819400"/>
            <a:ext cx="457200" cy="584200"/>
          </a:xfrm>
          <a:prstGeom prst="rect">
            <a:avLst/>
          </a:prstGeom>
        </p:spPr>
        <p:txBody>
          <a:bodyPr anchor="ct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algn="r" eaLnBrk="1" fontAlgn="auto" hangingPunct="1">
              <a:spcAft>
                <a:spcPts val="0"/>
              </a:spcAft>
              <a:defRPr/>
            </a:pPr>
            <a:r>
              <a:rPr lang="en-US" sz="8000" dirty="0">
                <a:effectLst/>
                <a:latin typeface="+mn-lt"/>
              </a:rPr>
              <a:t>”</a:t>
            </a:r>
          </a:p>
        </p:txBody>
      </p:sp>
      <p:sp>
        <p:nvSpPr>
          <p:cNvPr id="2" name="Title 1"/>
          <p:cNvSpPr>
            <a:spLocks noGrp="1"/>
          </p:cNvSpPr>
          <p:nvPr>
            <p:ph type="title"/>
          </p:nvPr>
        </p:nvSpPr>
        <p:spPr>
          <a:xfrm>
            <a:off x="1426741" y="685801"/>
            <a:ext cx="6974115" cy="2743199"/>
          </a:xfrm>
        </p:spPr>
        <p:txBody>
          <a:bodyP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113525" y="3886200"/>
            <a:ext cx="7515990" cy="889000"/>
          </a:xfrm>
        </p:spPr>
        <p:txBody>
          <a:bodyPr rtlCol="0" anchor="b">
            <a:normAutofit/>
          </a:bodyPr>
          <a:lstStyle>
            <a:lvl1pPr algn="r">
              <a:buNone/>
              <a:defRPr lang="en-US" sz="2400" b="0" cap="none" dirty="0">
                <a:ln w="3175" cmpd="sng">
                  <a:noFill/>
                </a:ln>
                <a:solidFill>
                  <a:schemeClr val="tx1"/>
                </a:solidFill>
                <a:effectLst/>
              </a:defRPr>
            </a:lvl1pPr>
          </a:lstStyle>
          <a:p>
            <a:pPr lvl="0"/>
            <a:r>
              <a:rPr lang="en-US"/>
              <a:t>Click to edit Master text styles</a:t>
            </a:r>
          </a:p>
        </p:txBody>
      </p:sp>
      <p:sp>
        <p:nvSpPr>
          <p:cNvPr id="3" name="Text Placeholder 2"/>
          <p:cNvSpPr>
            <a:spLocks noGrp="1"/>
          </p:cNvSpPr>
          <p:nvPr>
            <p:ph type="body" idx="1"/>
          </p:nvPr>
        </p:nvSpPr>
        <p:spPr>
          <a:xfrm>
            <a:off x="1113524" y="4775200"/>
            <a:ext cx="751599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Date Placeholder 3">
            <a:extLst>
              <a:ext uri="{FF2B5EF4-FFF2-40B4-BE49-F238E27FC236}">
                <a16:creationId xmlns:a16="http://schemas.microsoft.com/office/drawing/2014/main" id="{513E905F-C258-9818-07B6-28A915FA6BEE}"/>
              </a:ext>
            </a:extLst>
          </p:cNvPr>
          <p:cNvSpPr>
            <a:spLocks noGrp="1"/>
          </p:cNvSpPr>
          <p:nvPr>
            <p:ph type="dt" sz="half" idx="14"/>
          </p:nvPr>
        </p:nvSpPr>
        <p:spPr/>
        <p:txBody>
          <a:bodyPr/>
          <a:lstStyle>
            <a:lvl1pPr>
              <a:defRPr/>
            </a:lvl1pPr>
          </a:lstStyle>
          <a:p>
            <a:pPr>
              <a:defRPr/>
            </a:pPr>
            <a:fld id="{05FC7318-FD8E-4F79-898A-979F4117AC32}" type="datetime1">
              <a:rPr lang="en-US"/>
              <a:pPr>
                <a:defRPr/>
              </a:pPr>
              <a:t>11/3/2023</a:t>
            </a:fld>
            <a:endParaRPr lang="en-US"/>
          </a:p>
        </p:txBody>
      </p:sp>
      <p:sp>
        <p:nvSpPr>
          <p:cNvPr id="7" name="Footer Placeholder 4">
            <a:extLst>
              <a:ext uri="{FF2B5EF4-FFF2-40B4-BE49-F238E27FC236}">
                <a16:creationId xmlns:a16="http://schemas.microsoft.com/office/drawing/2014/main" id="{439FC36E-47F1-A067-277C-2E9E049089EF}"/>
              </a:ext>
            </a:extLst>
          </p:cNvPr>
          <p:cNvSpPr>
            <a:spLocks noGrp="1"/>
          </p:cNvSpPr>
          <p:nvPr>
            <p:ph type="ftr" sz="quarter" idx="15"/>
          </p:nvPr>
        </p:nvSpPr>
        <p:spPr/>
        <p:txBody>
          <a:bodyPr/>
          <a:lstStyle>
            <a:lvl1pPr>
              <a:defRPr/>
            </a:lvl1pPr>
          </a:lstStyle>
          <a:p>
            <a:pPr>
              <a:defRPr/>
            </a:pPr>
            <a:r>
              <a:rPr lang="en-US"/>
              <a:t>Office of Postsecondary Education</a:t>
            </a:r>
          </a:p>
        </p:txBody>
      </p:sp>
      <p:sp>
        <p:nvSpPr>
          <p:cNvPr id="8" name="Slide Number Placeholder 5">
            <a:extLst>
              <a:ext uri="{FF2B5EF4-FFF2-40B4-BE49-F238E27FC236}">
                <a16:creationId xmlns:a16="http://schemas.microsoft.com/office/drawing/2014/main" id="{EFAADA10-6B48-7A58-2BAE-974749721AAA}"/>
              </a:ext>
            </a:extLst>
          </p:cNvPr>
          <p:cNvSpPr>
            <a:spLocks noGrp="1"/>
          </p:cNvSpPr>
          <p:nvPr>
            <p:ph type="sldNum" sz="quarter" idx="16"/>
          </p:nvPr>
        </p:nvSpPr>
        <p:spPr/>
        <p:txBody>
          <a:bodyPr/>
          <a:lstStyle>
            <a:lvl1pPr>
              <a:defRPr/>
            </a:lvl1pPr>
          </a:lstStyle>
          <a:p>
            <a:pPr>
              <a:defRPr/>
            </a:pPr>
            <a:fld id="{166FD383-1E27-4E02-8786-6BFC03AB444E}" type="slidenum">
              <a:rPr lang="en-US" altLang="en-US"/>
              <a:pPr>
                <a:defRPr/>
              </a:pPr>
              <a:t>‹#›</a:t>
            </a:fld>
            <a:endParaRPr lang="en-US" altLang="en-US"/>
          </a:p>
        </p:txBody>
      </p:sp>
    </p:spTree>
    <p:extLst>
      <p:ext uri="{BB962C8B-B14F-4D97-AF65-F5344CB8AC3E}">
        <p14:creationId xmlns:p14="http://schemas.microsoft.com/office/powerpoint/2010/main" val="3608133307"/>
      </p:ext>
    </p:extLst>
  </p:cSld>
  <p:clrMapOvr>
    <a:masterClrMapping/>
  </p:clrMapOvr>
  <p:hf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13525" y="685801"/>
            <a:ext cx="7515991" cy="2727325"/>
          </a:xfrm>
        </p:spPr>
        <p:txBody>
          <a:bodyPr rtlCol="0">
            <a:normAutofit/>
          </a:bodyPr>
          <a:lstStyle>
            <a:lvl1pPr>
              <a:defRPr lang="en-US" b="0" dirty="0"/>
            </a:lvl1pPr>
          </a:lstStyle>
          <a:p>
            <a:pPr lvl="0"/>
            <a:r>
              <a:rPr lang="en-US"/>
              <a:t>Click to edit Master title style</a:t>
            </a:r>
            <a:endParaRPr lang="en-US" dirty="0"/>
          </a:p>
        </p:txBody>
      </p:sp>
      <p:sp>
        <p:nvSpPr>
          <p:cNvPr id="10" name="Text Placeholder 9"/>
          <p:cNvSpPr>
            <a:spLocks noGrp="1"/>
          </p:cNvSpPr>
          <p:nvPr>
            <p:ph type="body" sz="quarter" idx="13"/>
          </p:nvPr>
        </p:nvSpPr>
        <p:spPr>
          <a:xfrm>
            <a:off x="1113524" y="3505200"/>
            <a:ext cx="7515992" cy="838200"/>
          </a:xfrm>
        </p:spPr>
        <p:txBody>
          <a:bodyPr rtlCol="0" anchor="b">
            <a:normAutofit/>
          </a:bodyPr>
          <a:lstStyle>
            <a:lvl1pPr>
              <a:buNone/>
              <a:defRPr lang="en-US" sz="2800" b="0" cap="none" dirty="0">
                <a:ln w="3175" cmpd="sng">
                  <a:noFill/>
                </a:ln>
                <a:solidFill>
                  <a:schemeClr val="tx1"/>
                </a:solidFill>
                <a:effectLst/>
              </a:defRPr>
            </a:lvl1pPr>
          </a:lstStyle>
          <a:p>
            <a:pPr lvl="0"/>
            <a:r>
              <a:rPr lang="en-US"/>
              <a:t>Click to edit Master text styles</a:t>
            </a:r>
          </a:p>
        </p:txBody>
      </p:sp>
      <p:sp>
        <p:nvSpPr>
          <p:cNvPr id="3" name="Text Placeholder 2"/>
          <p:cNvSpPr>
            <a:spLocks noGrp="1"/>
          </p:cNvSpPr>
          <p:nvPr>
            <p:ph type="body" idx="1"/>
          </p:nvPr>
        </p:nvSpPr>
        <p:spPr>
          <a:xfrm>
            <a:off x="1113524" y="4343400"/>
            <a:ext cx="7515992"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C07C7821-EFC4-E774-33DC-913A56912359}"/>
              </a:ext>
            </a:extLst>
          </p:cNvPr>
          <p:cNvSpPr>
            <a:spLocks noGrp="1"/>
          </p:cNvSpPr>
          <p:nvPr>
            <p:ph type="dt" sz="half" idx="14"/>
          </p:nvPr>
        </p:nvSpPr>
        <p:spPr/>
        <p:txBody>
          <a:bodyPr/>
          <a:lstStyle>
            <a:lvl1pPr>
              <a:defRPr/>
            </a:lvl1pPr>
          </a:lstStyle>
          <a:p>
            <a:pPr>
              <a:defRPr/>
            </a:pPr>
            <a:fld id="{380B3CC6-9F15-41FC-8055-674EA235B275}" type="datetime1">
              <a:rPr lang="en-US"/>
              <a:pPr>
                <a:defRPr/>
              </a:pPr>
              <a:t>11/3/2023</a:t>
            </a:fld>
            <a:endParaRPr lang="en-US"/>
          </a:p>
        </p:txBody>
      </p:sp>
      <p:sp>
        <p:nvSpPr>
          <p:cNvPr id="5" name="Footer Placeholder 4">
            <a:extLst>
              <a:ext uri="{FF2B5EF4-FFF2-40B4-BE49-F238E27FC236}">
                <a16:creationId xmlns:a16="http://schemas.microsoft.com/office/drawing/2014/main" id="{0731BB05-00AA-5CC5-FDFA-F1491C67A5D6}"/>
              </a:ext>
            </a:extLst>
          </p:cNvPr>
          <p:cNvSpPr>
            <a:spLocks noGrp="1"/>
          </p:cNvSpPr>
          <p:nvPr>
            <p:ph type="ftr" sz="quarter" idx="15"/>
          </p:nvPr>
        </p:nvSpPr>
        <p:spPr/>
        <p:txBody>
          <a:bodyPr/>
          <a:lstStyle>
            <a:lvl1pPr>
              <a:defRPr/>
            </a:lvl1pPr>
          </a:lstStyle>
          <a:p>
            <a:pPr>
              <a:defRPr/>
            </a:pPr>
            <a:r>
              <a:rPr lang="en-US"/>
              <a:t>Office of Postsecondary Education</a:t>
            </a:r>
          </a:p>
        </p:txBody>
      </p:sp>
      <p:sp>
        <p:nvSpPr>
          <p:cNvPr id="6" name="Slide Number Placeholder 5">
            <a:extLst>
              <a:ext uri="{FF2B5EF4-FFF2-40B4-BE49-F238E27FC236}">
                <a16:creationId xmlns:a16="http://schemas.microsoft.com/office/drawing/2014/main" id="{60868A99-DC9F-46B8-D74C-6EAE883FEA1F}"/>
              </a:ext>
            </a:extLst>
          </p:cNvPr>
          <p:cNvSpPr>
            <a:spLocks noGrp="1"/>
          </p:cNvSpPr>
          <p:nvPr>
            <p:ph type="sldNum" sz="quarter" idx="16"/>
          </p:nvPr>
        </p:nvSpPr>
        <p:spPr/>
        <p:txBody>
          <a:bodyPr/>
          <a:lstStyle>
            <a:lvl1pPr>
              <a:defRPr/>
            </a:lvl1pPr>
          </a:lstStyle>
          <a:p>
            <a:pPr>
              <a:defRPr/>
            </a:pPr>
            <a:fld id="{F232FC8A-AFB4-43CC-A98B-FC28D706CD7B}" type="slidenum">
              <a:rPr lang="en-US" altLang="en-US"/>
              <a:pPr>
                <a:defRPr/>
              </a:pPr>
              <a:t>‹#›</a:t>
            </a:fld>
            <a:endParaRPr lang="en-US" altLang="en-US"/>
          </a:p>
        </p:txBody>
      </p:sp>
    </p:spTree>
    <p:extLst>
      <p:ext uri="{BB962C8B-B14F-4D97-AF65-F5344CB8AC3E}">
        <p14:creationId xmlns:p14="http://schemas.microsoft.com/office/powerpoint/2010/main" val="2681437975"/>
      </p:ext>
    </p:extLst>
  </p:cSld>
  <p:clrMapOvr>
    <a:masterClrMapping/>
  </p:clrMapOvr>
  <p:hf hd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B967C52-71B4-13C0-7C72-7A5D2165DB23}"/>
              </a:ext>
            </a:extLst>
          </p:cNvPr>
          <p:cNvSpPr>
            <a:spLocks noGrp="1"/>
          </p:cNvSpPr>
          <p:nvPr>
            <p:ph type="dt" sz="half" idx="10"/>
          </p:nvPr>
        </p:nvSpPr>
        <p:spPr/>
        <p:txBody>
          <a:bodyPr/>
          <a:lstStyle>
            <a:lvl1pPr>
              <a:defRPr/>
            </a:lvl1pPr>
          </a:lstStyle>
          <a:p>
            <a:pPr>
              <a:defRPr/>
            </a:pPr>
            <a:fld id="{A5F7801D-D7D8-465C-BD28-2917363D93DA}" type="datetime1">
              <a:rPr lang="en-US"/>
              <a:pPr>
                <a:defRPr/>
              </a:pPr>
              <a:t>11/3/2023</a:t>
            </a:fld>
            <a:endParaRPr lang="en-US"/>
          </a:p>
        </p:txBody>
      </p:sp>
      <p:sp>
        <p:nvSpPr>
          <p:cNvPr id="5" name="Footer Placeholder 4">
            <a:extLst>
              <a:ext uri="{FF2B5EF4-FFF2-40B4-BE49-F238E27FC236}">
                <a16:creationId xmlns:a16="http://schemas.microsoft.com/office/drawing/2014/main" id="{4A20F2E6-C35B-9B7F-719C-978B4CB7C16E}"/>
              </a:ext>
            </a:extLst>
          </p:cNvPr>
          <p:cNvSpPr>
            <a:spLocks noGrp="1"/>
          </p:cNvSpPr>
          <p:nvPr>
            <p:ph type="ftr" sz="quarter" idx="11"/>
          </p:nvPr>
        </p:nvSpPr>
        <p:spPr/>
        <p:txBody>
          <a:bodyPr/>
          <a:lstStyle>
            <a:lvl1pPr>
              <a:defRPr/>
            </a:lvl1pPr>
          </a:lstStyle>
          <a:p>
            <a:pPr>
              <a:defRPr/>
            </a:pPr>
            <a:r>
              <a:rPr lang="en-US"/>
              <a:t>Office of Postsecondary Education</a:t>
            </a:r>
          </a:p>
        </p:txBody>
      </p:sp>
      <p:sp>
        <p:nvSpPr>
          <p:cNvPr id="6" name="Slide Number Placeholder 5">
            <a:extLst>
              <a:ext uri="{FF2B5EF4-FFF2-40B4-BE49-F238E27FC236}">
                <a16:creationId xmlns:a16="http://schemas.microsoft.com/office/drawing/2014/main" id="{579E7DB3-ED27-AF5A-D95F-4020DB3B5AEF}"/>
              </a:ext>
            </a:extLst>
          </p:cNvPr>
          <p:cNvSpPr>
            <a:spLocks noGrp="1"/>
          </p:cNvSpPr>
          <p:nvPr>
            <p:ph type="sldNum" sz="quarter" idx="12"/>
          </p:nvPr>
        </p:nvSpPr>
        <p:spPr/>
        <p:txBody>
          <a:bodyPr/>
          <a:lstStyle>
            <a:lvl1pPr>
              <a:defRPr/>
            </a:lvl1pPr>
          </a:lstStyle>
          <a:p>
            <a:pPr>
              <a:defRPr/>
            </a:pPr>
            <a:fld id="{938102AA-F125-4BF7-8C28-AC2934075AFB}" type="slidenum">
              <a:rPr lang="en-US" altLang="en-US"/>
              <a:pPr>
                <a:defRPr/>
              </a:pPr>
              <a:t>‹#›</a:t>
            </a:fld>
            <a:endParaRPr lang="en-US" altLang="en-US"/>
          </a:p>
        </p:txBody>
      </p:sp>
    </p:spTree>
    <p:extLst>
      <p:ext uri="{BB962C8B-B14F-4D97-AF65-F5344CB8AC3E}">
        <p14:creationId xmlns:p14="http://schemas.microsoft.com/office/powerpoint/2010/main" val="109057804"/>
      </p:ext>
    </p:extLst>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01393" y="685800"/>
            <a:ext cx="1328123" cy="51054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13524" y="685800"/>
            <a:ext cx="6016373" cy="51054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2C9AB2FD-F6C5-6964-49C9-EBCF96067354}"/>
              </a:ext>
            </a:extLst>
          </p:cNvPr>
          <p:cNvSpPr>
            <a:spLocks noGrp="1"/>
          </p:cNvSpPr>
          <p:nvPr>
            <p:ph type="dt" sz="half" idx="10"/>
          </p:nvPr>
        </p:nvSpPr>
        <p:spPr/>
        <p:txBody>
          <a:bodyPr/>
          <a:lstStyle>
            <a:lvl1pPr>
              <a:defRPr/>
            </a:lvl1pPr>
          </a:lstStyle>
          <a:p>
            <a:pPr>
              <a:defRPr/>
            </a:pPr>
            <a:fld id="{D7256360-4C5B-4612-A9EA-174D87C1D12B}" type="datetime1">
              <a:rPr lang="en-US"/>
              <a:pPr>
                <a:defRPr/>
              </a:pPr>
              <a:t>11/3/2023</a:t>
            </a:fld>
            <a:endParaRPr lang="en-US"/>
          </a:p>
        </p:txBody>
      </p:sp>
      <p:sp>
        <p:nvSpPr>
          <p:cNvPr id="5" name="Footer Placeholder 4">
            <a:extLst>
              <a:ext uri="{FF2B5EF4-FFF2-40B4-BE49-F238E27FC236}">
                <a16:creationId xmlns:a16="http://schemas.microsoft.com/office/drawing/2014/main" id="{D9833089-4E12-5E51-804F-3E3CC64892A5}"/>
              </a:ext>
            </a:extLst>
          </p:cNvPr>
          <p:cNvSpPr>
            <a:spLocks noGrp="1"/>
          </p:cNvSpPr>
          <p:nvPr>
            <p:ph type="ftr" sz="quarter" idx="11"/>
          </p:nvPr>
        </p:nvSpPr>
        <p:spPr/>
        <p:txBody>
          <a:bodyPr/>
          <a:lstStyle>
            <a:lvl1pPr>
              <a:defRPr/>
            </a:lvl1pPr>
          </a:lstStyle>
          <a:p>
            <a:pPr>
              <a:defRPr/>
            </a:pPr>
            <a:r>
              <a:rPr lang="en-US"/>
              <a:t>Office of Postsecondary Education</a:t>
            </a:r>
          </a:p>
        </p:txBody>
      </p:sp>
      <p:sp>
        <p:nvSpPr>
          <p:cNvPr id="6" name="Slide Number Placeholder 5">
            <a:extLst>
              <a:ext uri="{FF2B5EF4-FFF2-40B4-BE49-F238E27FC236}">
                <a16:creationId xmlns:a16="http://schemas.microsoft.com/office/drawing/2014/main" id="{E7D48933-D4B4-DE24-C83B-F0B7ED28A5C4}"/>
              </a:ext>
            </a:extLst>
          </p:cNvPr>
          <p:cNvSpPr>
            <a:spLocks noGrp="1"/>
          </p:cNvSpPr>
          <p:nvPr>
            <p:ph type="sldNum" sz="quarter" idx="12"/>
          </p:nvPr>
        </p:nvSpPr>
        <p:spPr/>
        <p:txBody>
          <a:bodyPr/>
          <a:lstStyle>
            <a:lvl1pPr>
              <a:defRPr/>
            </a:lvl1pPr>
          </a:lstStyle>
          <a:p>
            <a:pPr>
              <a:defRPr/>
            </a:pPr>
            <a:fld id="{747CB86F-1113-4FCD-8B99-F1F9DB6E4F31}" type="slidenum">
              <a:rPr lang="en-US" altLang="en-US"/>
              <a:pPr>
                <a:defRPr/>
              </a:pPr>
              <a:t>‹#›</a:t>
            </a:fld>
            <a:endParaRPr lang="en-US" altLang="en-US"/>
          </a:p>
        </p:txBody>
      </p:sp>
    </p:spTree>
    <p:extLst>
      <p:ext uri="{BB962C8B-B14F-4D97-AF65-F5344CB8AC3E}">
        <p14:creationId xmlns:p14="http://schemas.microsoft.com/office/powerpoint/2010/main" val="3001828011"/>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82133" y="457201"/>
            <a:ext cx="7704667" cy="1981200"/>
          </a:xfrm>
        </p:spPr>
        <p:txBody>
          <a:bodyPr/>
          <a:lstStyle/>
          <a:p>
            <a:r>
              <a:rPr lang="en-US"/>
              <a:t>Click to edit Master title style</a:t>
            </a:r>
            <a:endParaRPr lang="en-US" dirty="0"/>
          </a:p>
        </p:txBody>
      </p:sp>
      <p:sp>
        <p:nvSpPr>
          <p:cNvPr id="3" name="Content Placeholder 2"/>
          <p:cNvSpPr>
            <a:spLocks noGrp="1"/>
          </p:cNvSpPr>
          <p:nvPr>
            <p:ph idx="1"/>
          </p:nvPr>
        </p:nvSpPr>
        <p:spPr>
          <a:xfrm>
            <a:off x="982133" y="2667000"/>
            <a:ext cx="7704667" cy="33328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B1A2BAC-8B21-B7BD-832B-CEB6A32D3F53}"/>
              </a:ext>
            </a:extLst>
          </p:cNvPr>
          <p:cNvSpPr>
            <a:spLocks noGrp="1"/>
          </p:cNvSpPr>
          <p:nvPr>
            <p:ph type="dt" sz="half" idx="10"/>
          </p:nvPr>
        </p:nvSpPr>
        <p:spPr>
          <a:xfrm>
            <a:off x="7343775" y="6108700"/>
            <a:ext cx="857250" cy="365125"/>
          </a:xfrm>
        </p:spPr>
        <p:txBody>
          <a:bodyPr/>
          <a:lstStyle>
            <a:lvl1pPr>
              <a:defRPr/>
            </a:lvl1pPr>
          </a:lstStyle>
          <a:p>
            <a:pPr>
              <a:defRPr/>
            </a:pPr>
            <a:fld id="{6A72796B-3098-49EA-B2E7-2BEB42CF87C9}" type="datetime1">
              <a:rPr lang="en-US"/>
              <a:pPr>
                <a:defRPr/>
              </a:pPr>
              <a:t>11/3/2023</a:t>
            </a:fld>
            <a:endParaRPr lang="en-US"/>
          </a:p>
        </p:txBody>
      </p:sp>
      <p:sp>
        <p:nvSpPr>
          <p:cNvPr id="5" name="Footer Placeholder 4">
            <a:extLst>
              <a:ext uri="{FF2B5EF4-FFF2-40B4-BE49-F238E27FC236}">
                <a16:creationId xmlns:a16="http://schemas.microsoft.com/office/drawing/2014/main" id="{31B20723-FD1E-F517-A85A-65AF72EFE6FC}"/>
              </a:ext>
            </a:extLst>
          </p:cNvPr>
          <p:cNvSpPr>
            <a:spLocks noGrp="1"/>
          </p:cNvSpPr>
          <p:nvPr>
            <p:ph type="ftr" sz="quarter" idx="11"/>
          </p:nvPr>
        </p:nvSpPr>
        <p:spPr>
          <a:xfrm>
            <a:off x="1973263" y="6108700"/>
            <a:ext cx="5313362" cy="365125"/>
          </a:xfrm>
        </p:spPr>
        <p:txBody>
          <a:bodyPr/>
          <a:lstStyle>
            <a:lvl1pPr>
              <a:defRPr/>
            </a:lvl1pPr>
          </a:lstStyle>
          <a:p>
            <a:pPr>
              <a:defRPr/>
            </a:pPr>
            <a:r>
              <a:rPr lang="en-US"/>
              <a:t>Office of Postsecondary Education</a:t>
            </a:r>
          </a:p>
        </p:txBody>
      </p:sp>
      <p:sp>
        <p:nvSpPr>
          <p:cNvPr id="6" name="Slide Number Placeholder 5">
            <a:extLst>
              <a:ext uri="{FF2B5EF4-FFF2-40B4-BE49-F238E27FC236}">
                <a16:creationId xmlns:a16="http://schemas.microsoft.com/office/drawing/2014/main" id="{28FD43EB-FA6D-84A5-F2CD-C0AC1D8989F7}"/>
              </a:ext>
            </a:extLst>
          </p:cNvPr>
          <p:cNvSpPr>
            <a:spLocks noGrp="1"/>
          </p:cNvSpPr>
          <p:nvPr>
            <p:ph type="sldNum" sz="quarter" idx="12"/>
          </p:nvPr>
        </p:nvSpPr>
        <p:spPr>
          <a:xfrm>
            <a:off x="8258175" y="6108700"/>
            <a:ext cx="428625" cy="365125"/>
          </a:xfrm>
        </p:spPr>
        <p:txBody>
          <a:bodyPr/>
          <a:lstStyle>
            <a:lvl1pPr>
              <a:defRPr/>
            </a:lvl1pPr>
          </a:lstStyle>
          <a:p>
            <a:pPr>
              <a:defRPr/>
            </a:pPr>
            <a:fld id="{3C4627C8-1D27-4CEB-86D4-43B16FDDA364}" type="slidenum">
              <a:rPr lang="en-US" altLang="en-US"/>
              <a:pPr>
                <a:defRPr/>
              </a:pPr>
              <a:t>‹#›</a:t>
            </a:fld>
            <a:endParaRPr lang="en-US" altLang="en-US"/>
          </a:p>
        </p:txBody>
      </p:sp>
    </p:spTree>
    <p:extLst>
      <p:ext uri="{BB962C8B-B14F-4D97-AF65-F5344CB8AC3E}">
        <p14:creationId xmlns:p14="http://schemas.microsoft.com/office/powerpoint/2010/main" val="1762318682"/>
      </p:ext>
    </p:extLst>
  </p:cSld>
  <p:clrMapOvr>
    <a:masterClrMapping/>
  </p:clrMapOvr>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86995" y="2666998"/>
            <a:ext cx="6699805" cy="2360071"/>
          </a:xfrm>
        </p:spPr>
        <p:txBody>
          <a:bodyPr anchor="b"/>
          <a:lstStyle>
            <a:lvl1pPr algn="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986998" y="5027070"/>
            <a:ext cx="6699802"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6597596-BD5A-B377-7C71-537A3FA4930D}"/>
              </a:ext>
            </a:extLst>
          </p:cNvPr>
          <p:cNvSpPr>
            <a:spLocks noGrp="1"/>
          </p:cNvSpPr>
          <p:nvPr>
            <p:ph type="dt" sz="half" idx="10"/>
          </p:nvPr>
        </p:nvSpPr>
        <p:spPr/>
        <p:txBody>
          <a:bodyPr/>
          <a:lstStyle>
            <a:lvl1pPr>
              <a:defRPr/>
            </a:lvl1pPr>
          </a:lstStyle>
          <a:p>
            <a:pPr>
              <a:defRPr/>
            </a:pPr>
            <a:fld id="{C52D8A17-A146-4401-8421-A4DDFC61CE24}" type="datetime1">
              <a:rPr lang="en-US"/>
              <a:pPr>
                <a:defRPr/>
              </a:pPr>
              <a:t>11/3/2023</a:t>
            </a:fld>
            <a:endParaRPr lang="en-US"/>
          </a:p>
        </p:txBody>
      </p:sp>
      <p:sp>
        <p:nvSpPr>
          <p:cNvPr id="5" name="Footer Placeholder 4">
            <a:extLst>
              <a:ext uri="{FF2B5EF4-FFF2-40B4-BE49-F238E27FC236}">
                <a16:creationId xmlns:a16="http://schemas.microsoft.com/office/drawing/2014/main" id="{F6A1FEE0-5D82-D3C5-0C0D-D962D00029E4}"/>
              </a:ext>
            </a:extLst>
          </p:cNvPr>
          <p:cNvSpPr>
            <a:spLocks noGrp="1"/>
          </p:cNvSpPr>
          <p:nvPr>
            <p:ph type="ftr" sz="quarter" idx="11"/>
          </p:nvPr>
        </p:nvSpPr>
        <p:spPr/>
        <p:txBody>
          <a:bodyPr/>
          <a:lstStyle>
            <a:lvl1pPr>
              <a:defRPr/>
            </a:lvl1pPr>
          </a:lstStyle>
          <a:p>
            <a:pPr>
              <a:defRPr/>
            </a:pPr>
            <a:r>
              <a:rPr lang="en-US"/>
              <a:t>Office of Postsecondary Education</a:t>
            </a:r>
          </a:p>
        </p:txBody>
      </p:sp>
      <p:sp>
        <p:nvSpPr>
          <p:cNvPr id="6" name="Slide Number Placeholder 5">
            <a:extLst>
              <a:ext uri="{FF2B5EF4-FFF2-40B4-BE49-F238E27FC236}">
                <a16:creationId xmlns:a16="http://schemas.microsoft.com/office/drawing/2014/main" id="{4622F649-4C48-7C71-A2E0-1C2E634F8D2B}"/>
              </a:ext>
            </a:extLst>
          </p:cNvPr>
          <p:cNvSpPr>
            <a:spLocks noGrp="1"/>
          </p:cNvSpPr>
          <p:nvPr>
            <p:ph type="sldNum" sz="quarter" idx="12"/>
          </p:nvPr>
        </p:nvSpPr>
        <p:spPr/>
        <p:txBody>
          <a:bodyPr/>
          <a:lstStyle>
            <a:lvl1pPr>
              <a:defRPr/>
            </a:lvl1pPr>
          </a:lstStyle>
          <a:p>
            <a:pPr>
              <a:defRPr/>
            </a:pPr>
            <a:fld id="{3CEEBB8D-B3E4-4A74-B35E-F049FFA08538}" type="slidenum">
              <a:rPr lang="en-US" altLang="en-US"/>
              <a:pPr>
                <a:defRPr/>
              </a:pPr>
              <a:t>‹#›</a:t>
            </a:fld>
            <a:endParaRPr lang="en-US" altLang="en-US"/>
          </a:p>
        </p:txBody>
      </p:sp>
    </p:spTree>
    <p:extLst>
      <p:ext uri="{BB962C8B-B14F-4D97-AF65-F5344CB8AC3E}">
        <p14:creationId xmlns:p14="http://schemas.microsoft.com/office/powerpoint/2010/main" val="16555247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82133" y="685801"/>
            <a:ext cx="7704667" cy="1752599"/>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82133" y="2667000"/>
            <a:ext cx="3739896" cy="3368674"/>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946904" y="2667000"/>
            <a:ext cx="3739896" cy="3346824"/>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909A6303-3996-EB65-2267-035FB25CDC16}"/>
              </a:ext>
            </a:extLst>
          </p:cNvPr>
          <p:cNvSpPr>
            <a:spLocks noGrp="1"/>
          </p:cNvSpPr>
          <p:nvPr>
            <p:ph type="dt" sz="half" idx="10"/>
          </p:nvPr>
        </p:nvSpPr>
        <p:spPr/>
        <p:txBody>
          <a:bodyPr/>
          <a:lstStyle>
            <a:lvl1pPr>
              <a:defRPr/>
            </a:lvl1pPr>
          </a:lstStyle>
          <a:p>
            <a:pPr>
              <a:defRPr/>
            </a:pPr>
            <a:fld id="{F29D8568-1186-4A50-9248-5B22D79C7D9E}" type="datetime1">
              <a:rPr lang="en-US"/>
              <a:pPr>
                <a:defRPr/>
              </a:pPr>
              <a:t>11/3/2023</a:t>
            </a:fld>
            <a:endParaRPr lang="en-US"/>
          </a:p>
        </p:txBody>
      </p:sp>
      <p:sp>
        <p:nvSpPr>
          <p:cNvPr id="6" name="Footer Placeholder 4">
            <a:extLst>
              <a:ext uri="{FF2B5EF4-FFF2-40B4-BE49-F238E27FC236}">
                <a16:creationId xmlns:a16="http://schemas.microsoft.com/office/drawing/2014/main" id="{8C7A64E9-4070-B9B3-5451-D40B20424995}"/>
              </a:ext>
            </a:extLst>
          </p:cNvPr>
          <p:cNvSpPr>
            <a:spLocks noGrp="1"/>
          </p:cNvSpPr>
          <p:nvPr>
            <p:ph type="ftr" sz="quarter" idx="11"/>
          </p:nvPr>
        </p:nvSpPr>
        <p:spPr/>
        <p:txBody>
          <a:bodyPr/>
          <a:lstStyle>
            <a:lvl1pPr>
              <a:defRPr/>
            </a:lvl1pPr>
          </a:lstStyle>
          <a:p>
            <a:pPr>
              <a:defRPr/>
            </a:pPr>
            <a:r>
              <a:rPr lang="en-US"/>
              <a:t>Office of Postsecondary Education</a:t>
            </a:r>
          </a:p>
        </p:txBody>
      </p:sp>
      <p:sp>
        <p:nvSpPr>
          <p:cNvPr id="7" name="Slide Number Placeholder 5">
            <a:extLst>
              <a:ext uri="{FF2B5EF4-FFF2-40B4-BE49-F238E27FC236}">
                <a16:creationId xmlns:a16="http://schemas.microsoft.com/office/drawing/2014/main" id="{CB08C792-DDC5-60E6-EF75-9A6AEA8FDCE4}"/>
              </a:ext>
            </a:extLst>
          </p:cNvPr>
          <p:cNvSpPr>
            <a:spLocks noGrp="1"/>
          </p:cNvSpPr>
          <p:nvPr>
            <p:ph type="sldNum" sz="quarter" idx="12"/>
          </p:nvPr>
        </p:nvSpPr>
        <p:spPr/>
        <p:txBody>
          <a:bodyPr/>
          <a:lstStyle>
            <a:lvl1pPr>
              <a:defRPr/>
            </a:lvl1pPr>
          </a:lstStyle>
          <a:p>
            <a:pPr>
              <a:defRPr/>
            </a:pPr>
            <a:fld id="{93D31623-1086-4106-970E-D3704CBCDAD9}" type="slidenum">
              <a:rPr lang="en-US" altLang="en-US"/>
              <a:pPr>
                <a:defRPr/>
              </a:pPr>
              <a:t>‹#›</a:t>
            </a:fld>
            <a:endParaRPr lang="en-US" altLang="en-US"/>
          </a:p>
        </p:txBody>
      </p:sp>
    </p:spTree>
    <p:extLst>
      <p:ext uri="{BB962C8B-B14F-4D97-AF65-F5344CB8AC3E}">
        <p14:creationId xmlns:p14="http://schemas.microsoft.com/office/powerpoint/2010/main" val="1169065832"/>
      </p:ext>
    </p:extLst>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329481" y="2658533"/>
            <a:ext cx="3456291"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13523" y="3335336"/>
            <a:ext cx="3672248" cy="2665259"/>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161710" y="2667000"/>
            <a:ext cx="3467806"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957266" y="3335336"/>
            <a:ext cx="3672248" cy="2665259"/>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60D7B3BF-8D3A-744B-C450-C3ADA72ADE63}"/>
              </a:ext>
            </a:extLst>
          </p:cNvPr>
          <p:cNvSpPr>
            <a:spLocks noGrp="1"/>
          </p:cNvSpPr>
          <p:nvPr>
            <p:ph type="dt" sz="half" idx="10"/>
          </p:nvPr>
        </p:nvSpPr>
        <p:spPr/>
        <p:txBody>
          <a:bodyPr/>
          <a:lstStyle>
            <a:lvl1pPr>
              <a:defRPr/>
            </a:lvl1pPr>
          </a:lstStyle>
          <a:p>
            <a:pPr>
              <a:defRPr/>
            </a:pPr>
            <a:fld id="{E0D751BA-CA7C-4B30-A487-D11A92A7DF9D}" type="datetime1">
              <a:rPr lang="en-US"/>
              <a:pPr>
                <a:defRPr/>
              </a:pPr>
              <a:t>11/3/2023</a:t>
            </a:fld>
            <a:endParaRPr lang="en-US"/>
          </a:p>
        </p:txBody>
      </p:sp>
      <p:sp>
        <p:nvSpPr>
          <p:cNvPr id="8" name="Footer Placeholder 4">
            <a:extLst>
              <a:ext uri="{FF2B5EF4-FFF2-40B4-BE49-F238E27FC236}">
                <a16:creationId xmlns:a16="http://schemas.microsoft.com/office/drawing/2014/main" id="{75C6A7BB-D734-6E54-2846-139690F364B2}"/>
              </a:ext>
            </a:extLst>
          </p:cNvPr>
          <p:cNvSpPr>
            <a:spLocks noGrp="1"/>
          </p:cNvSpPr>
          <p:nvPr>
            <p:ph type="ftr" sz="quarter" idx="11"/>
          </p:nvPr>
        </p:nvSpPr>
        <p:spPr/>
        <p:txBody>
          <a:bodyPr/>
          <a:lstStyle>
            <a:lvl1pPr>
              <a:defRPr/>
            </a:lvl1pPr>
          </a:lstStyle>
          <a:p>
            <a:pPr>
              <a:defRPr/>
            </a:pPr>
            <a:r>
              <a:rPr lang="en-US"/>
              <a:t>Office of Postsecondary Education</a:t>
            </a:r>
          </a:p>
        </p:txBody>
      </p:sp>
      <p:sp>
        <p:nvSpPr>
          <p:cNvPr id="9" name="Slide Number Placeholder 5">
            <a:extLst>
              <a:ext uri="{FF2B5EF4-FFF2-40B4-BE49-F238E27FC236}">
                <a16:creationId xmlns:a16="http://schemas.microsoft.com/office/drawing/2014/main" id="{637B8D79-FC58-DF9F-8B0A-7D1B6F8A1138}"/>
              </a:ext>
            </a:extLst>
          </p:cNvPr>
          <p:cNvSpPr>
            <a:spLocks noGrp="1"/>
          </p:cNvSpPr>
          <p:nvPr>
            <p:ph type="sldNum" sz="quarter" idx="12"/>
          </p:nvPr>
        </p:nvSpPr>
        <p:spPr/>
        <p:txBody>
          <a:bodyPr/>
          <a:lstStyle>
            <a:lvl1pPr>
              <a:defRPr/>
            </a:lvl1pPr>
          </a:lstStyle>
          <a:p>
            <a:pPr>
              <a:defRPr/>
            </a:pPr>
            <a:fld id="{09795FF2-AA36-425B-8DDF-CF2D78C10849}" type="slidenum">
              <a:rPr lang="en-US" altLang="en-US"/>
              <a:pPr>
                <a:defRPr/>
              </a:pPr>
              <a:t>‹#›</a:t>
            </a:fld>
            <a:endParaRPr lang="en-US" altLang="en-US"/>
          </a:p>
        </p:txBody>
      </p:sp>
    </p:spTree>
    <p:extLst>
      <p:ext uri="{BB962C8B-B14F-4D97-AF65-F5344CB8AC3E}">
        <p14:creationId xmlns:p14="http://schemas.microsoft.com/office/powerpoint/2010/main" val="1156613744"/>
      </p:ext>
    </p:extLst>
  </p:cSld>
  <p:clrMapOvr>
    <a:masterClrMapping/>
  </p:clrMapOvr>
  <p:hf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750510DD-8814-8095-C959-1C72C92A46DA}"/>
              </a:ext>
            </a:extLst>
          </p:cNvPr>
          <p:cNvSpPr>
            <a:spLocks noGrp="1"/>
          </p:cNvSpPr>
          <p:nvPr>
            <p:ph type="dt" sz="half" idx="10"/>
          </p:nvPr>
        </p:nvSpPr>
        <p:spPr/>
        <p:txBody>
          <a:bodyPr/>
          <a:lstStyle>
            <a:lvl1pPr>
              <a:defRPr/>
            </a:lvl1pPr>
          </a:lstStyle>
          <a:p>
            <a:pPr>
              <a:defRPr/>
            </a:pPr>
            <a:fld id="{534A4C6A-E192-43F2-9D0A-B6ECAD0C858A}" type="datetime1">
              <a:rPr lang="en-US"/>
              <a:pPr>
                <a:defRPr/>
              </a:pPr>
              <a:t>11/3/2023</a:t>
            </a:fld>
            <a:endParaRPr lang="en-US"/>
          </a:p>
        </p:txBody>
      </p:sp>
      <p:sp>
        <p:nvSpPr>
          <p:cNvPr id="4" name="Footer Placeholder 4">
            <a:extLst>
              <a:ext uri="{FF2B5EF4-FFF2-40B4-BE49-F238E27FC236}">
                <a16:creationId xmlns:a16="http://schemas.microsoft.com/office/drawing/2014/main" id="{38265B46-5308-FC92-812F-312B2D965E63}"/>
              </a:ext>
            </a:extLst>
          </p:cNvPr>
          <p:cNvSpPr>
            <a:spLocks noGrp="1"/>
          </p:cNvSpPr>
          <p:nvPr>
            <p:ph type="ftr" sz="quarter" idx="11"/>
          </p:nvPr>
        </p:nvSpPr>
        <p:spPr/>
        <p:txBody>
          <a:bodyPr/>
          <a:lstStyle>
            <a:lvl1pPr>
              <a:defRPr/>
            </a:lvl1pPr>
          </a:lstStyle>
          <a:p>
            <a:pPr>
              <a:defRPr/>
            </a:pPr>
            <a:r>
              <a:rPr lang="en-US"/>
              <a:t>Office of Postsecondary Education</a:t>
            </a:r>
          </a:p>
        </p:txBody>
      </p:sp>
      <p:sp>
        <p:nvSpPr>
          <p:cNvPr id="5" name="Slide Number Placeholder 5">
            <a:extLst>
              <a:ext uri="{FF2B5EF4-FFF2-40B4-BE49-F238E27FC236}">
                <a16:creationId xmlns:a16="http://schemas.microsoft.com/office/drawing/2014/main" id="{6819543B-06F8-FFF5-1B0C-A1A006CDCAA1}"/>
              </a:ext>
            </a:extLst>
          </p:cNvPr>
          <p:cNvSpPr>
            <a:spLocks noGrp="1"/>
          </p:cNvSpPr>
          <p:nvPr>
            <p:ph type="sldNum" sz="quarter" idx="12"/>
          </p:nvPr>
        </p:nvSpPr>
        <p:spPr/>
        <p:txBody>
          <a:bodyPr/>
          <a:lstStyle>
            <a:lvl1pPr>
              <a:defRPr/>
            </a:lvl1pPr>
          </a:lstStyle>
          <a:p>
            <a:pPr>
              <a:defRPr/>
            </a:pPr>
            <a:fld id="{2626DF09-0955-4DDB-8FA3-E8AF7E704512}" type="slidenum">
              <a:rPr lang="en-US" altLang="en-US"/>
              <a:pPr>
                <a:defRPr/>
              </a:pPr>
              <a:t>‹#›</a:t>
            </a:fld>
            <a:endParaRPr lang="en-US" altLang="en-US"/>
          </a:p>
        </p:txBody>
      </p:sp>
    </p:spTree>
    <p:extLst>
      <p:ext uri="{BB962C8B-B14F-4D97-AF65-F5344CB8AC3E}">
        <p14:creationId xmlns:p14="http://schemas.microsoft.com/office/powerpoint/2010/main" val="17480939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F12B097F-A928-97AD-643B-D9F95EC7DE4A}"/>
              </a:ext>
            </a:extLst>
          </p:cNvPr>
          <p:cNvSpPr>
            <a:spLocks noGrp="1"/>
          </p:cNvSpPr>
          <p:nvPr>
            <p:ph type="dt" sz="half" idx="10"/>
          </p:nvPr>
        </p:nvSpPr>
        <p:spPr/>
        <p:txBody>
          <a:bodyPr/>
          <a:lstStyle>
            <a:lvl1pPr>
              <a:defRPr/>
            </a:lvl1pPr>
          </a:lstStyle>
          <a:p>
            <a:pPr>
              <a:defRPr/>
            </a:pPr>
            <a:fld id="{2C17C5A4-B088-4658-8FB2-1E268395130E}" type="datetime1">
              <a:rPr lang="en-US"/>
              <a:pPr>
                <a:defRPr/>
              </a:pPr>
              <a:t>11/3/2023</a:t>
            </a:fld>
            <a:endParaRPr lang="en-US"/>
          </a:p>
        </p:txBody>
      </p:sp>
      <p:sp>
        <p:nvSpPr>
          <p:cNvPr id="3" name="Footer Placeholder 4">
            <a:extLst>
              <a:ext uri="{FF2B5EF4-FFF2-40B4-BE49-F238E27FC236}">
                <a16:creationId xmlns:a16="http://schemas.microsoft.com/office/drawing/2014/main" id="{D9D444BA-0F6E-017B-E1C4-4DFA30AC556D}"/>
              </a:ext>
            </a:extLst>
          </p:cNvPr>
          <p:cNvSpPr>
            <a:spLocks noGrp="1"/>
          </p:cNvSpPr>
          <p:nvPr>
            <p:ph type="ftr" sz="quarter" idx="11"/>
          </p:nvPr>
        </p:nvSpPr>
        <p:spPr/>
        <p:txBody>
          <a:bodyPr/>
          <a:lstStyle>
            <a:lvl1pPr>
              <a:defRPr/>
            </a:lvl1pPr>
          </a:lstStyle>
          <a:p>
            <a:pPr>
              <a:defRPr/>
            </a:pPr>
            <a:r>
              <a:rPr lang="en-US"/>
              <a:t>Office of Postsecondary Education</a:t>
            </a:r>
          </a:p>
        </p:txBody>
      </p:sp>
      <p:sp>
        <p:nvSpPr>
          <p:cNvPr id="4" name="Slide Number Placeholder 5">
            <a:extLst>
              <a:ext uri="{FF2B5EF4-FFF2-40B4-BE49-F238E27FC236}">
                <a16:creationId xmlns:a16="http://schemas.microsoft.com/office/drawing/2014/main" id="{D8497CB7-0431-F538-6002-3592872C0BD7}"/>
              </a:ext>
            </a:extLst>
          </p:cNvPr>
          <p:cNvSpPr>
            <a:spLocks noGrp="1"/>
          </p:cNvSpPr>
          <p:nvPr>
            <p:ph type="sldNum" sz="quarter" idx="12"/>
          </p:nvPr>
        </p:nvSpPr>
        <p:spPr/>
        <p:txBody>
          <a:bodyPr/>
          <a:lstStyle>
            <a:lvl1pPr>
              <a:defRPr/>
            </a:lvl1pPr>
          </a:lstStyle>
          <a:p>
            <a:pPr>
              <a:defRPr/>
            </a:pPr>
            <a:fld id="{1DDF636F-7E6A-47EF-AF4B-A18ADA3FE995}" type="slidenum">
              <a:rPr lang="en-US" altLang="en-US"/>
              <a:pPr>
                <a:defRPr/>
              </a:pPr>
              <a:t>‹#›</a:t>
            </a:fld>
            <a:endParaRPr lang="en-US" altLang="en-US"/>
          </a:p>
        </p:txBody>
      </p:sp>
    </p:spTree>
    <p:extLst>
      <p:ext uri="{BB962C8B-B14F-4D97-AF65-F5344CB8AC3E}">
        <p14:creationId xmlns:p14="http://schemas.microsoft.com/office/powerpoint/2010/main" val="41858182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13524" y="1600200"/>
            <a:ext cx="2662534"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3947553" y="685800"/>
            <a:ext cx="4681962" cy="5105401"/>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13524" y="2971800"/>
            <a:ext cx="2662534"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a:extLst>
              <a:ext uri="{FF2B5EF4-FFF2-40B4-BE49-F238E27FC236}">
                <a16:creationId xmlns:a16="http://schemas.microsoft.com/office/drawing/2014/main" id="{D69625A2-B0D8-F03B-F59C-CD394BD8DB35}"/>
              </a:ext>
            </a:extLst>
          </p:cNvPr>
          <p:cNvSpPr>
            <a:spLocks noGrp="1"/>
          </p:cNvSpPr>
          <p:nvPr>
            <p:ph type="dt" sz="half" idx="10"/>
          </p:nvPr>
        </p:nvSpPr>
        <p:spPr/>
        <p:txBody>
          <a:bodyPr/>
          <a:lstStyle>
            <a:lvl1pPr>
              <a:defRPr/>
            </a:lvl1pPr>
          </a:lstStyle>
          <a:p>
            <a:pPr>
              <a:defRPr/>
            </a:pPr>
            <a:fld id="{7E925706-FF4B-47BA-A6B7-03B7E3C4B10A}" type="datetime1">
              <a:rPr lang="en-US"/>
              <a:pPr>
                <a:defRPr/>
              </a:pPr>
              <a:t>11/3/2023</a:t>
            </a:fld>
            <a:endParaRPr lang="en-US"/>
          </a:p>
        </p:txBody>
      </p:sp>
      <p:sp>
        <p:nvSpPr>
          <p:cNvPr id="6" name="Footer Placeholder 4">
            <a:extLst>
              <a:ext uri="{FF2B5EF4-FFF2-40B4-BE49-F238E27FC236}">
                <a16:creationId xmlns:a16="http://schemas.microsoft.com/office/drawing/2014/main" id="{9765EF95-5256-E146-919C-E39EB53DBF96}"/>
              </a:ext>
            </a:extLst>
          </p:cNvPr>
          <p:cNvSpPr>
            <a:spLocks noGrp="1"/>
          </p:cNvSpPr>
          <p:nvPr>
            <p:ph type="ftr" sz="quarter" idx="11"/>
          </p:nvPr>
        </p:nvSpPr>
        <p:spPr/>
        <p:txBody>
          <a:bodyPr/>
          <a:lstStyle>
            <a:lvl1pPr>
              <a:defRPr/>
            </a:lvl1pPr>
          </a:lstStyle>
          <a:p>
            <a:pPr>
              <a:defRPr/>
            </a:pPr>
            <a:r>
              <a:rPr lang="en-US"/>
              <a:t>Office of Postsecondary Education</a:t>
            </a:r>
          </a:p>
        </p:txBody>
      </p:sp>
      <p:sp>
        <p:nvSpPr>
          <p:cNvPr id="7" name="Slide Number Placeholder 5">
            <a:extLst>
              <a:ext uri="{FF2B5EF4-FFF2-40B4-BE49-F238E27FC236}">
                <a16:creationId xmlns:a16="http://schemas.microsoft.com/office/drawing/2014/main" id="{1B992D85-8EDA-2C4D-4082-7B4573143C8B}"/>
              </a:ext>
            </a:extLst>
          </p:cNvPr>
          <p:cNvSpPr>
            <a:spLocks noGrp="1"/>
          </p:cNvSpPr>
          <p:nvPr>
            <p:ph type="sldNum" sz="quarter" idx="12"/>
          </p:nvPr>
        </p:nvSpPr>
        <p:spPr/>
        <p:txBody>
          <a:bodyPr/>
          <a:lstStyle>
            <a:lvl1pPr>
              <a:defRPr/>
            </a:lvl1pPr>
          </a:lstStyle>
          <a:p>
            <a:pPr>
              <a:defRPr/>
            </a:pPr>
            <a:fld id="{94D9CA54-7770-439E-882C-965C29FC6945}" type="slidenum">
              <a:rPr lang="en-US" altLang="en-US"/>
              <a:pPr>
                <a:defRPr/>
              </a:pPr>
              <a:t>‹#›</a:t>
            </a:fld>
            <a:endParaRPr lang="en-US" altLang="en-US"/>
          </a:p>
        </p:txBody>
      </p:sp>
    </p:spTree>
    <p:extLst>
      <p:ext uri="{BB962C8B-B14F-4D97-AF65-F5344CB8AC3E}">
        <p14:creationId xmlns:p14="http://schemas.microsoft.com/office/powerpoint/2010/main" val="4287198979"/>
      </p:ext>
    </p:extLst>
  </p:cSld>
  <p:clrMapOvr>
    <a:masterClrMapping/>
  </p:clrMapOvr>
  <p:hf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12332" y="1752599"/>
            <a:ext cx="4070679" cy="1371600"/>
          </a:xfrm>
        </p:spPr>
        <p:txBody>
          <a:bodyPr anchor="b">
            <a:normAutofit/>
          </a:bodyPr>
          <a:lstStyle>
            <a:lvl1pPr algn="ctr">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5697495" y="914400"/>
            <a:ext cx="2461371"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rtlCol="0"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112332" y="3124199"/>
            <a:ext cx="4070679"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3" name="Date Placeholder 4">
            <a:extLst>
              <a:ext uri="{FF2B5EF4-FFF2-40B4-BE49-F238E27FC236}">
                <a16:creationId xmlns:a16="http://schemas.microsoft.com/office/drawing/2014/main" id="{9F3F8D23-571F-26B7-DD65-78AA855275E1}"/>
              </a:ext>
            </a:extLst>
          </p:cNvPr>
          <p:cNvSpPr>
            <a:spLocks noGrp="1"/>
          </p:cNvSpPr>
          <p:nvPr>
            <p:ph type="dt" sz="half" idx="10"/>
          </p:nvPr>
        </p:nvSpPr>
        <p:spPr/>
        <p:txBody>
          <a:bodyPr/>
          <a:lstStyle>
            <a:lvl1pPr>
              <a:defRPr/>
            </a:lvl1pPr>
          </a:lstStyle>
          <a:p>
            <a:pPr>
              <a:defRPr/>
            </a:pPr>
            <a:fld id="{A92C4AA1-64A8-4150-BBD2-909C2C8AA94D}" type="datetime1">
              <a:rPr lang="en-US"/>
              <a:pPr>
                <a:defRPr/>
              </a:pPr>
              <a:t>11/3/2023</a:t>
            </a:fld>
            <a:endParaRPr lang="en-US"/>
          </a:p>
        </p:txBody>
      </p:sp>
      <p:sp>
        <p:nvSpPr>
          <p:cNvPr id="5" name="Footer Placeholder 5">
            <a:extLst>
              <a:ext uri="{FF2B5EF4-FFF2-40B4-BE49-F238E27FC236}">
                <a16:creationId xmlns:a16="http://schemas.microsoft.com/office/drawing/2014/main" id="{87845CC1-CE0B-E61D-DA2C-6FC7C052F13D}"/>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6">
            <a:extLst>
              <a:ext uri="{FF2B5EF4-FFF2-40B4-BE49-F238E27FC236}">
                <a16:creationId xmlns:a16="http://schemas.microsoft.com/office/drawing/2014/main" id="{A1A07596-24FE-53D1-6A38-5729BA08A620}"/>
              </a:ext>
            </a:extLst>
          </p:cNvPr>
          <p:cNvSpPr>
            <a:spLocks noGrp="1"/>
          </p:cNvSpPr>
          <p:nvPr>
            <p:ph type="sldNum" sz="quarter" idx="12"/>
          </p:nvPr>
        </p:nvSpPr>
        <p:spPr/>
        <p:txBody>
          <a:bodyPr/>
          <a:lstStyle>
            <a:lvl1pPr>
              <a:defRPr/>
            </a:lvl1pPr>
          </a:lstStyle>
          <a:p>
            <a:pPr>
              <a:defRPr/>
            </a:pPr>
            <a:fld id="{8808D33A-09AA-4111-9898-694CF1F0A61F}" type="slidenum">
              <a:rPr lang="en-US" altLang="en-US"/>
              <a:pPr>
                <a:defRPr/>
              </a:pPr>
              <a:t>‹#›</a:t>
            </a:fld>
            <a:endParaRPr lang="en-US" altLang="en-US"/>
          </a:p>
        </p:txBody>
      </p:sp>
    </p:spTree>
    <p:extLst>
      <p:ext uri="{BB962C8B-B14F-4D97-AF65-F5344CB8AC3E}">
        <p14:creationId xmlns:p14="http://schemas.microsoft.com/office/powerpoint/2010/main" val="166820733"/>
      </p:ext>
    </p:extLst>
  </p:cSld>
  <p:clrMapOvr>
    <a:masterClrMapping/>
  </p:clrMapOvr>
  <p:hf hd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9"/>
          <a:srcRect/>
          <a:stretch>
            <a:fillRect/>
          </a:stretch>
        </a:blipFill>
        <a:effectLst/>
      </p:bgPr>
    </p:bg>
    <p:spTree>
      <p:nvGrpSpPr>
        <p:cNvPr id="1" name=""/>
        <p:cNvGrpSpPr/>
        <p:nvPr/>
      </p:nvGrpSpPr>
      <p:grpSpPr>
        <a:xfrm>
          <a:off x="0" y="0"/>
          <a:ext cx="0" cy="0"/>
          <a:chOff x="0" y="0"/>
          <a:chExt cx="0" cy="0"/>
        </a:xfrm>
      </p:grpSpPr>
      <p:grpSp>
        <p:nvGrpSpPr>
          <p:cNvPr id="1026" name="Group 13">
            <a:extLst>
              <a:ext uri="{FF2B5EF4-FFF2-40B4-BE49-F238E27FC236}">
                <a16:creationId xmlns:a16="http://schemas.microsoft.com/office/drawing/2014/main" id="{9A29BAB5-318E-6EDC-1831-02CABBF2D960}"/>
              </a:ext>
            </a:extLst>
          </p:cNvPr>
          <p:cNvGrpSpPr>
            <a:grpSpLocks/>
          </p:cNvGrpSpPr>
          <p:nvPr/>
        </p:nvGrpSpPr>
        <p:grpSpPr bwMode="auto">
          <a:xfrm>
            <a:off x="0" y="0"/>
            <a:ext cx="2132013" cy="6858000"/>
            <a:chOff x="0" y="0"/>
            <a:chExt cx="2132013" cy="6858001"/>
          </a:xfrm>
        </p:grpSpPr>
        <p:sp>
          <p:nvSpPr>
            <p:cNvPr id="1032" name="Freeform 6">
              <a:extLst>
                <a:ext uri="{FF2B5EF4-FFF2-40B4-BE49-F238E27FC236}">
                  <a16:creationId xmlns:a16="http://schemas.microsoft.com/office/drawing/2014/main" id="{FEB6D302-8EEC-7563-5C16-59580AF7CB35}"/>
                </a:ext>
              </a:extLst>
            </p:cNvPr>
            <p:cNvSpPr>
              <a:spLocks/>
            </p:cNvSpPr>
            <p:nvPr/>
          </p:nvSpPr>
          <p:spPr bwMode="auto">
            <a:xfrm>
              <a:off x="0" y="0"/>
              <a:ext cx="1073150" cy="5291138"/>
            </a:xfrm>
            <a:custGeom>
              <a:avLst/>
              <a:gdLst>
                <a:gd name="T0" fmla="*/ 0 w 676"/>
                <a:gd name="T1" fmla="*/ 2147483646 h 3333"/>
                <a:gd name="T2" fmla="*/ 0 w 676"/>
                <a:gd name="T3" fmla="*/ 2147483646 h 3333"/>
                <a:gd name="T4" fmla="*/ 2147483646 w 676"/>
                <a:gd name="T5" fmla="*/ 2147483646 h 3333"/>
                <a:gd name="T6" fmla="*/ 2147483646 w 676"/>
                <a:gd name="T7" fmla="*/ 0 h 3333"/>
                <a:gd name="T8" fmla="*/ 2147483646 w 676"/>
                <a:gd name="T9" fmla="*/ 0 h 3333"/>
                <a:gd name="T10" fmla="*/ 0 w 676"/>
                <a:gd name="T11" fmla="*/ 2147483646 h 333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76" h="3333">
                  <a:moveTo>
                    <a:pt x="0" y="3132"/>
                  </a:moveTo>
                  <a:lnTo>
                    <a:pt x="0" y="3312"/>
                  </a:lnTo>
                  <a:lnTo>
                    <a:pt x="126" y="3333"/>
                  </a:lnTo>
                  <a:lnTo>
                    <a:pt x="676" y="0"/>
                  </a:lnTo>
                  <a:lnTo>
                    <a:pt x="514" y="0"/>
                  </a:lnTo>
                  <a:lnTo>
                    <a:pt x="0" y="3132"/>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6" name="Freeform 7">
              <a:extLst>
                <a:ext uri="{FF2B5EF4-FFF2-40B4-BE49-F238E27FC236}">
                  <a16:creationId xmlns:a16="http://schemas.microsoft.com/office/drawing/2014/main" id="{3C5E45D1-D968-E1F0-7765-C255C5B69241}"/>
                </a:ext>
              </a:extLst>
            </p:cNvPr>
            <p:cNvSpPr/>
            <p:nvPr/>
          </p:nvSpPr>
          <p:spPr bwMode="auto">
            <a:xfrm>
              <a:off x="0" y="0"/>
              <a:ext cx="758825" cy="4624389"/>
            </a:xfrm>
            <a:custGeom>
              <a:avLst/>
              <a:gdLst/>
              <a:ahLst/>
              <a:cxnLst/>
              <a:rect l="0" t="0" r="r" b="b"/>
              <a:pathLst>
                <a:path w="478" h="2913">
                  <a:moveTo>
                    <a:pt x="478" y="0"/>
                  </a:moveTo>
                  <a:lnTo>
                    <a:pt x="318" y="0"/>
                  </a:lnTo>
                  <a:lnTo>
                    <a:pt x="0" y="1938"/>
                  </a:lnTo>
                  <a:lnTo>
                    <a:pt x="0" y="2913"/>
                  </a:lnTo>
                  <a:lnTo>
                    <a:pt x="478" y="0"/>
                  </a:lnTo>
                  <a:close/>
                </a:path>
              </a:pathLst>
            </a:custGeom>
            <a:solidFill>
              <a:schemeClr val="tx1">
                <a:lumMod val="65000"/>
                <a:lumOff val="35000"/>
              </a:schemeClr>
            </a:solidFill>
            <a:ln>
              <a:noFill/>
            </a:ln>
          </p:spPr>
        </p:sp>
        <p:sp>
          <p:nvSpPr>
            <p:cNvPr id="17" name="Freeform 8">
              <a:extLst>
                <a:ext uri="{FF2B5EF4-FFF2-40B4-BE49-F238E27FC236}">
                  <a16:creationId xmlns:a16="http://schemas.microsoft.com/office/drawing/2014/main" id="{305FEA54-7ADA-23BE-654B-9CF3D508E9DE}"/>
                </a:ext>
              </a:extLst>
            </p:cNvPr>
            <p:cNvSpPr/>
            <p:nvPr/>
          </p:nvSpPr>
          <p:spPr bwMode="auto">
            <a:xfrm>
              <a:off x="0" y="5662614"/>
              <a:ext cx="906463" cy="1195387"/>
            </a:xfrm>
            <a:custGeom>
              <a:avLst/>
              <a:gdLst/>
              <a:ahLst/>
              <a:cxnLst/>
              <a:rect l="0" t="0" r="r" b="b"/>
              <a:pathLst>
                <a:path w="571" h="753">
                  <a:moveTo>
                    <a:pt x="0" y="0"/>
                  </a:moveTo>
                  <a:lnTo>
                    <a:pt x="0" y="12"/>
                  </a:lnTo>
                  <a:lnTo>
                    <a:pt x="538" y="753"/>
                  </a:lnTo>
                  <a:lnTo>
                    <a:pt x="571" y="753"/>
                  </a:lnTo>
                  <a:lnTo>
                    <a:pt x="0" y="0"/>
                  </a:lnTo>
                  <a:close/>
                </a:path>
              </a:pathLst>
            </a:custGeom>
            <a:solidFill>
              <a:schemeClr val="tx1">
                <a:lumMod val="85000"/>
                <a:lumOff val="15000"/>
              </a:schemeClr>
            </a:solidFill>
            <a:ln>
              <a:noFill/>
            </a:ln>
          </p:spPr>
        </p:sp>
        <p:sp>
          <p:nvSpPr>
            <p:cNvPr id="18" name="Freeform 9">
              <a:extLst>
                <a:ext uri="{FF2B5EF4-FFF2-40B4-BE49-F238E27FC236}">
                  <a16:creationId xmlns:a16="http://schemas.microsoft.com/office/drawing/2014/main" id="{47F3B350-5031-1F06-B787-BC434689CD3C}"/>
                </a:ext>
              </a:extLst>
            </p:cNvPr>
            <p:cNvSpPr/>
            <p:nvPr/>
          </p:nvSpPr>
          <p:spPr bwMode="auto">
            <a:xfrm>
              <a:off x="0" y="5295901"/>
              <a:ext cx="1487488" cy="1562100"/>
            </a:xfrm>
            <a:custGeom>
              <a:avLst/>
              <a:gdLst/>
              <a:ahLst/>
              <a:cxnLst/>
              <a:rect l="0" t="0" r="r" b="b"/>
              <a:pathLst>
                <a:path w="937" h="984">
                  <a:moveTo>
                    <a:pt x="0" y="0"/>
                  </a:moveTo>
                  <a:lnTo>
                    <a:pt x="0" y="3"/>
                  </a:lnTo>
                  <a:lnTo>
                    <a:pt x="901" y="984"/>
                  </a:lnTo>
                  <a:lnTo>
                    <a:pt x="937" y="984"/>
                  </a:lnTo>
                  <a:lnTo>
                    <a:pt x="0" y="0"/>
                  </a:lnTo>
                  <a:close/>
                </a:path>
              </a:pathLst>
            </a:custGeom>
            <a:solidFill>
              <a:schemeClr val="accent1">
                <a:lumMod val="50000"/>
              </a:schemeClr>
            </a:solidFill>
            <a:ln>
              <a:noFill/>
            </a:ln>
          </p:spPr>
        </p:sp>
        <p:sp>
          <p:nvSpPr>
            <p:cNvPr id="19" name="Freeform 10">
              <a:extLst>
                <a:ext uri="{FF2B5EF4-FFF2-40B4-BE49-F238E27FC236}">
                  <a16:creationId xmlns:a16="http://schemas.microsoft.com/office/drawing/2014/main" id="{F1C72884-3D77-9566-793D-0F7904F1521F}"/>
                </a:ext>
              </a:extLst>
            </p:cNvPr>
            <p:cNvSpPr/>
            <p:nvPr/>
          </p:nvSpPr>
          <p:spPr bwMode="auto">
            <a:xfrm>
              <a:off x="0" y="5257801"/>
              <a:ext cx="2132013" cy="1600200"/>
            </a:xfrm>
            <a:custGeom>
              <a:avLst/>
              <a:gdLst/>
              <a:ahLst/>
              <a:cxnLst/>
              <a:rect l="0" t="0" r="r" b="b"/>
              <a:pathLst>
                <a:path w="1343" h="1008">
                  <a:moveTo>
                    <a:pt x="0" y="24"/>
                  </a:moveTo>
                  <a:lnTo>
                    <a:pt x="937" y="1008"/>
                  </a:lnTo>
                  <a:lnTo>
                    <a:pt x="1343" y="1008"/>
                  </a:lnTo>
                  <a:lnTo>
                    <a:pt x="126" y="21"/>
                  </a:lnTo>
                  <a:lnTo>
                    <a:pt x="0" y="0"/>
                  </a:lnTo>
                  <a:lnTo>
                    <a:pt x="0" y="24"/>
                  </a:lnTo>
                  <a:close/>
                </a:path>
              </a:pathLst>
            </a:custGeom>
            <a:solidFill>
              <a:schemeClr val="accent1">
                <a:lumMod val="75000"/>
              </a:schemeClr>
            </a:solidFill>
            <a:ln>
              <a:noFill/>
            </a:ln>
          </p:spPr>
        </p:sp>
        <p:sp>
          <p:nvSpPr>
            <p:cNvPr id="20" name="Freeform 11">
              <a:extLst>
                <a:ext uri="{FF2B5EF4-FFF2-40B4-BE49-F238E27FC236}">
                  <a16:creationId xmlns:a16="http://schemas.microsoft.com/office/drawing/2014/main" id="{5A02FA56-86DF-A531-72FC-2CBDB7B62A9B}"/>
                </a:ext>
              </a:extLst>
            </p:cNvPr>
            <p:cNvSpPr/>
            <p:nvPr/>
          </p:nvSpPr>
          <p:spPr bwMode="auto">
            <a:xfrm>
              <a:off x="0" y="5357814"/>
              <a:ext cx="1377950" cy="1500187"/>
            </a:xfrm>
            <a:custGeom>
              <a:avLst/>
              <a:gdLst/>
              <a:ahLst/>
              <a:cxnLst/>
              <a:rect l="0" t="0" r="r" b="b"/>
              <a:pathLst>
                <a:path w="868" h="945">
                  <a:moveTo>
                    <a:pt x="0" y="192"/>
                  </a:moveTo>
                  <a:lnTo>
                    <a:pt x="571" y="945"/>
                  </a:lnTo>
                  <a:lnTo>
                    <a:pt x="868" y="945"/>
                  </a:lnTo>
                  <a:lnTo>
                    <a:pt x="0" y="0"/>
                  </a:lnTo>
                  <a:lnTo>
                    <a:pt x="0" y="192"/>
                  </a:lnTo>
                  <a:close/>
                </a:path>
              </a:pathLst>
            </a:custGeom>
            <a:solidFill>
              <a:schemeClr val="tx1">
                <a:lumMod val="75000"/>
                <a:lumOff val="25000"/>
              </a:schemeClr>
            </a:solidFill>
            <a:ln>
              <a:noFill/>
            </a:ln>
          </p:spPr>
        </p:sp>
      </p:grpSp>
      <p:sp>
        <p:nvSpPr>
          <p:cNvPr id="1027" name="Title Placeholder 1">
            <a:extLst>
              <a:ext uri="{FF2B5EF4-FFF2-40B4-BE49-F238E27FC236}">
                <a16:creationId xmlns:a16="http://schemas.microsoft.com/office/drawing/2014/main" id="{9F4EDA47-D0B7-EA8C-6D25-D3204C729831}"/>
              </a:ext>
            </a:extLst>
          </p:cNvPr>
          <p:cNvSpPr>
            <a:spLocks noGrp="1" noChangeArrowheads="1"/>
          </p:cNvSpPr>
          <p:nvPr>
            <p:ph type="title"/>
          </p:nvPr>
        </p:nvSpPr>
        <p:spPr bwMode="auto">
          <a:xfrm>
            <a:off x="982663" y="457200"/>
            <a:ext cx="7704137"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204DA70-DDB2-0D58-F686-9B9D0AF95BC7}"/>
              </a:ext>
            </a:extLst>
          </p:cNvPr>
          <p:cNvSpPr>
            <a:spLocks noGrp="1" noChangeArrowheads="1"/>
          </p:cNvSpPr>
          <p:nvPr>
            <p:ph type="body" idx="1"/>
          </p:nvPr>
        </p:nvSpPr>
        <p:spPr bwMode="auto">
          <a:xfrm>
            <a:off x="982663" y="2667000"/>
            <a:ext cx="7704137" cy="335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F1AA0B8E-67CC-CE06-D3C3-F0042B1202E0}"/>
              </a:ext>
            </a:extLst>
          </p:cNvPr>
          <p:cNvSpPr>
            <a:spLocks noGrp="1"/>
          </p:cNvSpPr>
          <p:nvPr>
            <p:ph type="dt" sz="half" idx="2"/>
          </p:nvPr>
        </p:nvSpPr>
        <p:spPr>
          <a:xfrm>
            <a:off x="7358063" y="6116638"/>
            <a:ext cx="858837" cy="365125"/>
          </a:xfrm>
          <a:prstGeom prst="rect">
            <a:avLst/>
          </a:prstGeom>
        </p:spPr>
        <p:txBody>
          <a:bodyPr vert="horz" lIns="91440" tIns="45720" rIns="91440" bIns="45720" rtlCol="0" anchor="ctr"/>
          <a:lstStyle>
            <a:lvl1pPr algn="r" eaLnBrk="1" fontAlgn="auto" hangingPunct="1">
              <a:spcBef>
                <a:spcPts val="0"/>
              </a:spcBef>
              <a:spcAft>
                <a:spcPts val="0"/>
              </a:spcAft>
              <a:defRPr sz="1000" b="0" i="0">
                <a:solidFill>
                  <a:schemeClr val="tx1"/>
                </a:solidFill>
                <a:effectLst/>
                <a:latin typeface="+mn-lt"/>
              </a:defRPr>
            </a:lvl1pPr>
          </a:lstStyle>
          <a:p>
            <a:pPr>
              <a:defRPr/>
            </a:pPr>
            <a:fld id="{1F7B59EE-DF12-4BF9-87A8-96DD9E7EBD5F}" type="datetime1">
              <a:rPr lang="en-US"/>
              <a:pPr>
                <a:defRPr/>
              </a:pPr>
              <a:t>11/3/2023</a:t>
            </a:fld>
            <a:endParaRPr lang="en-US"/>
          </a:p>
        </p:txBody>
      </p:sp>
      <p:sp>
        <p:nvSpPr>
          <p:cNvPr id="5" name="Footer Placeholder 4">
            <a:extLst>
              <a:ext uri="{FF2B5EF4-FFF2-40B4-BE49-F238E27FC236}">
                <a16:creationId xmlns:a16="http://schemas.microsoft.com/office/drawing/2014/main" id="{112471C5-7F92-7747-20F6-B945B5F1C7C7}"/>
              </a:ext>
            </a:extLst>
          </p:cNvPr>
          <p:cNvSpPr>
            <a:spLocks noGrp="1"/>
          </p:cNvSpPr>
          <p:nvPr>
            <p:ph type="ftr" sz="quarter" idx="3"/>
          </p:nvPr>
        </p:nvSpPr>
        <p:spPr>
          <a:xfrm>
            <a:off x="1987550" y="6116638"/>
            <a:ext cx="5313363" cy="365125"/>
          </a:xfrm>
          <a:prstGeom prst="rect">
            <a:avLst/>
          </a:prstGeom>
        </p:spPr>
        <p:txBody>
          <a:bodyPr vert="horz" lIns="91440" tIns="45720" rIns="91440" bIns="45720" rtlCol="0" anchor="ctr"/>
          <a:lstStyle>
            <a:lvl1pPr algn="l" eaLnBrk="1" fontAlgn="auto" hangingPunct="1">
              <a:spcBef>
                <a:spcPts val="0"/>
              </a:spcBef>
              <a:spcAft>
                <a:spcPts val="0"/>
              </a:spcAft>
              <a:defRPr sz="1000" b="0" i="0">
                <a:solidFill>
                  <a:schemeClr val="tx1"/>
                </a:solidFill>
                <a:effectLst/>
                <a:latin typeface="+mn-lt"/>
              </a:defRPr>
            </a:lvl1pPr>
          </a:lstStyle>
          <a:p>
            <a:pPr>
              <a:defRPr/>
            </a:pPr>
            <a:r>
              <a:rPr lang="en-US"/>
              <a:t>Office of Postsecondary Education</a:t>
            </a:r>
          </a:p>
        </p:txBody>
      </p:sp>
      <p:sp>
        <p:nvSpPr>
          <p:cNvPr id="6" name="Slide Number Placeholder 5">
            <a:extLst>
              <a:ext uri="{FF2B5EF4-FFF2-40B4-BE49-F238E27FC236}">
                <a16:creationId xmlns:a16="http://schemas.microsoft.com/office/drawing/2014/main" id="{5EF63F86-6674-8D0A-5F6A-7F15EB61E2BC}"/>
              </a:ext>
            </a:extLst>
          </p:cNvPr>
          <p:cNvSpPr>
            <a:spLocks noGrp="1"/>
          </p:cNvSpPr>
          <p:nvPr>
            <p:ph type="sldNum" sz="quarter" idx="4"/>
          </p:nvPr>
        </p:nvSpPr>
        <p:spPr>
          <a:xfrm>
            <a:off x="8274050" y="6116638"/>
            <a:ext cx="412750" cy="365125"/>
          </a:xfrm>
          <a:prstGeom prst="rect">
            <a:avLst/>
          </a:prstGeom>
        </p:spPr>
        <p:txBody>
          <a:bodyPr vert="horz" lIns="91440" tIns="45720" rIns="91440" bIns="45720" rtlCol="0" anchor="ctr"/>
          <a:lstStyle>
            <a:lvl1pPr algn="r" eaLnBrk="1" fontAlgn="auto" hangingPunct="1">
              <a:spcBef>
                <a:spcPts val="0"/>
              </a:spcBef>
              <a:spcAft>
                <a:spcPts val="0"/>
              </a:spcAft>
              <a:defRPr sz="1000" b="0" i="0">
                <a:solidFill>
                  <a:schemeClr val="tx1"/>
                </a:solidFill>
                <a:effectLst/>
                <a:latin typeface="+mn-lt"/>
              </a:defRPr>
            </a:lvl1pPr>
          </a:lstStyle>
          <a:p>
            <a:pPr>
              <a:defRPr/>
            </a:pPr>
            <a:fld id="{F30D68F8-5117-439D-8CE6-B5E88F4F852D}"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784" r:id="rId1"/>
    <p:sldLayoutId id="2147484785" r:id="rId2"/>
    <p:sldLayoutId id="2147484772" r:id="rId3"/>
    <p:sldLayoutId id="2147484773" r:id="rId4"/>
    <p:sldLayoutId id="2147484774" r:id="rId5"/>
    <p:sldLayoutId id="2147484775" r:id="rId6"/>
    <p:sldLayoutId id="2147484776" r:id="rId7"/>
    <p:sldLayoutId id="2147484777" r:id="rId8"/>
    <p:sldLayoutId id="2147484786" r:id="rId9"/>
    <p:sldLayoutId id="2147484778" r:id="rId10"/>
    <p:sldLayoutId id="2147484779" r:id="rId11"/>
    <p:sldLayoutId id="2147484787" r:id="rId12"/>
    <p:sldLayoutId id="2147484780" r:id="rId13"/>
    <p:sldLayoutId id="2147484788" r:id="rId14"/>
    <p:sldLayoutId id="2147484781" r:id="rId15"/>
    <p:sldLayoutId id="2147484782" r:id="rId16"/>
    <p:sldLayoutId id="2147484783" r:id="rId17"/>
  </p:sldLayoutIdLst>
  <p:hf hdr="0" dt="0"/>
  <p:txStyles>
    <p:titleStyle>
      <a:lvl1pPr algn="ctr" defTabSz="457200" rtl="0" eaLnBrk="0" fontAlgn="base" hangingPunct="0">
        <a:spcBef>
          <a:spcPct val="0"/>
        </a:spcBef>
        <a:spcAft>
          <a:spcPct val="0"/>
        </a:spcAft>
        <a:defRPr sz="4000" kern="1200">
          <a:ln w="3175" cmpd="sng">
            <a:noFill/>
          </a:ln>
          <a:solidFill>
            <a:schemeClr val="tx1"/>
          </a:solidFill>
          <a:latin typeface="+mj-lt"/>
          <a:ea typeface="+mj-ea"/>
          <a:cs typeface="+mj-cs"/>
        </a:defRPr>
      </a:lvl1pPr>
      <a:lvl2pPr algn="ctr" defTabSz="457200" rtl="0" eaLnBrk="0" fontAlgn="base" hangingPunct="0">
        <a:spcBef>
          <a:spcPct val="0"/>
        </a:spcBef>
        <a:spcAft>
          <a:spcPct val="0"/>
        </a:spcAft>
        <a:defRPr sz="4000">
          <a:solidFill>
            <a:schemeClr val="tx1"/>
          </a:solidFill>
          <a:latin typeface="Corbel" panose="020B0503020204020204" pitchFamily="34" charset="0"/>
        </a:defRPr>
      </a:lvl2pPr>
      <a:lvl3pPr algn="ctr" defTabSz="457200" rtl="0" eaLnBrk="0" fontAlgn="base" hangingPunct="0">
        <a:spcBef>
          <a:spcPct val="0"/>
        </a:spcBef>
        <a:spcAft>
          <a:spcPct val="0"/>
        </a:spcAft>
        <a:defRPr sz="4000">
          <a:solidFill>
            <a:schemeClr val="tx1"/>
          </a:solidFill>
          <a:latin typeface="Corbel" panose="020B0503020204020204" pitchFamily="34" charset="0"/>
        </a:defRPr>
      </a:lvl3pPr>
      <a:lvl4pPr algn="ctr" defTabSz="457200" rtl="0" eaLnBrk="0" fontAlgn="base" hangingPunct="0">
        <a:spcBef>
          <a:spcPct val="0"/>
        </a:spcBef>
        <a:spcAft>
          <a:spcPct val="0"/>
        </a:spcAft>
        <a:defRPr sz="4000">
          <a:solidFill>
            <a:schemeClr val="tx1"/>
          </a:solidFill>
          <a:latin typeface="Corbel" panose="020B0503020204020204" pitchFamily="34" charset="0"/>
        </a:defRPr>
      </a:lvl4pPr>
      <a:lvl5pPr algn="ctr" defTabSz="457200" rtl="0" eaLnBrk="0" fontAlgn="base" hangingPunct="0">
        <a:spcBef>
          <a:spcPct val="0"/>
        </a:spcBef>
        <a:spcAft>
          <a:spcPct val="0"/>
        </a:spcAft>
        <a:defRPr sz="4000">
          <a:solidFill>
            <a:schemeClr val="tx1"/>
          </a:solidFill>
          <a:latin typeface="Corbel" panose="020B050302020402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0" fontAlgn="base" hangingPunct="0">
        <a:spcBef>
          <a:spcPct val="20000"/>
        </a:spcBef>
        <a:spcAft>
          <a:spcPts val="600"/>
        </a:spcAft>
        <a:buClr>
          <a:srgbClr val="1287C3"/>
        </a:buClr>
        <a:buSzPct val="145000"/>
        <a:buFont typeface="Arial" panose="020B0604020202020204" pitchFamily="34" charset="0"/>
        <a:buChar char="•"/>
        <a:defRPr sz="2400" kern="1200">
          <a:solidFill>
            <a:schemeClr val="tx1"/>
          </a:solidFill>
          <a:latin typeface="+mn-lt"/>
          <a:ea typeface="+mn-ea"/>
          <a:cs typeface="+mn-cs"/>
        </a:defRPr>
      </a:lvl1pPr>
      <a:lvl2pPr marL="742950" indent="-285750" algn="l" defTabSz="457200" rtl="0" eaLnBrk="0" fontAlgn="base" hangingPunct="0">
        <a:spcBef>
          <a:spcPct val="20000"/>
        </a:spcBef>
        <a:spcAft>
          <a:spcPts val="600"/>
        </a:spcAft>
        <a:buClr>
          <a:srgbClr val="1287C3"/>
        </a:buClr>
        <a:buSzPct val="145000"/>
        <a:buFont typeface="Arial" panose="020B0604020202020204" pitchFamily="34" charset="0"/>
        <a:buChar char="•"/>
        <a:defRPr sz="2000" kern="1200">
          <a:solidFill>
            <a:schemeClr val="tx1"/>
          </a:solidFill>
          <a:latin typeface="+mn-lt"/>
          <a:ea typeface="+mn-ea"/>
          <a:cs typeface="+mn-cs"/>
        </a:defRPr>
      </a:lvl2pPr>
      <a:lvl3pPr marL="1200150" indent="-285750" algn="l" defTabSz="457200" rtl="0" eaLnBrk="0" fontAlgn="base" hangingPunct="0">
        <a:spcBef>
          <a:spcPct val="20000"/>
        </a:spcBef>
        <a:spcAft>
          <a:spcPts val="600"/>
        </a:spcAft>
        <a:buClr>
          <a:srgbClr val="1287C3"/>
        </a:buClr>
        <a:buSzPct val="145000"/>
        <a:buFont typeface="Arial" panose="020B0604020202020204" pitchFamily="34" charset="0"/>
        <a:buChar char="•"/>
        <a:defRPr kern="1200">
          <a:solidFill>
            <a:schemeClr val="tx1"/>
          </a:solidFill>
          <a:latin typeface="+mn-lt"/>
          <a:ea typeface="+mn-ea"/>
          <a:cs typeface="+mn-cs"/>
        </a:defRPr>
      </a:lvl3pPr>
      <a:lvl4pPr marL="1543050" indent="-171450" algn="l" defTabSz="457200" rtl="0" eaLnBrk="0" fontAlgn="base" hangingPunct="0">
        <a:spcBef>
          <a:spcPct val="20000"/>
        </a:spcBef>
        <a:spcAft>
          <a:spcPts val="600"/>
        </a:spcAft>
        <a:buClr>
          <a:srgbClr val="1287C3"/>
        </a:buClr>
        <a:buSzPct val="145000"/>
        <a:buFont typeface="Arial" panose="020B0604020202020204" pitchFamily="34" charset="0"/>
        <a:buChar char="•"/>
        <a:defRPr sz="1600" kern="1200">
          <a:solidFill>
            <a:schemeClr val="tx1"/>
          </a:solidFill>
          <a:latin typeface="+mn-lt"/>
          <a:ea typeface="+mn-ea"/>
          <a:cs typeface="+mn-cs"/>
        </a:defRPr>
      </a:lvl4pPr>
      <a:lvl5pPr marL="2000250" indent="-171450" algn="l" defTabSz="457200" rtl="0" eaLnBrk="0" fontAlgn="base" hangingPunct="0">
        <a:spcBef>
          <a:spcPct val="20000"/>
        </a:spcBef>
        <a:spcAft>
          <a:spcPts val="600"/>
        </a:spcAft>
        <a:buClr>
          <a:srgbClr val="1287C3"/>
        </a:buClr>
        <a:buSzPct val="145000"/>
        <a:buFont typeface="Arial" panose="020B0604020202020204" pitchFamily="34" charset="0"/>
        <a:buChar char="•"/>
        <a:defRPr sz="1400" kern="1200">
          <a:solidFill>
            <a:schemeClr val="tx1"/>
          </a:solidFill>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12.jpeg"/><Relationship Id="rId4" Type="http://schemas.openxmlformats.org/officeDocument/2006/relationships/hyperlink" Target="https://www2.ed.gov/policy/fund/guid/uniform-guidance/index.html" TargetMode="Externa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hyperlink" Target="https://www2.ed.gov/programs/idueshsi/index.html"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2019.igem.org/Team:Nottingham/Collaborations" TargetMode="External"/><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hyperlink" Target="https://creativecommons.org/licenses/by/3.0/" TargetMode="External"/></Relationships>
</file>

<file path=ppt/slides/_rels/slide3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hyperlink" Target="https://public.govdelivery.com/accounts/USED/subscriber/new?topic_id=USED_61" TargetMode="Externa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hyperlink" Target="http://www.ed.gov/hsi" TargetMode="Externa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mailto:Stacey.slijepcevic@ed.gov" TargetMode="Externa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Slide Number Placeholder 5">
            <a:extLst>
              <a:ext uri="{FF2B5EF4-FFF2-40B4-BE49-F238E27FC236}">
                <a16:creationId xmlns:a16="http://schemas.microsoft.com/office/drawing/2014/main" id="{25475932-C8CB-511B-CBC0-D769DD57BDD6}"/>
              </a:ext>
              <a:ext uri="{C183D7F6-B498-43B3-948B-1728B52AA6E4}">
                <adec:decorative xmlns:adec="http://schemas.microsoft.com/office/drawing/2017/decorative" val="1"/>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pPr fontAlgn="base">
              <a:spcBef>
                <a:spcPct val="0"/>
              </a:spcBef>
              <a:spcAft>
                <a:spcPct val="0"/>
              </a:spcAft>
            </a:pPr>
            <a:fld id="{5D5DF43C-A2B1-440F-AB33-F029BE9625F6}" type="slidenum">
              <a:rPr lang="en-US" altLang="en-US" sz="1200" smtClean="0">
                <a:solidFill>
                  <a:srgbClr val="898989"/>
                </a:solidFill>
                <a:latin typeface="Calibri" panose="020F0502020204030204" pitchFamily="34" charset="0"/>
              </a:rPr>
              <a:pPr fontAlgn="base">
                <a:spcBef>
                  <a:spcPct val="0"/>
                </a:spcBef>
                <a:spcAft>
                  <a:spcPct val="0"/>
                </a:spcAft>
              </a:pPr>
              <a:t>1</a:t>
            </a:fld>
            <a:endParaRPr lang="en-US" altLang="en-US" sz="1200">
              <a:solidFill>
                <a:srgbClr val="898989"/>
              </a:solidFill>
              <a:latin typeface="Calibri" panose="020F0502020204030204" pitchFamily="34" charset="0"/>
            </a:endParaRPr>
          </a:p>
        </p:txBody>
      </p:sp>
      <p:sp>
        <p:nvSpPr>
          <p:cNvPr id="10" name="Title 9">
            <a:extLst>
              <a:ext uri="{FF2B5EF4-FFF2-40B4-BE49-F238E27FC236}">
                <a16:creationId xmlns:a16="http://schemas.microsoft.com/office/drawing/2014/main" id="{384B0410-9AA5-DE98-10FB-C29DDEDF930C}"/>
              </a:ext>
            </a:extLst>
          </p:cNvPr>
          <p:cNvSpPr>
            <a:spLocks noGrp="1"/>
          </p:cNvSpPr>
          <p:nvPr>
            <p:ph type="title" idx="4294967295"/>
          </p:nvPr>
        </p:nvSpPr>
        <p:spPr>
          <a:xfrm>
            <a:off x="2740025" y="4175125"/>
            <a:ext cx="5943600" cy="138430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2800" b="1" i="0" u="none" strike="noStrike" kern="1200" cap="none" spc="0" normalizeH="0" baseline="0" noProof="0" dirty="0">
                <a:ln w="0"/>
                <a:solidFill>
                  <a:schemeClr val="tx1"/>
                </a:solidFill>
                <a:effectLst>
                  <a:outerShdw blurRad="38100" dist="19050" dir="2700000" algn="tl" rotWithShape="0">
                    <a:schemeClr val="dk1">
                      <a:alpha val="40000"/>
                    </a:schemeClr>
                  </a:outerShdw>
                </a:effectLst>
                <a:uLnTx/>
                <a:uFillTx/>
                <a:latin typeface="Corbel" panose="020B0503020204020204" pitchFamily="34" charset="0"/>
                <a:ea typeface="+mn-ea"/>
                <a:cs typeface="+mn-cs"/>
              </a:rPr>
              <a:t>Developing Hispanic-Serving</a:t>
            </a:r>
          </a:p>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2800" b="1" i="0" u="none" strike="noStrike" kern="1200" cap="none" spc="0" normalizeH="0" baseline="0" noProof="0" dirty="0">
                <a:ln w="0"/>
                <a:solidFill>
                  <a:schemeClr val="tx1"/>
                </a:solidFill>
                <a:effectLst>
                  <a:outerShdw blurRad="38100" dist="19050" dir="2700000" algn="tl" rotWithShape="0">
                    <a:schemeClr val="dk1">
                      <a:alpha val="40000"/>
                    </a:schemeClr>
                  </a:outerShdw>
                </a:effectLst>
                <a:uLnTx/>
                <a:uFillTx/>
                <a:latin typeface="Corbel" panose="020B0503020204020204" pitchFamily="34" charset="0"/>
                <a:ea typeface="+mn-ea"/>
                <a:cs typeface="+mn-cs"/>
              </a:rPr>
              <a:t>Institutions (DHSI) Program</a:t>
            </a:r>
          </a:p>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2800" b="1" i="0" u="none" strike="noStrike" kern="1200" cap="none" spc="0" normalizeH="0" baseline="0" noProof="0" dirty="0">
                <a:ln w="0"/>
                <a:solidFill>
                  <a:schemeClr val="tx1"/>
                </a:solidFill>
                <a:effectLst>
                  <a:outerShdw blurRad="38100" dist="19050" dir="2700000" algn="tl" rotWithShape="0">
                    <a:schemeClr val="dk1">
                      <a:alpha val="40000"/>
                    </a:schemeClr>
                  </a:outerShdw>
                </a:effectLst>
                <a:uLnTx/>
                <a:uFillTx/>
                <a:latin typeface="Corbel" panose="020B0503020204020204" pitchFamily="34" charset="0"/>
                <a:ea typeface="+mn-ea"/>
                <a:cs typeface="+mn-cs"/>
              </a:rPr>
              <a:t>Technical Assistance for Grantees</a:t>
            </a:r>
          </a:p>
        </p:txBody>
      </p:sp>
      <p:sp>
        <p:nvSpPr>
          <p:cNvPr id="9220" name="TextBox 10">
            <a:extLst>
              <a:ext uri="{FF2B5EF4-FFF2-40B4-BE49-F238E27FC236}">
                <a16:creationId xmlns:a16="http://schemas.microsoft.com/office/drawing/2014/main" id="{1DFBEE88-CCC8-3302-E0C4-B1B63AD53DC8}"/>
              </a:ext>
            </a:extLst>
          </p:cNvPr>
          <p:cNvSpPr txBox="1">
            <a:spLocks noChangeArrowheads="1"/>
          </p:cNvSpPr>
          <p:nvPr/>
        </p:nvSpPr>
        <p:spPr bwMode="auto">
          <a:xfrm>
            <a:off x="3600450" y="6116638"/>
            <a:ext cx="3857625"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pPr algn="ctr"/>
            <a:r>
              <a:rPr lang="en-US" altLang="en-US" b="1">
                <a:solidFill>
                  <a:srgbClr val="0070C0"/>
                </a:solidFill>
              </a:rPr>
              <a:t>Njeri Clark, DHSI Program Lead </a:t>
            </a:r>
          </a:p>
          <a:p>
            <a:pPr algn="ctr"/>
            <a:r>
              <a:rPr lang="en-US" altLang="en-US" b="1">
                <a:solidFill>
                  <a:srgbClr val="0070C0"/>
                </a:solidFill>
              </a:rPr>
              <a:t>and Competition Manager </a:t>
            </a:r>
          </a:p>
          <a:p>
            <a:endParaRPr lang="en-US" altLang="en-US" b="1"/>
          </a:p>
        </p:txBody>
      </p:sp>
      <p:pic>
        <p:nvPicPr>
          <p:cNvPr id="9221" name="Picture 14" descr="Department of Education Logo">
            <a:extLst>
              <a:ext uri="{FF2B5EF4-FFF2-40B4-BE49-F238E27FC236}">
                <a16:creationId xmlns:a16="http://schemas.microsoft.com/office/drawing/2014/main" id="{71F9D352-0FA5-8BAF-6513-A80798CB45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3250" y="174625"/>
            <a:ext cx="1993900" cy="199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3" name="Picture 4" descr="A person holding a note pad&#10;&#10;">
            <a:extLst>
              <a:ext uri="{FF2B5EF4-FFF2-40B4-BE49-F238E27FC236}">
                <a16:creationId xmlns:a16="http://schemas.microsoft.com/office/drawing/2014/main" id="{D306080D-1D92-2EA9-3AA2-428ECDD225C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61113" y="17463"/>
            <a:ext cx="2774950" cy="410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6">
            <a:extLst>
              <a:ext uri="{FF2B5EF4-FFF2-40B4-BE49-F238E27FC236}">
                <a16:creationId xmlns:a16="http://schemas.microsoft.com/office/drawing/2014/main" id="{539492CA-16C5-7658-22D4-F46FD6D4BC50}"/>
              </a:ext>
            </a:extLst>
          </p:cNvPr>
          <p:cNvSpPr>
            <a:spLocks noGrp="1" noChangeArrowheads="1"/>
          </p:cNvSpPr>
          <p:nvPr>
            <p:ph type="title"/>
          </p:nvPr>
        </p:nvSpPr>
        <p:spPr>
          <a:xfrm>
            <a:off x="-609600" y="220663"/>
            <a:ext cx="6348413" cy="1320800"/>
          </a:xfrm>
        </p:spPr>
        <p:txBody>
          <a:bodyPr/>
          <a:lstStyle/>
          <a:p>
            <a:pPr eaLnBrk="1" hangingPunct="1"/>
            <a:r>
              <a:rPr lang="en-US" altLang="en-US" dirty="0">
                <a:ln>
                  <a:noFill/>
                </a:ln>
              </a:rPr>
              <a:t>     </a:t>
            </a:r>
            <a:r>
              <a:rPr lang="en-US" altLang="en-US" b="1" dirty="0">
                <a:ln>
                  <a:noFill/>
                </a:ln>
              </a:rPr>
              <a:t>What’s allowed</a:t>
            </a:r>
          </a:p>
        </p:txBody>
      </p:sp>
      <p:sp>
        <p:nvSpPr>
          <p:cNvPr id="11268" name="Content Placeholder 8">
            <a:extLst>
              <a:ext uri="{FF2B5EF4-FFF2-40B4-BE49-F238E27FC236}">
                <a16:creationId xmlns:a16="http://schemas.microsoft.com/office/drawing/2014/main" id="{0F0E46C2-1897-A93B-5BF9-024B1B1C0F9D}"/>
              </a:ext>
            </a:extLst>
          </p:cNvPr>
          <p:cNvSpPr>
            <a:spLocks noGrp="1"/>
          </p:cNvSpPr>
          <p:nvPr>
            <p:ph sz="half" idx="2"/>
          </p:nvPr>
        </p:nvSpPr>
        <p:spPr>
          <a:xfrm>
            <a:off x="544513" y="2103438"/>
            <a:ext cx="4040187" cy="3951287"/>
          </a:xfrm>
        </p:spPr>
        <p:txBody>
          <a:bodyPr rtlCol="0"/>
          <a:lstStyle/>
          <a:p>
            <a:pPr eaLnBrk="1" fontAlgn="auto" hangingPunct="1">
              <a:spcAft>
                <a:spcPts val="0"/>
              </a:spcAft>
              <a:buClr>
                <a:schemeClr val="accent1">
                  <a:lumMod val="75000"/>
                </a:schemeClr>
              </a:buClr>
              <a:buFont typeface="Wingdings 3" charset="2"/>
              <a:buChar char=""/>
              <a:defRPr/>
            </a:pPr>
            <a:r>
              <a:rPr lang="en-US" altLang="en-US" sz="2000" b="1" dirty="0">
                <a:solidFill>
                  <a:schemeClr val="tx1">
                    <a:lumMod val="75000"/>
                    <a:lumOff val="25000"/>
                  </a:schemeClr>
                </a:solidFill>
              </a:rPr>
              <a:t>Student Support Services</a:t>
            </a:r>
          </a:p>
          <a:p>
            <a:pPr eaLnBrk="1" fontAlgn="auto" hangingPunct="1">
              <a:spcAft>
                <a:spcPts val="0"/>
              </a:spcAft>
              <a:buClr>
                <a:schemeClr val="accent1">
                  <a:lumMod val="75000"/>
                </a:schemeClr>
              </a:buClr>
              <a:buFont typeface="Wingdings 3" charset="2"/>
              <a:buChar char=""/>
              <a:defRPr/>
            </a:pPr>
            <a:r>
              <a:rPr lang="en-US" altLang="en-US" sz="2000" b="1" dirty="0">
                <a:solidFill>
                  <a:schemeClr val="tx1">
                    <a:lumMod val="75000"/>
                    <a:lumOff val="25000"/>
                  </a:schemeClr>
                </a:solidFill>
              </a:rPr>
              <a:t>Curriculum Development</a:t>
            </a:r>
          </a:p>
          <a:p>
            <a:pPr eaLnBrk="1" fontAlgn="auto" hangingPunct="1">
              <a:spcAft>
                <a:spcPts val="0"/>
              </a:spcAft>
              <a:buClr>
                <a:schemeClr val="accent1">
                  <a:lumMod val="75000"/>
                </a:schemeClr>
              </a:buClr>
              <a:buFont typeface="Wingdings 3" charset="2"/>
              <a:buChar char=""/>
              <a:defRPr/>
            </a:pPr>
            <a:r>
              <a:rPr lang="en-US" altLang="en-US" sz="2000" b="1" dirty="0">
                <a:solidFill>
                  <a:schemeClr val="tx1">
                    <a:lumMod val="75000"/>
                    <a:lumOff val="25000"/>
                  </a:schemeClr>
                </a:solidFill>
              </a:rPr>
              <a:t>Construction/Renovation</a:t>
            </a:r>
          </a:p>
          <a:p>
            <a:pPr eaLnBrk="1" fontAlgn="auto" hangingPunct="1">
              <a:spcAft>
                <a:spcPts val="0"/>
              </a:spcAft>
              <a:buClr>
                <a:schemeClr val="accent1">
                  <a:lumMod val="75000"/>
                </a:schemeClr>
              </a:buClr>
              <a:buFont typeface="Wingdings 3" charset="2"/>
              <a:buChar char=""/>
              <a:defRPr/>
            </a:pPr>
            <a:r>
              <a:rPr lang="en-US" altLang="en-US" sz="2000" b="1" dirty="0">
                <a:solidFill>
                  <a:schemeClr val="tx1">
                    <a:lumMod val="75000"/>
                    <a:lumOff val="25000"/>
                  </a:schemeClr>
                </a:solidFill>
              </a:rPr>
              <a:t>Equipment purchases</a:t>
            </a:r>
          </a:p>
          <a:p>
            <a:pPr eaLnBrk="1" fontAlgn="auto" hangingPunct="1">
              <a:spcAft>
                <a:spcPts val="0"/>
              </a:spcAft>
              <a:buClr>
                <a:schemeClr val="accent1">
                  <a:lumMod val="75000"/>
                </a:schemeClr>
              </a:buClr>
              <a:buFont typeface="Wingdings 3" charset="2"/>
              <a:buChar char=""/>
              <a:defRPr/>
            </a:pPr>
            <a:r>
              <a:rPr lang="en-US" altLang="en-US" sz="2000" b="1" dirty="0">
                <a:solidFill>
                  <a:schemeClr val="tx1">
                    <a:lumMod val="75000"/>
                    <a:lumOff val="25000"/>
                  </a:schemeClr>
                </a:solidFill>
              </a:rPr>
              <a:t>Online course development</a:t>
            </a:r>
          </a:p>
          <a:p>
            <a:pPr eaLnBrk="1" fontAlgn="auto" hangingPunct="1">
              <a:spcAft>
                <a:spcPts val="0"/>
              </a:spcAft>
              <a:buClr>
                <a:schemeClr val="accent1">
                  <a:lumMod val="75000"/>
                </a:schemeClr>
              </a:buClr>
              <a:buFont typeface="Wingdings 3" charset="2"/>
              <a:buChar char=""/>
              <a:defRPr/>
            </a:pPr>
            <a:r>
              <a:rPr lang="en-US" altLang="en-US" sz="2000" b="1" dirty="0">
                <a:solidFill>
                  <a:schemeClr val="tx1">
                    <a:lumMod val="75000"/>
                    <a:lumOff val="25000"/>
                  </a:schemeClr>
                </a:solidFill>
              </a:rPr>
              <a:t>Peer Mentoring/tutoring</a:t>
            </a:r>
          </a:p>
          <a:p>
            <a:pPr eaLnBrk="1" fontAlgn="auto" hangingPunct="1">
              <a:spcAft>
                <a:spcPts val="0"/>
              </a:spcAft>
              <a:buClr>
                <a:schemeClr val="accent1">
                  <a:lumMod val="75000"/>
                </a:schemeClr>
              </a:buClr>
              <a:buFont typeface="Wingdings 3" charset="2"/>
              <a:buChar char=""/>
              <a:defRPr/>
            </a:pPr>
            <a:r>
              <a:rPr lang="en-US" altLang="en-US" sz="2000" b="1" dirty="0">
                <a:solidFill>
                  <a:schemeClr val="tx1">
                    <a:lumMod val="75000"/>
                    <a:lumOff val="25000"/>
                  </a:schemeClr>
                </a:solidFill>
              </a:rPr>
              <a:t>Faculty development</a:t>
            </a:r>
          </a:p>
          <a:p>
            <a:pPr eaLnBrk="1" fontAlgn="auto" hangingPunct="1">
              <a:spcAft>
                <a:spcPts val="0"/>
              </a:spcAft>
              <a:buClr>
                <a:schemeClr val="accent1">
                  <a:lumMod val="75000"/>
                </a:schemeClr>
              </a:buClr>
              <a:buFont typeface="Wingdings 3" charset="2"/>
              <a:buChar char=""/>
              <a:defRPr/>
            </a:pPr>
            <a:r>
              <a:rPr lang="en-US" altLang="en-US" sz="2000" b="1" dirty="0">
                <a:solidFill>
                  <a:schemeClr val="tx1">
                    <a:lumMod val="75000"/>
                    <a:lumOff val="25000"/>
                  </a:schemeClr>
                </a:solidFill>
              </a:rPr>
              <a:t>Project evaluation</a:t>
            </a:r>
          </a:p>
          <a:p>
            <a:pPr eaLnBrk="1" fontAlgn="auto" hangingPunct="1">
              <a:spcAft>
                <a:spcPts val="0"/>
              </a:spcAft>
              <a:buClr>
                <a:schemeClr val="accent1">
                  <a:lumMod val="75000"/>
                </a:schemeClr>
              </a:buClr>
              <a:buFont typeface="Wingdings 3" charset="2"/>
              <a:buChar char=""/>
              <a:defRPr/>
            </a:pPr>
            <a:r>
              <a:rPr lang="en-US" altLang="en-US" sz="2000" b="1" dirty="0">
                <a:solidFill>
                  <a:schemeClr val="tx1">
                    <a:lumMod val="75000"/>
                    <a:lumOff val="25000"/>
                  </a:schemeClr>
                </a:solidFill>
              </a:rPr>
              <a:t>Endowment funds</a:t>
            </a:r>
          </a:p>
          <a:p>
            <a:pPr eaLnBrk="1" fontAlgn="auto" hangingPunct="1">
              <a:spcAft>
                <a:spcPts val="0"/>
              </a:spcAft>
              <a:buClr>
                <a:schemeClr val="accent1">
                  <a:lumMod val="75000"/>
                </a:schemeClr>
              </a:buClr>
              <a:buFont typeface="Wingdings 3" charset="2"/>
              <a:buChar char=""/>
              <a:defRPr/>
            </a:pPr>
            <a:r>
              <a:rPr lang="en-US" altLang="en-US" sz="2000" b="1" dirty="0">
                <a:solidFill>
                  <a:schemeClr val="tx1">
                    <a:lumMod val="75000"/>
                    <a:lumOff val="25000"/>
                  </a:schemeClr>
                </a:solidFill>
              </a:rPr>
              <a:t>Outreach activities</a:t>
            </a:r>
          </a:p>
          <a:p>
            <a:pPr eaLnBrk="1" fontAlgn="auto" hangingPunct="1">
              <a:spcAft>
                <a:spcPts val="0"/>
              </a:spcAft>
              <a:buClr>
                <a:schemeClr val="accent1">
                  <a:lumMod val="75000"/>
                </a:schemeClr>
              </a:buClr>
              <a:buFont typeface="Wingdings 3" charset="2"/>
              <a:buChar char=""/>
              <a:defRPr/>
            </a:pPr>
            <a:endParaRPr lang="en-US" altLang="en-US" sz="2000" b="1" dirty="0">
              <a:solidFill>
                <a:schemeClr val="tx1">
                  <a:lumMod val="75000"/>
                  <a:lumOff val="25000"/>
                </a:schemeClr>
              </a:solidFill>
            </a:endParaRPr>
          </a:p>
          <a:p>
            <a:pPr eaLnBrk="1" fontAlgn="auto" hangingPunct="1">
              <a:spcAft>
                <a:spcPts val="0"/>
              </a:spcAft>
              <a:buClr>
                <a:schemeClr val="accent1">
                  <a:lumMod val="75000"/>
                </a:schemeClr>
              </a:buClr>
              <a:buFont typeface="Wingdings 3" charset="2"/>
              <a:buChar char=""/>
              <a:defRPr/>
            </a:pPr>
            <a:endParaRPr lang="en-US" altLang="en-US" dirty="0">
              <a:solidFill>
                <a:schemeClr val="tx1">
                  <a:lumMod val="75000"/>
                  <a:lumOff val="25000"/>
                </a:schemeClr>
              </a:solidFill>
            </a:endParaRPr>
          </a:p>
        </p:txBody>
      </p:sp>
      <p:sp>
        <p:nvSpPr>
          <p:cNvPr id="11270" name="Content Placeholder 10">
            <a:extLst>
              <a:ext uri="{FF2B5EF4-FFF2-40B4-BE49-F238E27FC236}">
                <a16:creationId xmlns:a16="http://schemas.microsoft.com/office/drawing/2014/main" id="{1FB46ED5-8D65-411D-90AC-08A21EBB44B5}"/>
              </a:ext>
            </a:extLst>
          </p:cNvPr>
          <p:cNvSpPr>
            <a:spLocks noGrp="1"/>
          </p:cNvSpPr>
          <p:nvPr>
            <p:ph sz="quarter" idx="4"/>
          </p:nvPr>
        </p:nvSpPr>
        <p:spPr>
          <a:xfrm>
            <a:off x="4232275" y="2060575"/>
            <a:ext cx="4041775" cy="4419600"/>
          </a:xfrm>
        </p:spPr>
        <p:txBody>
          <a:bodyPr rtlCol="0"/>
          <a:lstStyle/>
          <a:p>
            <a:pPr eaLnBrk="1" fontAlgn="auto" hangingPunct="1">
              <a:spcAft>
                <a:spcPts val="0"/>
              </a:spcAft>
              <a:buClr>
                <a:schemeClr val="accent1">
                  <a:lumMod val="75000"/>
                </a:schemeClr>
              </a:buClr>
              <a:buFont typeface="Wingdings 3" charset="2"/>
              <a:buChar char=""/>
              <a:defRPr/>
            </a:pPr>
            <a:r>
              <a:rPr lang="en-US" altLang="en-US" sz="2000" b="1" dirty="0">
                <a:solidFill>
                  <a:schemeClr val="tx1">
                    <a:lumMod val="75000"/>
                    <a:lumOff val="25000"/>
                  </a:schemeClr>
                </a:solidFill>
              </a:rPr>
              <a:t>Stipends to students and staff</a:t>
            </a:r>
          </a:p>
          <a:p>
            <a:pPr eaLnBrk="1" fontAlgn="auto" hangingPunct="1">
              <a:spcAft>
                <a:spcPts val="0"/>
              </a:spcAft>
              <a:buClr>
                <a:schemeClr val="accent1">
                  <a:lumMod val="75000"/>
                </a:schemeClr>
              </a:buClr>
              <a:buFont typeface="Wingdings 3" charset="2"/>
              <a:buChar char=""/>
              <a:defRPr/>
            </a:pPr>
            <a:r>
              <a:rPr lang="en-US" altLang="en-US" sz="2000" b="1" dirty="0">
                <a:solidFill>
                  <a:schemeClr val="tx1">
                    <a:lumMod val="75000"/>
                    <a:lumOff val="25000"/>
                  </a:schemeClr>
                </a:solidFill>
              </a:rPr>
              <a:t>Student and staff travel associated with project </a:t>
            </a:r>
          </a:p>
          <a:p>
            <a:pPr eaLnBrk="1" fontAlgn="auto" hangingPunct="1">
              <a:spcAft>
                <a:spcPts val="0"/>
              </a:spcAft>
              <a:buClr>
                <a:schemeClr val="accent1">
                  <a:lumMod val="75000"/>
                </a:schemeClr>
              </a:buClr>
              <a:buFont typeface="Wingdings 3" charset="2"/>
              <a:buChar char=""/>
              <a:defRPr/>
            </a:pPr>
            <a:r>
              <a:rPr lang="en-US" altLang="en-US" sz="2000" b="1" dirty="0">
                <a:solidFill>
                  <a:schemeClr val="tx1">
                    <a:lumMod val="75000"/>
                    <a:lumOff val="25000"/>
                  </a:schemeClr>
                </a:solidFill>
              </a:rPr>
              <a:t>Costs related to meetings or conferences that are associated with the project (</a:t>
            </a:r>
            <a:r>
              <a:rPr lang="en-US" altLang="en-US" sz="2000" b="1" dirty="0" err="1">
                <a:solidFill>
                  <a:schemeClr val="tx1">
                    <a:lumMod val="75000"/>
                    <a:lumOff val="25000"/>
                  </a:schemeClr>
                </a:solidFill>
              </a:rPr>
              <a:t>i.e</a:t>
            </a:r>
            <a:r>
              <a:rPr lang="en-US" altLang="en-US" sz="2000" b="1" dirty="0">
                <a:solidFill>
                  <a:schemeClr val="tx1">
                    <a:lumMod val="75000"/>
                    <a:lumOff val="25000"/>
                  </a:schemeClr>
                </a:solidFill>
              </a:rPr>
              <a:t> food, speaker fees, etc.)</a:t>
            </a:r>
          </a:p>
          <a:p>
            <a:pPr eaLnBrk="1" fontAlgn="auto" hangingPunct="1">
              <a:spcAft>
                <a:spcPts val="0"/>
              </a:spcAft>
              <a:buClr>
                <a:schemeClr val="accent1">
                  <a:lumMod val="75000"/>
                </a:schemeClr>
              </a:buClr>
              <a:buFont typeface="Wingdings 3" charset="2"/>
              <a:buChar char=""/>
              <a:defRPr/>
            </a:pPr>
            <a:r>
              <a:rPr lang="en-US" altLang="en-US" sz="2000" b="1" dirty="0">
                <a:solidFill>
                  <a:schemeClr val="tx1">
                    <a:lumMod val="75000"/>
                    <a:lumOff val="25000"/>
                  </a:schemeClr>
                </a:solidFill>
              </a:rPr>
              <a:t>Furnishing student centers, labs, etc.</a:t>
            </a:r>
          </a:p>
          <a:p>
            <a:pPr eaLnBrk="1" fontAlgn="auto" hangingPunct="1">
              <a:spcAft>
                <a:spcPts val="0"/>
              </a:spcAft>
              <a:buClr>
                <a:schemeClr val="accent1">
                  <a:lumMod val="75000"/>
                </a:schemeClr>
              </a:buClr>
              <a:buFont typeface="Wingdings 3" charset="2"/>
              <a:buChar char=""/>
              <a:defRPr/>
            </a:pPr>
            <a:r>
              <a:rPr lang="en-US" altLang="en-US" sz="2000" b="1" dirty="0">
                <a:solidFill>
                  <a:schemeClr val="tx1">
                    <a:lumMod val="75000"/>
                    <a:lumOff val="25000"/>
                  </a:schemeClr>
                </a:solidFill>
              </a:rPr>
              <a:t>Membership and subscription fees</a:t>
            </a:r>
          </a:p>
          <a:p>
            <a:pPr eaLnBrk="1" fontAlgn="auto" hangingPunct="1">
              <a:spcAft>
                <a:spcPts val="0"/>
              </a:spcAft>
              <a:buClr>
                <a:schemeClr val="accent1">
                  <a:lumMod val="75000"/>
                </a:schemeClr>
              </a:buClr>
              <a:buFont typeface="Wingdings 3" charset="2"/>
              <a:buChar char=""/>
              <a:defRPr/>
            </a:pPr>
            <a:r>
              <a:rPr lang="en-US" altLang="en-US" sz="2000" b="1" dirty="0">
                <a:solidFill>
                  <a:schemeClr val="tx1">
                    <a:lumMod val="75000"/>
                    <a:lumOff val="25000"/>
                  </a:schemeClr>
                </a:solidFill>
              </a:rPr>
              <a:t>Other activities, if approved</a:t>
            </a:r>
          </a:p>
          <a:p>
            <a:pPr eaLnBrk="1" fontAlgn="auto" hangingPunct="1">
              <a:spcAft>
                <a:spcPts val="0"/>
              </a:spcAft>
              <a:buClr>
                <a:schemeClr val="accent1">
                  <a:lumMod val="75000"/>
                </a:schemeClr>
              </a:buClr>
              <a:buFont typeface="Wingdings 3" charset="2"/>
              <a:buChar char=""/>
              <a:defRPr/>
            </a:pPr>
            <a:endParaRPr lang="en-US" altLang="en-US" sz="2000" b="1" dirty="0">
              <a:solidFill>
                <a:schemeClr val="tx1">
                  <a:lumMod val="75000"/>
                  <a:lumOff val="25000"/>
                </a:schemeClr>
              </a:solidFill>
            </a:endParaRPr>
          </a:p>
          <a:p>
            <a:pPr eaLnBrk="1" fontAlgn="auto" hangingPunct="1">
              <a:spcAft>
                <a:spcPts val="0"/>
              </a:spcAft>
              <a:buClr>
                <a:schemeClr val="accent1">
                  <a:lumMod val="75000"/>
                </a:schemeClr>
              </a:buClr>
              <a:buFont typeface="Wingdings 3" charset="2"/>
              <a:buChar char=""/>
              <a:defRPr/>
            </a:pPr>
            <a:endParaRPr lang="en-US" altLang="en-US" dirty="0">
              <a:solidFill>
                <a:schemeClr val="tx1">
                  <a:lumMod val="75000"/>
                  <a:lumOff val="25000"/>
                </a:schemeClr>
              </a:solidFill>
            </a:endParaRPr>
          </a:p>
          <a:p>
            <a:pPr eaLnBrk="1" fontAlgn="auto" hangingPunct="1">
              <a:spcAft>
                <a:spcPts val="0"/>
              </a:spcAft>
              <a:buClr>
                <a:schemeClr val="accent1">
                  <a:lumMod val="75000"/>
                </a:schemeClr>
              </a:buClr>
              <a:buFont typeface="Wingdings 3" charset="2"/>
              <a:buChar char=""/>
              <a:defRPr/>
            </a:pPr>
            <a:endParaRPr lang="en-US" altLang="en-US" dirty="0">
              <a:solidFill>
                <a:schemeClr val="tx1">
                  <a:lumMod val="75000"/>
                  <a:lumOff val="25000"/>
                </a:schemeClr>
              </a:solidFill>
            </a:endParaRPr>
          </a:p>
        </p:txBody>
      </p:sp>
      <p:sp>
        <p:nvSpPr>
          <p:cNvPr id="19461" name="Slide Number Placeholder 2">
            <a:extLst>
              <a:ext uri="{FF2B5EF4-FFF2-40B4-BE49-F238E27FC236}">
                <a16:creationId xmlns:a16="http://schemas.microsoft.com/office/drawing/2014/main" id="{BEA94487-4539-B216-A139-2A11D513AA5B}"/>
              </a:ext>
              <a:ext uri="{C183D7F6-B498-43B3-948B-1728B52AA6E4}">
                <adec:decorative xmlns:adec="http://schemas.microsoft.com/office/drawing/2017/decorative" val="1"/>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pPr fontAlgn="base">
              <a:spcBef>
                <a:spcPct val="0"/>
              </a:spcBef>
              <a:spcAft>
                <a:spcPct val="0"/>
              </a:spcAft>
            </a:pPr>
            <a:fld id="{CBB1EDD8-2ED0-4B7B-9BF7-33E2827F702D}" type="slidenum">
              <a:rPr lang="en-US" altLang="en-US" sz="1200" smtClean="0">
                <a:solidFill>
                  <a:srgbClr val="898989"/>
                </a:solidFill>
                <a:latin typeface="Calibri" panose="020F0502020204030204" pitchFamily="34" charset="0"/>
              </a:rPr>
              <a:pPr fontAlgn="base">
                <a:spcBef>
                  <a:spcPct val="0"/>
                </a:spcBef>
                <a:spcAft>
                  <a:spcPct val="0"/>
                </a:spcAft>
              </a:pPr>
              <a:t>10</a:t>
            </a:fld>
            <a:endParaRPr lang="en-US" altLang="en-US" sz="1200">
              <a:solidFill>
                <a:srgbClr val="898989"/>
              </a:solidFill>
              <a:latin typeface="Calibri" panose="020F0502020204030204" pitchFamily="34" charset="0"/>
            </a:endParaRPr>
          </a:p>
        </p:txBody>
      </p:sp>
      <p:pic>
        <p:nvPicPr>
          <p:cNvPr id="19462" name="Picture 2" descr="A picture containing vector graphics">
            <a:extLst>
              <a:ext uri="{FF2B5EF4-FFF2-40B4-BE49-F238E27FC236}">
                <a16:creationId xmlns:a16="http://schemas.microsoft.com/office/drawing/2014/main" id="{3D1805CC-00E5-4CFB-84B5-51B0323ED5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184150"/>
            <a:ext cx="1600200" cy="132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80037304-2707-E540-0722-4DCC89AF0267}"/>
              </a:ext>
            </a:extLst>
          </p:cNvPr>
          <p:cNvSpPr>
            <a:spLocks noGrp="1" noChangeArrowheads="1"/>
          </p:cNvSpPr>
          <p:nvPr>
            <p:ph type="title"/>
          </p:nvPr>
        </p:nvSpPr>
        <p:spPr>
          <a:xfrm>
            <a:off x="1600200" y="738188"/>
            <a:ext cx="7704138" cy="1157287"/>
          </a:xfrm>
        </p:spPr>
        <p:txBody>
          <a:bodyPr/>
          <a:lstStyle/>
          <a:p>
            <a:pPr eaLnBrk="1" hangingPunct="1"/>
            <a:r>
              <a:rPr lang="en-US" altLang="en-US" b="1">
                <a:ln>
                  <a:noFill/>
                </a:ln>
              </a:rPr>
              <a:t>What’s not allowed…</a:t>
            </a:r>
          </a:p>
        </p:txBody>
      </p:sp>
      <p:sp>
        <p:nvSpPr>
          <p:cNvPr id="20483" name="Content Placeholder 2">
            <a:extLst>
              <a:ext uri="{FF2B5EF4-FFF2-40B4-BE49-F238E27FC236}">
                <a16:creationId xmlns:a16="http://schemas.microsoft.com/office/drawing/2014/main" id="{801CDEB3-C073-BD6D-9DD7-3B5803B57849}"/>
              </a:ext>
            </a:extLst>
          </p:cNvPr>
          <p:cNvSpPr>
            <a:spLocks noGrp="1" noChangeArrowheads="1"/>
          </p:cNvSpPr>
          <p:nvPr>
            <p:ph idx="1"/>
          </p:nvPr>
        </p:nvSpPr>
        <p:spPr>
          <a:xfrm>
            <a:off x="914400" y="1933575"/>
            <a:ext cx="7704138" cy="4081463"/>
          </a:xfrm>
        </p:spPr>
        <p:txBody>
          <a:bodyPr/>
          <a:lstStyle/>
          <a:p>
            <a:pPr eaLnBrk="1" hangingPunct="1"/>
            <a:r>
              <a:rPr lang="en-US" altLang="en-US" b="1" i="1"/>
              <a:t>Indirect costs </a:t>
            </a:r>
          </a:p>
          <a:p>
            <a:pPr eaLnBrk="1" hangingPunct="1"/>
            <a:r>
              <a:rPr lang="en-US" altLang="en-US" b="1" i="1"/>
              <a:t>Alcohol purchases</a:t>
            </a:r>
          </a:p>
          <a:p>
            <a:pPr eaLnBrk="1" hangingPunct="1"/>
            <a:r>
              <a:rPr lang="en-US" altLang="en-US" b="1" i="1"/>
              <a:t>Cost of extra-curricular activities unless tied directly to the grant</a:t>
            </a:r>
          </a:p>
          <a:p>
            <a:pPr eaLnBrk="1" hangingPunct="1"/>
            <a:r>
              <a:rPr lang="en-US" altLang="en-US" b="1" i="1"/>
              <a:t>Payment of salaries for officials with college-wide administrative authority</a:t>
            </a:r>
          </a:p>
          <a:p>
            <a:pPr eaLnBrk="1" hangingPunct="1"/>
            <a:r>
              <a:rPr lang="en-US" altLang="en-US" b="1" i="1"/>
              <a:t>Activities not approved in the proposal unless prior approval is received by the ED PS.</a:t>
            </a:r>
          </a:p>
          <a:p>
            <a:pPr eaLnBrk="1" hangingPunct="1"/>
            <a:endParaRPr lang="en-US" altLang="en-US" b="1" i="1"/>
          </a:p>
          <a:p>
            <a:pPr eaLnBrk="1" hangingPunct="1"/>
            <a:r>
              <a:rPr lang="en-US" altLang="en-US" sz="2000" i="1">
                <a:solidFill>
                  <a:srgbClr val="FF0000"/>
                </a:solidFill>
              </a:rPr>
              <a:t>If you have questionable costs, seek approval from your ED Program Officer. The expense may be approved if it is allowable under the funded program and directly relates to an objective of the grant. </a:t>
            </a:r>
          </a:p>
        </p:txBody>
      </p:sp>
      <p:sp>
        <p:nvSpPr>
          <p:cNvPr id="20484" name="Slide Number Placeholder 4">
            <a:extLst>
              <a:ext uri="{FF2B5EF4-FFF2-40B4-BE49-F238E27FC236}">
                <a16:creationId xmlns:a16="http://schemas.microsoft.com/office/drawing/2014/main" id="{4B4AB8FD-B3ED-C359-1CA9-078759FC1A22}"/>
              </a:ext>
              <a:ext uri="{C183D7F6-B498-43B3-948B-1728B52AA6E4}">
                <adec:decorative xmlns:adec="http://schemas.microsoft.com/office/drawing/2017/decorative" val="1"/>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pPr fontAlgn="base">
              <a:spcBef>
                <a:spcPct val="0"/>
              </a:spcBef>
              <a:spcAft>
                <a:spcPct val="0"/>
              </a:spcAft>
            </a:pPr>
            <a:fld id="{05F629B6-C988-40E4-A774-1D8CD8D02A5A}" type="slidenum">
              <a:rPr lang="en-US" altLang="en-US" sz="1200" smtClean="0">
                <a:solidFill>
                  <a:srgbClr val="898989"/>
                </a:solidFill>
                <a:latin typeface="Calibri" panose="020F0502020204030204" pitchFamily="34" charset="0"/>
              </a:rPr>
              <a:pPr fontAlgn="base">
                <a:spcBef>
                  <a:spcPct val="0"/>
                </a:spcBef>
                <a:spcAft>
                  <a:spcPct val="0"/>
                </a:spcAft>
              </a:pPr>
              <a:t>11</a:t>
            </a:fld>
            <a:endParaRPr lang="en-US" altLang="en-US" sz="1200">
              <a:solidFill>
                <a:srgbClr val="898989"/>
              </a:solidFill>
              <a:latin typeface="Calibri" panose="020F0502020204030204" pitchFamily="34" charset="0"/>
            </a:endParaRPr>
          </a:p>
        </p:txBody>
      </p:sp>
      <p:pic>
        <p:nvPicPr>
          <p:cNvPr id="20485" name="Picture 2" descr="A picture containing a person holding shape">
            <a:extLst>
              <a:ext uri="{FF2B5EF4-FFF2-40B4-BE49-F238E27FC236}">
                <a16:creationId xmlns:a16="http://schemas.microsoft.com/office/drawing/2014/main" id="{29521F40-D1EA-BC01-7A35-92D60AF7D64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0"/>
            <a:ext cx="1892300" cy="189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Number Placeholder 2">
            <a:extLst>
              <a:ext uri="{FF2B5EF4-FFF2-40B4-BE49-F238E27FC236}">
                <a16:creationId xmlns:a16="http://schemas.microsoft.com/office/drawing/2014/main" id="{E344ECC2-DD71-AE0B-6EA8-A89BD6D0356A}"/>
              </a:ext>
              <a:ext uri="{C183D7F6-B498-43B3-948B-1728B52AA6E4}">
                <adec:decorative xmlns:adec="http://schemas.microsoft.com/office/drawing/2017/decorative" val="1"/>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pPr fontAlgn="base">
              <a:spcBef>
                <a:spcPct val="0"/>
              </a:spcBef>
              <a:spcAft>
                <a:spcPct val="0"/>
              </a:spcAft>
            </a:pPr>
            <a:fld id="{8A6C9115-2D4C-4CDD-8746-27FD68992D2E}" type="slidenum">
              <a:rPr lang="en-US" altLang="en-US" sz="1200" smtClean="0">
                <a:solidFill>
                  <a:srgbClr val="898989"/>
                </a:solidFill>
                <a:latin typeface="Calibri" panose="020F0502020204030204" pitchFamily="34" charset="0"/>
              </a:rPr>
              <a:pPr fontAlgn="base">
                <a:spcBef>
                  <a:spcPct val="0"/>
                </a:spcBef>
                <a:spcAft>
                  <a:spcPct val="0"/>
                </a:spcAft>
              </a:pPr>
              <a:t>12</a:t>
            </a:fld>
            <a:endParaRPr lang="en-US" altLang="en-US" sz="1200">
              <a:solidFill>
                <a:srgbClr val="898989"/>
              </a:solidFill>
              <a:latin typeface="Calibri" panose="020F0502020204030204" pitchFamily="34" charset="0"/>
            </a:endParaRPr>
          </a:p>
        </p:txBody>
      </p:sp>
      <p:sp>
        <p:nvSpPr>
          <p:cNvPr id="5" name="Title 1">
            <a:extLst>
              <a:ext uri="{FF2B5EF4-FFF2-40B4-BE49-F238E27FC236}">
                <a16:creationId xmlns:a16="http://schemas.microsoft.com/office/drawing/2014/main" id="{7104F2CA-B104-46AF-53D9-265CE22B829E}"/>
              </a:ext>
            </a:extLst>
          </p:cNvPr>
          <p:cNvSpPr txBox="1">
            <a:spLocks noGrp="1"/>
          </p:cNvSpPr>
          <p:nvPr>
            <p:ph type="title" idx="4294967295"/>
          </p:nvPr>
        </p:nvSpPr>
        <p:spPr>
          <a:xfrm>
            <a:off x="914400" y="4114800"/>
            <a:ext cx="7772400" cy="147002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mj-lt"/>
                <a:ea typeface="+mj-ea"/>
                <a:cs typeface="+mj-cs"/>
              </a:rPr>
              <a:t>The Role of the Project Director</a:t>
            </a:r>
          </a:p>
        </p:txBody>
      </p:sp>
      <p:pic>
        <p:nvPicPr>
          <p:cNvPr id="21508" name="Picture 2" descr="A group of people posing for a photo&#10;&#10;">
            <a:extLst>
              <a:ext uri="{FF2B5EF4-FFF2-40B4-BE49-F238E27FC236}">
                <a16:creationId xmlns:a16="http://schemas.microsoft.com/office/drawing/2014/main" id="{9DD974DF-9C6C-7273-36A7-71B4C0FB441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357188"/>
            <a:ext cx="7810500" cy="367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3">
            <a:extLst>
              <a:ext uri="{FF2B5EF4-FFF2-40B4-BE49-F238E27FC236}">
                <a16:creationId xmlns:a16="http://schemas.microsoft.com/office/drawing/2014/main" id="{7FC0DB73-8C23-A651-F06D-7A7C2ADE98F9}"/>
              </a:ext>
            </a:extLst>
          </p:cNvPr>
          <p:cNvSpPr>
            <a:spLocks noGrp="1"/>
          </p:cNvSpPr>
          <p:nvPr>
            <p:ph type="title"/>
          </p:nvPr>
        </p:nvSpPr>
        <p:spPr>
          <a:xfrm>
            <a:off x="381000" y="228600"/>
            <a:ext cx="8229600" cy="1143000"/>
          </a:xfrm>
        </p:spPr>
        <p:txBody>
          <a:bodyPr rtlCol="0">
            <a:normAutofit fontScale="90000"/>
          </a:bodyPr>
          <a:lstStyle/>
          <a:p>
            <a:pPr eaLnBrk="1" fontAlgn="auto" hangingPunct="1">
              <a:spcAft>
                <a:spcPts val="0"/>
              </a:spcAft>
              <a:defRPr/>
            </a:pPr>
            <a:r>
              <a:rPr lang="en-US" altLang="en-US" sz="3200" b="1" dirty="0"/>
              <a:t>The Role of the Project Director</a:t>
            </a:r>
            <a:br>
              <a:rPr lang="en-US" altLang="en-US" b="1" dirty="0"/>
            </a:br>
            <a:r>
              <a:rPr lang="en-US" altLang="en-US" sz="1600" b="1" dirty="0">
                <a:solidFill>
                  <a:srgbClr val="FF0000"/>
                </a:solidFill>
              </a:rPr>
              <a:t>Note: Certifying Official and PD cannot be the same person.</a:t>
            </a:r>
            <a:br>
              <a:rPr lang="en-US" altLang="en-US" dirty="0">
                <a:solidFill>
                  <a:srgbClr val="FF0000"/>
                </a:solidFill>
              </a:rPr>
            </a:br>
            <a:endParaRPr lang="en-US" altLang="en-US" b="1" dirty="0">
              <a:solidFill>
                <a:srgbClr val="FF0000"/>
              </a:solidFill>
            </a:endParaRPr>
          </a:p>
        </p:txBody>
      </p:sp>
      <p:sp>
        <p:nvSpPr>
          <p:cNvPr id="19459" name="Content Placeholder 4">
            <a:extLst>
              <a:ext uri="{FF2B5EF4-FFF2-40B4-BE49-F238E27FC236}">
                <a16:creationId xmlns:a16="http://schemas.microsoft.com/office/drawing/2014/main" id="{8C881369-6698-CA3F-2587-BDFCBF7E8E46}"/>
              </a:ext>
            </a:extLst>
          </p:cNvPr>
          <p:cNvSpPr>
            <a:spLocks noGrp="1"/>
          </p:cNvSpPr>
          <p:nvPr>
            <p:ph sz="half" idx="1"/>
          </p:nvPr>
        </p:nvSpPr>
        <p:spPr>
          <a:xfrm>
            <a:off x="762000" y="973138"/>
            <a:ext cx="4038600" cy="5181600"/>
          </a:xfrm>
        </p:spPr>
        <p:txBody>
          <a:bodyPr rtlCol="0">
            <a:normAutofit lnSpcReduction="10000"/>
          </a:bodyPr>
          <a:lstStyle/>
          <a:p>
            <a:pPr eaLnBrk="1" fontAlgn="auto" hangingPunct="1">
              <a:spcAft>
                <a:spcPts val="0"/>
              </a:spcAft>
              <a:buClr>
                <a:schemeClr val="accent1">
                  <a:lumMod val="75000"/>
                </a:schemeClr>
              </a:buClr>
              <a:buFont typeface="Wingdings 3" charset="2"/>
              <a:buChar char=""/>
              <a:defRPr/>
            </a:pPr>
            <a:r>
              <a:rPr lang="en-US" altLang="en-US" dirty="0">
                <a:solidFill>
                  <a:schemeClr val="tx1">
                    <a:lumMod val="75000"/>
                    <a:lumOff val="25000"/>
                  </a:schemeClr>
                </a:solidFill>
              </a:rPr>
              <a:t>Oversees the project and staff to ensure successful implementation of activities</a:t>
            </a:r>
          </a:p>
          <a:p>
            <a:pPr eaLnBrk="1" fontAlgn="auto" hangingPunct="1">
              <a:spcAft>
                <a:spcPts val="0"/>
              </a:spcAft>
              <a:buClr>
                <a:schemeClr val="accent1">
                  <a:lumMod val="75000"/>
                </a:schemeClr>
              </a:buClr>
              <a:buFont typeface="Wingdings 3" charset="2"/>
              <a:buChar char=""/>
              <a:defRPr/>
            </a:pPr>
            <a:r>
              <a:rPr lang="en-US" altLang="en-US" dirty="0">
                <a:solidFill>
                  <a:schemeClr val="tx1">
                    <a:lumMod val="75000"/>
                    <a:lumOff val="25000"/>
                  </a:schemeClr>
                </a:solidFill>
              </a:rPr>
              <a:t>Communicates often with Program Officer </a:t>
            </a:r>
          </a:p>
          <a:p>
            <a:pPr eaLnBrk="1" fontAlgn="auto" hangingPunct="1">
              <a:spcAft>
                <a:spcPts val="0"/>
              </a:spcAft>
              <a:buClr>
                <a:schemeClr val="accent1">
                  <a:lumMod val="75000"/>
                </a:schemeClr>
              </a:buClr>
              <a:buFont typeface="Wingdings 3" charset="2"/>
              <a:buChar char=""/>
              <a:defRPr/>
            </a:pPr>
            <a:r>
              <a:rPr lang="en-US" altLang="en-US" dirty="0">
                <a:solidFill>
                  <a:schemeClr val="tx1">
                    <a:lumMod val="75000"/>
                    <a:lumOff val="25000"/>
                  </a:schemeClr>
                </a:solidFill>
              </a:rPr>
              <a:t>Seeks guidance from Program Officer regarding allowable activities, questionable costs, budget modifications, key personnel, regulations, procedures, </a:t>
            </a:r>
            <a:r>
              <a:rPr lang="en-US" altLang="en-US" dirty="0" err="1">
                <a:solidFill>
                  <a:schemeClr val="tx1">
                    <a:lumMod val="75000"/>
                    <a:lumOff val="25000"/>
                  </a:schemeClr>
                </a:solidFill>
              </a:rPr>
              <a:t>etc</a:t>
            </a:r>
            <a:endParaRPr lang="en-US" altLang="en-US" dirty="0">
              <a:solidFill>
                <a:schemeClr val="tx1">
                  <a:lumMod val="75000"/>
                  <a:lumOff val="25000"/>
                </a:schemeClr>
              </a:solidFill>
            </a:endParaRPr>
          </a:p>
          <a:p>
            <a:pPr eaLnBrk="1" fontAlgn="auto" hangingPunct="1">
              <a:spcAft>
                <a:spcPts val="0"/>
              </a:spcAft>
              <a:buClr>
                <a:schemeClr val="accent1">
                  <a:lumMod val="75000"/>
                </a:schemeClr>
              </a:buClr>
              <a:buFont typeface="Wingdings 3" charset="2"/>
              <a:buChar char=""/>
              <a:defRPr/>
            </a:pPr>
            <a:r>
              <a:rPr lang="en-US" altLang="en-US" dirty="0">
                <a:solidFill>
                  <a:schemeClr val="tx1">
                    <a:lumMod val="75000"/>
                    <a:lumOff val="25000"/>
                  </a:schemeClr>
                </a:solidFill>
              </a:rPr>
              <a:t>Ensures project stays within  budget and is compliant at all times.</a:t>
            </a:r>
          </a:p>
          <a:p>
            <a:pPr eaLnBrk="1" fontAlgn="auto" hangingPunct="1">
              <a:spcAft>
                <a:spcPts val="0"/>
              </a:spcAft>
              <a:buClr>
                <a:schemeClr val="accent1">
                  <a:lumMod val="75000"/>
                </a:schemeClr>
              </a:buClr>
              <a:buFont typeface="Wingdings 3" charset="2"/>
              <a:buChar char=""/>
              <a:defRPr/>
            </a:pPr>
            <a:r>
              <a:rPr lang="en-US" altLang="en-US" dirty="0">
                <a:solidFill>
                  <a:schemeClr val="tx1">
                    <a:lumMod val="75000"/>
                    <a:lumOff val="25000"/>
                  </a:schemeClr>
                </a:solidFill>
              </a:rPr>
              <a:t>Communicates with Budget/Finance office within his or her institution to ensure financial coordination and compliance</a:t>
            </a:r>
          </a:p>
          <a:p>
            <a:pPr eaLnBrk="1" fontAlgn="auto" hangingPunct="1">
              <a:spcAft>
                <a:spcPts val="0"/>
              </a:spcAft>
              <a:buClr>
                <a:schemeClr val="accent1">
                  <a:lumMod val="75000"/>
                </a:schemeClr>
              </a:buClr>
              <a:buFont typeface="Wingdings 3" charset="2"/>
              <a:buChar char=""/>
              <a:defRPr/>
            </a:pPr>
            <a:endParaRPr lang="en-US" altLang="en-US" dirty="0">
              <a:solidFill>
                <a:schemeClr val="tx1">
                  <a:lumMod val="75000"/>
                  <a:lumOff val="25000"/>
                </a:schemeClr>
              </a:solidFill>
            </a:endParaRPr>
          </a:p>
          <a:p>
            <a:pPr eaLnBrk="1" fontAlgn="auto" hangingPunct="1">
              <a:spcAft>
                <a:spcPts val="0"/>
              </a:spcAft>
              <a:buClr>
                <a:schemeClr val="accent1">
                  <a:lumMod val="75000"/>
                </a:schemeClr>
              </a:buClr>
              <a:buFont typeface="Wingdings 3" charset="2"/>
              <a:buChar char=""/>
              <a:defRPr/>
            </a:pPr>
            <a:endParaRPr lang="en-US" altLang="en-US" sz="2000" dirty="0">
              <a:solidFill>
                <a:schemeClr val="tx1">
                  <a:lumMod val="75000"/>
                  <a:lumOff val="25000"/>
                </a:schemeClr>
              </a:solidFill>
            </a:endParaRPr>
          </a:p>
        </p:txBody>
      </p:sp>
      <p:sp>
        <p:nvSpPr>
          <p:cNvPr id="22532" name="Content Placeholder 5">
            <a:extLst>
              <a:ext uri="{FF2B5EF4-FFF2-40B4-BE49-F238E27FC236}">
                <a16:creationId xmlns:a16="http://schemas.microsoft.com/office/drawing/2014/main" id="{95A4EAA4-9DB6-7501-DD65-7A3874E86826}"/>
              </a:ext>
            </a:extLst>
          </p:cNvPr>
          <p:cNvSpPr>
            <a:spLocks noGrp="1"/>
          </p:cNvSpPr>
          <p:nvPr>
            <p:ph sz="half" idx="2"/>
          </p:nvPr>
        </p:nvSpPr>
        <p:spPr>
          <a:xfrm>
            <a:off x="4953000" y="238125"/>
            <a:ext cx="4038600" cy="4832350"/>
          </a:xfrm>
        </p:spPr>
        <p:txBody>
          <a:bodyPr rtlCol="0">
            <a:normAutofit lnSpcReduction="10000"/>
          </a:bodyPr>
          <a:lstStyle/>
          <a:p>
            <a:pPr eaLnBrk="1" fontAlgn="auto" hangingPunct="1">
              <a:spcAft>
                <a:spcPts val="0"/>
              </a:spcAft>
              <a:buClr>
                <a:schemeClr val="accent1">
                  <a:lumMod val="75000"/>
                </a:schemeClr>
              </a:buClr>
              <a:buFont typeface="Wingdings 3" charset="2"/>
              <a:buChar char=""/>
              <a:defRPr/>
            </a:pPr>
            <a:endParaRPr lang="en-US" altLang="en-US" dirty="0">
              <a:solidFill>
                <a:schemeClr val="tx1">
                  <a:lumMod val="75000"/>
                  <a:lumOff val="25000"/>
                </a:schemeClr>
              </a:solidFill>
            </a:endParaRPr>
          </a:p>
          <a:p>
            <a:pPr eaLnBrk="1" fontAlgn="auto" hangingPunct="1">
              <a:spcAft>
                <a:spcPts val="0"/>
              </a:spcAft>
              <a:buClr>
                <a:schemeClr val="accent1">
                  <a:lumMod val="75000"/>
                </a:schemeClr>
              </a:buClr>
              <a:buFont typeface="Wingdings 3" charset="2"/>
              <a:buChar char=""/>
              <a:defRPr/>
            </a:pPr>
            <a:endParaRPr lang="en-US" altLang="en-US" dirty="0">
              <a:solidFill>
                <a:schemeClr val="tx1">
                  <a:lumMod val="75000"/>
                  <a:lumOff val="25000"/>
                </a:schemeClr>
              </a:solidFill>
            </a:endParaRPr>
          </a:p>
          <a:p>
            <a:pPr eaLnBrk="1" fontAlgn="auto" hangingPunct="1">
              <a:spcAft>
                <a:spcPts val="0"/>
              </a:spcAft>
              <a:buClr>
                <a:schemeClr val="accent1">
                  <a:lumMod val="75000"/>
                </a:schemeClr>
              </a:buClr>
              <a:buFont typeface="Wingdings 3" charset="2"/>
              <a:buChar char=""/>
              <a:defRPr/>
            </a:pPr>
            <a:endParaRPr lang="en-US" altLang="en-US" dirty="0">
              <a:solidFill>
                <a:schemeClr val="tx1">
                  <a:lumMod val="75000"/>
                  <a:lumOff val="25000"/>
                </a:schemeClr>
              </a:solidFill>
            </a:endParaRPr>
          </a:p>
          <a:p>
            <a:pPr eaLnBrk="1" fontAlgn="auto" hangingPunct="1">
              <a:spcAft>
                <a:spcPts val="0"/>
              </a:spcAft>
              <a:buClr>
                <a:schemeClr val="accent1">
                  <a:lumMod val="75000"/>
                </a:schemeClr>
              </a:buClr>
              <a:buFont typeface="Wingdings 3" charset="2"/>
              <a:buChar char=""/>
              <a:defRPr/>
            </a:pPr>
            <a:r>
              <a:rPr lang="en-US" altLang="en-US" dirty="0">
                <a:solidFill>
                  <a:schemeClr val="tx1">
                    <a:lumMod val="75000"/>
                    <a:lumOff val="25000"/>
                  </a:schemeClr>
                </a:solidFill>
              </a:rPr>
              <a:t>Submits any information requested from the Department of Education in a timely manner</a:t>
            </a:r>
          </a:p>
          <a:p>
            <a:pPr eaLnBrk="1" fontAlgn="auto" hangingPunct="1">
              <a:spcAft>
                <a:spcPts val="0"/>
              </a:spcAft>
              <a:buClr>
                <a:schemeClr val="accent1">
                  <a:lumMod val="75000"/>
                </a:schemeClr>
              </a:buClr>
              <a:buFont typeface="Wingdings 3" charset="2"/>
              <a:buChar char=""/>
              <a:defRPr/>
            </a:pPr>
            <a:r>
              <a:rPr lang="en-US" altLang="en-US" dirty="0">
                <a:solidFill>
                  <a:schemeClr val="tx1">
                    <a:lumMod val="75000"/>
                    <a:lumOff val="25000"/>
                  </a:schemeClr>
                </a:solidFill>
              </a:rPr>
              <a:t>Creates </a:t>
            </a:r>
            <a:r>
              <a:rPr lang="en-US" altLang="en-US" b="1" dirty="0">
                <a:solidFill>
                  <a:schemeClr val="tx1">
                    <a:lumMod val="75000"/>
                    <a:lumOff val="25000"/>
                  </a:schemeClr>
                </a:solidFill>
              </a:rPr>
              <a:t>Internal Controls Manual for the grant</a:t>
            </a:r>
          </a:p>
          <a:p>
            <a:pPr eaLnBrk="1" fontAlgn="auto" hangingPunct="1">
              <a:spcAft>
                <a:spcPts val="0"/>
              </a:spcAft>
              <a:buClr>
                <a:schemeClr val="accent1">
                  <a:lumMod val="75000"/>
                </a:schemeClr>
              </a:buClr>
              <a:buFont typeface="Wingdings 3" charset="2"/>
              <a:buChar char=""/>
              <a:defRPr/>
            </a:pPr>
            <a:r>
              <a:rPr lang="en-US" altLang="en-US" b="1" dirty="0">
                <a:solidFill>
                  <a:schemeClr val="tx1">
                    <a:lumMod val="75000"/>
                    <a:lumOff val="25000"/>
                  </a:schemeClr>
                </a:solidFill>
              </a:rPr>
              <a:t>E</a:t>
            </a:r>
            <a:r>
              <a:rPr lang="en-US" altLang="en-US" dirty="0">
                <a:solidFill>
                  <a:schemeClr val="tx1">
                    <a:lumMod val="75000"/>
                    <a:lumOff val="25000"/>
                  </a:schemeClr>
                </a:solidFill>
              </a:rPr>
              <a:t>nsures grant staff is trained on grant legislation, regulations, procedures, etc. </a:t>
            </a:r>
          </a:p>
          <a:p>
            <a:pPr eaLnBrk="1" fontAlgn="auto" hangingPunct="1">
              <a:spcAft>
                <a:spcPts val="0"/>
              </a:spcAft>
              <a:buClr>
                <a:schemeClr val="accent1">
                  <a:lumMod val="75000"/>
                </a:schemeClr>
              </a:buClr>
              <a:buFont typeface="Wingdings 3" charset="2"/>
              <a:buChar char=""/>
              <a:defRPr/>
            </a:pPr>
            <a:r>
              <a:rPr lang="en-US" altLang="en-US" dirty="0">
                <a:solidFill>
                  <a:schemeClr val="tx1">
                    <a:lumMod val="75000"/>
                    <a:lumOff val="25000"/>
                  </a:schemeClr>
                </a:solidFill>
              </a:rPr>
              <a:t>Cooperates with Program Officer during site visits</a:t>
            </a:r>
          </a:p>
          <a:p>
            <a:pPr eaLnBrk="1" fontAlgn="auto" hangingPunct="1">
              <a:spcAft>
                <a:spcPts val="0"/>
              </a:spcAft>
              <a:buClr>
                <a:schemeClr val="accent1">
                  <a:lumMod val="75000"/>
                </a:schemeClr>
              </a:buClr>
              <a:buFont typeface="Wingdings 3" charset="2"/>
              <a:buChar char=""/>
              <a:defRPr/>
            </a:pPr>
            <a:r>
              <a:rPr lang="en-US" altLang="en-US" dirty="0">
                <a:solidFill>
                  <a:schemeClr val="tx1">
                    <a:lumMod val="75000"/>
                    <a:lumOff val="25000"/>
                  </a:schemeClr>
                </a:solidFill>
              </a:rPr>
              <a:t>Ensures evaluation methods are sound and produce results</a:t>
            </a:r>
          </a:p>
          <a:p>
            <a:pPr eaLnBrk="1" fontAlgn="auto" hangingPunct="1">
              <a:spcAft>
                <a:spcPts val="0"/>
              </a:spcAft>
              <a:buClr>
                <a:schemeClr val="accent1">
                  <a:lumMod val="75000"/>
                </a:schemeClr>
              </a:buClr>
              <a:buFont typeface="Wingdings 3" charset="2"/>
              <a:buChar char=""/>
              <a:defRPr/>
            </a:pPr>
            <a:r>
              <a:rPr lang="en-US" altLang="en-US" dirty="0">
                <a:solidFill>
                  <a:schemeClr val="tx1">
                    <a:lumMod val="75000"/>
                    <a:lumOff val="25000"/>
                  </a:schemeClr>
                </a:solidFill>
              </a:rPr>
              <a:t>Actively works to institutionalize components of the project</a:t>
            </a:r>
          </a:p>
        </p:txBody>
      </p:sp>
      <p:sp>
        <p:nvSpPr>
          <p:cNvPr id="22533" name="Slide Number Placeholder 2">
            <a:extLst>
              <a:ext uri="{FF2B5EF4-FFF2-40B4-BE49-F238E27FC236}">
                <a16:creationId xmlns:a16="http://schemas.microsoft.com/office/drawing/2014/main" id="{A60C68BE-ADA5-4DE4-B471-C2E8967043D9}"/>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pPr fontAlgn="base">
              <a:spcBef>
                <a:spcPct val="0"/>
              </a:spcBef>
              <a:spcAft>
                <a:spcPct val="0"/>
              </a:spcAft>
            </a:pPr>
            <a:fld id="{85FC91FD-39C9-4763-8BF9-3BA6CC48412F}" type="slidenum">
              <a:rPr lang="en-US" altLang="en-US" sz="1200" smtClean="0">
                <a:solidFill>
                  <a:srgbClr val="898989"/>
                </a:solidFill>
                <a:latin typeface="Calibri" panose="020F0502020204030204" pitchFamily="34" charset="0"/>
              </a:rPr>
              <a:pPr fontAlgn="base">
                <a:spcBef>
                  <a:spcPct val="0"/>
                </a:spcBef>
                <a:spcAft>
                  <a:spcPct val="0"/>
                </a:spcAft>
              </a:pPr>
              <a:t>13</a:t>
            </a:fld>
            <a:endParaRPr lang="en-US" altLang="en-US" sz="1200">
              <a:solidFill>
                <a:srgbClr val="898989"/>
              </a:solidFill>
              <a:latin typeface="Calibri" panose="020F050202020403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CE6BB1DF-1DE3-C789-499D-32F2CE7FB5F3}"/>
              </a:ext>
            </a:extLst>
          </p:cNvPr>
          <p:cNvSpPr>
            <a:spLocks noGrp="1" noChangeArrowheads="1"/>
          </p:cNvSpPr>
          <p:nvPr>
            <p:ph type="title"/>
          </p:nvPr>
        </p:nvSpPr>
        <p:spPr>
          <a:xfrm>
            <a:off x="982663" y="457200"/>
            <a:ext cx="7704137" cy="1981200"/>
          </a:xfrm>
        </p:spPr>
        <p:txBody>
          <a:bodyPr/>
          <a:lstStyle/>
          <a:p>
            <a:r>
              <a:rPr lang="en-US" altLang="en-US" b="1">
                <a:ln>
                  <a:noFill/>
                </a:ln>
              </a:rPr>
              <a:t>Project Director Resources</a:t>
            </a:r>
          </a:p>
        </p:txBody>
      </p:sp>
      <p:sp>
        <p:nvSpPr>
          <p:cNvPr id="23555" name="Content Placeholder 1">
            <a:extLst>
              <a:ext uri="{FF2B5EF4-FFF2-40B4-BE49-F238E27FC236}">
                <a16:creationId xmlns:a16="http://schemas.microsoft.com/office/drawing/2014/main" id="{6270B2D4-0076-B72B-68B7-6DDA88254535}"/>
              </a:ext>
            </a:extLst>
          </p:cNvPr>
          <p:cNvSpPr>
            <a:spLocks noGrp="1" noChangeArrowheads="1"/>
          </p:cNvSpPr>
          <p:nvPr>
            <p:ph idx="1"/>
          </p:nvPr>
        </p:nvSpPr>
        <p:spPr>
          <a:xfrm>
            <a:off x="982663" y="2667000"/>
            <a:ext cx="7704137" cy="3332163"/>
          </a:xfrm>
        </p:spPr>
        <p:txBody>
          <a:bodyPr/>
          <a:lstStyle/>
          <a:p>
            <a:r>
              <a:rPr lang="en-US" altLang="en-US"/>
              <a:t>1. Regulations</a:t>
            </a:r>
          </a:p>
          <a:p>
            <a:r>
              <a:rPr lang="en-US" altLang="en-US"/>
              <a:t>2. OMB Uniform Guidance -2CFR 200</a:t>
            </a:r>
          </a:p>
          <a:p>
            <a:r>
              <a:rPr lang="en-US" altLang="en-US"/>
              <a:t>3. Grantee Handbook</a:t>
            </a:r>
          </a:p>
          <a:p>
            <a:r>
              <a:rPr lang="en-US" altLang="en-US"/>
              <a:t>4. Program Website</a:t>
            </a:r>
          </a:p>
          <a:p>
            <a:r>
              <a:rPr lang="en-US" altLang="en-US"/>
              <a:t>5. GAN attachments</a:t>
            </a:r>
          </a:p>
          <a:p>
            <a:r>
              <a:rPr lang="en-US" altLang="en-US"/>
              <a:t>6. HSI Newsletter</a:t>
            </a:r>
          </a:p>
          <a:p>
            <a:r>
              <a:rPr lang="en-US" altLang="en-US"/>
              <a:t>7. Grantee Training Webinars</a:t>
            </a:r>
          </a:p>
        </p:txBody>
      </p:sp>
      <p:sp>
        <p:nvSpPr>
          <p:cNvPr id="5" name="Slide Number Placeholder 4">
            <a:extLst>
              <a:ext uri="{FF2B5EF4-FFF2-40B4-BE49-F238E27FC236}">
                <a16:creationId xmlns:a16="http://schemas.microsoft.com/office/drawing/2014/main" id="{1E570BEF-FBD9-E75E-3FD1-1003983B51E9}"/>
              </a:ext>
            </a:extLst>
          </p:cNvPr>
          <p:cNvSpPr>
            <a:spLocks noGrp="1"/>
          </p:cNvSpPr>
          <p:nvPr>
            <p:ph type="sldNum" sz="quarter" idx="12"/>
          </p:nvPr>
        </p:nvSpPr>
        <p:spPr/>
        <p:txBody>
          <a:bodyPr/>
          <a:lstStyle/>
          <a:p>
            <a:pPr>
              <a:defRPr/>
            </a:pPr>
            <a:fld id="{8F379AB1-D010-48AB-B3FF-93F3A1E936E1}" type="slidenum">
              <a:rPr lang="en-US" altLang="en-US" smtClean="0"/>
              <a:pPr>
                <a:defRPr/>
              </a:pPr>
              <a:t>14</a:t>
            </a:fld>
            <a:endParaRPr lang="en-US" alt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5">
            <a:extLst>
              <a:ext uri="{FF2B5EF4-FFF2-40B4-BE49-F238E27FC236}">
                <a16:creationId xmlns:a16="http://schemas.microsoft.com/office/drawing/2014/main" id="{CA888FF8-165D-601B-BAC2-537439AC769A}"/>
              </a:ext>
            </a:extLst>
          </p:cNvPr>
          <p:cNvSpPr>
            <a:spLocks noGrp="1" noChangeArrowheads="1"/>
          </p:cNvSpPr>
          <p:nvPr>
            <p:ph type="title"/>
          </p:nvPr>
        </p:nvSpPr>
        <p:spPr/>
        <p:txBody>
          <a:bodyPr/>
          <a:lstStyle/>
          <a:p>
            <a:r>
              <a:rPr lang="en-US" altLang="en-US" b="1">
                <a:ln>
                  <a:noFill/>
                </a:ln>
              </a:rPr>
              <a:t>Regulations</a:t>
            </a:r>
          </a:p>
        </p:txBody>
      </p:sp>
      <p:sp>
        <p:nvSpPr>
          <p:cNvPr id="4" name="Footer Placeholder 3">
            <a:extLst>
              <a:ext uri="{FF2B5EF4-FFF2-40B4-BE49-F238E27FC236}">
                <a16:creationId xmlns:a16="http://schemas.microsoft.com/office/drawing/2014/main" id="{60708C34-B526-23BA-CE36-BECA36CC41A3}"/>
              </a:ext>
            </a:extLst>
          </p:cNvPr>
          <p:cNvSpPr>
            <a:spLocks noGrp="1"/>
          </p:cNvSpPr>
          <p:nvPr>
            <p:ph type="ftr" sz="quarter" idx="11"/>
          </p:nvPr>
        </p:nvSpPr>
        <p:spPr/>
        <p:txBody>
          <a:bodyPr/>
          <a:lstStyle/>
          <a:p>
            <a:pPr>
              <a:defRPr/>
            </a:pPr>
            <a:r>
              <a:rPr lang="en-US"/>
              <a:t>Office of Postsecondary Education</a:t>
            </a:r>
          </a:p>
        </p:txBody>
      </p:sp>
      <p:sp>
        <p:nvSpPr>
          <p:cNvPr id="5" name="Slide Number Placeholder 4">
            <a:extLst>
              <a:ext uri="{FF2B5EF4-FFF2-40B4-BE49-F238E27FC236}">
                <a16:creationId xmlns:a16="http://schemas.microsoft.com/office/drawing/2014/main" id="{E23BB0BD-7E52-7B84-6602-2826FF83CD17}"/>
              </a:ext>
            </a:extLst>
          </p:cNvPr>
          <p:cNvSpPr>
            <a:spLocks noGrp="1"/>
          </p:cNvSpPr>
          <p:nvPr>
            <p:ph type="sldNum" sz="quarter" idx="12"/>
          </p:nvPr>
        </p:nvSpPr>
        <p:spPr/>
        <p:txBody>
          <a:bodyPr/>
          <a:lstStyle/>
          <a:p>
            <a:pPr>
              <a:defRPr/>
            </a:pPr>
            <a:fld id="{CAD36715-413E-445C-B3E5-9CC3AA6C6776}" type="slidenum">
              <a:rPr lang="en-US" altLang="en-US" smtClean="0"/>
              <a:pPr>
                <a:defRPr/>
              </a:pPr>
              <a:t>15</a:t>
            </a:fld>
            <a:endParaRPr lang="en-US"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Text Placeholder 2">
            <a:extLst>
              <a:ext uri="{FF2B5EF4-FFF2-40B4-BE49-F238E27FC236}">
                <a16:creationId xmlns:a16="http://schemas.microsoft.com/office/drawing/2014/main" id="{B03C2286-AE0E-8289-D733-36763257EDA3}"/>
              </a:ext>
            </a:extLst>
          </p:cNvPr>
          <p:cNvSpPr>
            <a:spLocks noGrp="1"/>
          </p:cNvSpPr>
          <p:nvPr>
            <p:ph idx="1"/>
          </p:nvPr>
        </p:nvSpPr>
        <p:spPr>
          <a:xfrm>
            <a:off x="609600" y="1905000"/>
            <a:ext cx="8032750" cy="5410200"/>
          </a:xfrm>
        </p:spPr>
        <p:txBody>
          <a:bodyPr rtlCol="0">
            <a:normAutofit/>
          </a:bodyPr>
          <a:lstStyle/>
          <a:p>
            <a:pPr eaLnBrk="1" fontAlgn="auto" hangingPunct="1">
              <a:spcAft>
                <a:spcPts val="0"/>
              </a:spcAft>
              <a:buClr>
                <a:schemeClr val="accent1">
                  <a:lumMod val="75000"/>
                </a:schemeClr>
              </a:buClr>
              <a:buFont typeface="Wingdings 3" charset="2"/>
              <a:buChar char=""/>
              <a:defRPr/>
            </a:pPr>
            <a:r>
              <a:rPr lang="en-US" altLang="en-US" sz="1800" b="1" dirty="0">
                <a:solidFill>
                  <a:schemeClr val="tx1">
                    <a:lumMod val="75000"/>
                    <a:lumOff val="25000"/>
                  </a:schemeClr>
                </a:solidFill>
              </a:rPr>
              <a:t>a</a:t>
            </a:r>
            <a:r>
              <a:rPr lang="en-US" altLang="en-US" sz="1800" dirty="0">
                <a:solidFill>
                  <a:schemeClr val="tx1">
                    <a:lumMod val="75000"/>
                    <a:lumOff val="25000"/>
                  </a:schemeClr>
                </a:solidFill>
                <a:latin typeface="Plantagenet Cherokee" panose="02020602070100000000" pitchFamily="18" charset="0"/>
              </a:rPr>
              <a:t>. </a:t>
            </a:r>
            <a:r>
              <a:rPr lang="en-US" altLang="en-US" sz="1800" b="1" dirty="0">
                <a:solidFill>
                  <a:schemeClr val="tx1">
                    <a:lumMod val="75000"/>
                    <a:lumOff val="25000"/>
                  </a:schemeClr>
                </a:solidFill>
                <a:latin typeface="Plantagenet Cherokee" panose="02020602070100000000" pitchFamily="18" charset="0"/>
              </a:rPr>
              <a:t>Program Statutes</a:t>
            </a:r>
          </a:p>
          <a:p>
            <a:pPr eaLnBrk="1" fontAlgn="auto" hangingPunct="1">
              <a:spcAft>
                <a:spcPts val="0"/>
              </a:spcAft>
              <a:buClr>
                <a:schemeClr val="accent1">
                  <a:lumMod val="75000"/>
                </a:schemeClr>
              </a:buClr>
              <a:buFont typeface="Wingdings 3" charset="2"/>
              <a:buChar char=""/>
              <a:defRPr/>
            </a:pPr>
            <a:endParaRPr lang="en-US" altLang="en-US" sz="1800" b="1" dirty="0">
              <a:solidFill>
                <a:schemeClr val="tx1">
                  <a:lumMod val="75000"/>
                  <a:lumOff val="25000"/>
                </a:schemeClr>
              </a:solidFill>
              <a:latin typeface="Plantagenet Cherokee" panose="02020602070100000000" pitchFamily="18" charset="0"/>
            </a:endParaRPr>
          </a:p>
          <a:p>
            <a:pPr eaLnBrk="1" fontAlgn="auto" hangingPunct="1">
              <a:spcAft>
                <a:spcPts val="0"/>
              </a:spcAft>
              <a:buClr>
                <a:schemeClr val="accent1">
                  <a:lumMod val="75000"/>
                </a:schemeClr>
              </a:buClr>
              <a:buFont typeface="Wingdings 3" charset="2"/>
              <a:buChar char=""/>
              <a:defRPr/>
            </a:pPr>
            <a:r>
              <a:rPr lang="en-US" altLang="en-US" sz="1800" b="1" dirty="0">
                <a:solidFill>
                  <a:schemeClr val="tx1">
                    <a:lumMod val="75000"/>
                    <a:lumOff val="25000"/>
                  </a:schemeClr>
                </a:solidFill>
                <a:latin typeface="Plantagenet Cherokee" panose="02020602070100000000" pitchFamily="18" charset="0"/>
              </a:rPr>
              <a:t>b. EDGAR- 34 CFR Parts 75, 77, 79, 82, 84, 86, 97, 98, and 99</a:t>
            </a:r>
          </a:p>
          <a:p>
            <a:pPr eaLnBrk="1" fontAlgn="auto" hangingPunct="1">
              <a:spcAft>
                <a:spcPts val="0"/>
              </a:spcAft>
              <a:buClr>
                <a:schemeClr val="accent1">
                  <a:lumMod val="75000"/>
                </a:schemeClr>
              </a:buClr>
              <a:buFont typeface="Wingdings 3" charset="2"/>
              <a:buChar char=""/>
              <a:defRPr/>
            </a:pPr>
            <a:endParaRPr lang="en-US" altLang="en-US" sz="1800" b="1" dirty="0">
              <a:solidFill>
                <a:schemeClr val="tx1">
                  <a:lumMod val="75000"/>
                  <a:lumOff val="25000"/>
                </a:schemeClr>
              </a:solidFill>
              <a:latin typeface="Plantagenet Cherokee" panose="02020602070100000000" pitchFamily="18" charset="0"/>
            </a:endParaRPr>
          </a:p>
          <a:p>
            <a:pPr eaLnBrk="1" fontAlgn="auto" hangingPunct="1">
              <a:spcAft>
                <a:spcPts val="0"/>
              </a:spcAft>
              <a:buClr>
                <a:schemeClr val="accent1">
                  <a:lumMod val="75000"/>
                </a:schemeClr>
              </a:buClr>
              <a:buFont typeface="Wingdings 3" charset="2"/>
              <a:buChar char=""/>
              <a:defRPr/>
            </a:pPr>
            <a:r>
              <a:rPr lang="en-US" altLang="en-US" sz="1800" b="1" dirty="0">
                <a:solidFill>
                  <a:schemeClr val="tx1">
                    <a:lumMod val="75000"/>
                    <a:lumOff val="25000"/>
                  </a:schemeClr>
                </a:solidFill>
                <a:latin typeface="Plantagenet Cherokee" panose="02020602070100000000" pitchFamily="18" charset="0"/>
              </a:rPr>
              <a:t>c. EDGAR- 34 CFR Part 606</a:t>
            </a:r>
          </a:p>
          <a:p>
            <a:pPr eaLnBrk="1" fontAlgn="auto" hangingPunct="1">
              <a:spcAft>
                <a:spcPts val="0"/>
              </a:spcAft>
              <a:buClr>
                <a:schemeClr val="accent1">
                  <a:lumMod val="75000"/>
                </a:schemeClr>
              </a:buClr>
              <a:buFont typeface="Wingdings 3" charset="2"/>
              <a:buChar char=""/>
              <a:defRPr/>
            </a:pPr>
            <a:endParaRPr lang="en-US" altLang="en-US" sz="1800" b="1" dirty="0">
              <a:solidFill>
                <a:schemeClr val="tx1">
                  <a:lumMod val="75000"/>
                  <a:lumOff val="25000"/>
                </a:schemeClr>
              </a:solidFill>
              <a:latin typeface="Plantagenet Cherokee" panose="02020602070100000000" pitchFamily="18" charset="0"/>
            </a:endParaRPr>
          </a:p>
          <a:p>
            <a:pPr eaLnBrk="1" fontAlgn="auto" hangingPunct="1">
              <a:spcAft>
                <a:spcPts val="0"/>
              </a:spcAft>
              <a:buClr>
                <a:schemeClr val="accent1">
                  <a:lumMod val="75000"/>
                </a:schemeClr>
              </a:buClr>
              <a:buFont typeface="Wingdings 3" charset="2"/>
              <a:buChar char=""/>
              <a:defRPr/>
            </a:pPr>
            <a:r>
              <a:rPr lang="en-US" altLang="en-US" sz="1800" b="1" dirty="0">
                <a:solidFill>
                  <a:schemeClr val="tx1">
                    <a:lumMod val="75000"/>
                    <a:lumOff val="25000"/>
                  </a:schemeClr>
                </a:solidFill>
                <a:latin typeface="Plantagenet Cherokee" panose="02020602070100000000" pitchFamily="18" charset="0"/>
              </a:rPr>
              <a:t>d. The OMB Guidelines to Agencies on Government-wide Debarment and Suspension- 2CFR 180, as adopted and amended in 2 CFR part 3474.</a:t>
            </a:r>
          </a:p>
          <a:p>
            <a:pPr eaLnBrk="1" fontAlgn="auto" hangingPunct="1">
              <a:spcAft>
                <a:spcPts val="0"/>
              </a:spcAft>
              <a:buClr>
                <a:schemeClr val="accent1">
                  <a:lumMod val="75000"/>
                </a:schemeClr>
              </a:buClr>
              <a:buFont typeface="Wingdings 3" charset="2"/>
              <a:buChar char=""/>
              <a:defRPr/>
            </a:pPr>
            <a:endParaRPr lang="en-US" altLang="en-US" sz="1800" b="1" dirty="0">
              <a:solidFill>
                <a:schemeClr val="tx1">
                  <a:lumMod val="75000"/>
                  <a:lumOff val="25000"/>
                </a:schemeClr>
              </a:solidFill>
              <a:latin typeface="Plantagenet Cherokee" panose="02020602070100000000" pitchFamily="18" charset="0"/>
            </a:endParaRPr>
          </a:p>
          <a:p>
            <a:pPr eaLnBrk="1" fontAlgn="auto" hangingPunct="1">
              <a:spcAft>
                <a:spcPts val="0"/>
              </a:spcAft>
              <a:buClr>
                <a:schemeClr val="accent1">
                  <a:lumMod val="75000"/>
                </a:schemeClr>
              </a:buClr>
              <a:buFont typeface="Wingdings 3" charset="2"/>
              <a:buChar char=""/>
              <a:defRPr/>
            </a:pPr>
            <a:r>
              <a:rPr lang="en-US" altLang="en-US" sz="1800" b="1" dirty="0">
                <a:solidFill>
                  <a:schemeClr val="tx1">
                    <a:lumMod val="75000"/>
                    <a:lumOff val="25000"/>
                  </a:schemeClr>
                </a:solidFill>
                <a:latin typeface="Plantagenet Cherokee" panose="02020602070100000000" pitchFamily="18" charset="0"/>
              </a:rPr>
              <a:t>e. The Uniform Administrative Requirements, Cost Principles, and Audit Requirements for Federal Awards in 2 CFR part 200, as adopted and amended in 2 CFR part 3474. </a:t>
            </a:r>
            <a:r>
              <a:rPr lang="en-US" altLang="en-US" sz="1800" b="1" dirty="0">
                <a:solidFill>
                  <a:schemeClr val="tx1">
                    <a:lumMod val="75000"/>
                    <a:lumOff val="25000"/>
                  </a:schemeClr>
                </a:solidFill>
                <a:latin typeface="Plantagenet Cherokee" panose="02020602070100000000" pitchFamily="18" charset="0"/>
                <a:hlinkClick r:id="rId3" action="ppaction://hlinksldjump"/>
              </a:rPr>
              <a:t> </a:t>
            </a:r>
            <a:r>
              <a:rPr lang="en-US" altLang="en-US" sz="1800" b="1" dirty="0">
                <a:solidFill>
                  <a:schemeClr val="tx1">
                    <a:lumMod val="75000"/>
                    <a:lumOff val="25000"/>
                  </a:schemeClr>
                </a:solidFill>
                <a:latin typeface="Plantagenet Cherokee" panose="02020602070100000000" pitchFamily="18" charset="0"/>
                <a:hlinkClick r:id="rId4"/>
              </a:rPr>
              <a:t>Uniform Guidance</a:t>
            </a:r>
            <a:endParaRPr lang="en-US" altLang="en-US" sz="1800" b="1" dirty="0">
              <a:solidFill>
                <a:schemeClr val="tx1">
                  <a:lumMod val="75000"/>
                  <a:lumOff val="25000"/>
                </a:schemeClr>
              </a:solidFill>
              <a:latin typeface="Plantagenet Cherokee" panose="02020602070100000000" pitchFamily="18" charset="0"/>
            </a:endParaRPr>
          </a:p>
          <a:p>
            <a:pPr marL="0" indent="0" eaLnBrk="1" fontAlgn="auto" hangingPunct="1">
              <a:spcAft>
                <a:spcPts val="0"/>
              </a:spcAft>
              <a:buClr>
                <a:schemeClr val="accent1">
                  <a:lumMod val="75000"/>
                </a:schemeClr>
              </a:buClr>
              <a:buFont typeface="Arial" panose="020B0604020202020204" pitchFamily="34" charset="0"/>
              <a:buNone/>
              <a:defRPr/>
            </a:pPr>
            <a:endParaRPr lang="en-US" altLang="en-US" sz="1800" b="1" dirty="0">
              <a:solidFill>
                <a:schemeClr val="tx1">
                  <a:lumMod val="75000"/>
                  <a:lumOff val="25000"/>
                </a:schemeClr>
              </a:solidFill>
              <a:latin typeface="Plantagenet Cherokee" panose="02020602070100000000" pitchFamily="18" charset="0"/>
            </a:endParaRPr>
          </a:p>
          <a:p>
            <a:pPr eaLnBrk="1" fontAlgn="auto" hangingPunct="1">
              <a:spcAft>
                <a:spcPts val="0"/>
              </a:spcAft>
              <a:buClr>
                <a:schemeClr val="accent1">
                  <a:lumMod val="75000"/>
                </a:schemeClr>
              </a:buClr>
              <a:buFont typeface="Wingdings 3" charset="2"/>
              <a:buChar char=""/>
              <a:defRPr/>
            </a:pPr>
            <a:endParaRPr lang="en-US" altLang="en-US" dirty="0">
              <a:solidFill>
                <a:schemeClr val="tx1">
                  <a:lumMod val="75000"/>
                  <a:lumOff val="25000"/>
                </a:schemeClr>
              </a:solidFill>
            </a:endParaRPr>
          </a:p>
          <a:p>
            <a:pPr eaLnBrk="1" fontAlgn="auto" hangingPunct="1">
              <a:spcAft>
                <a:spcPts val="0"/>
              </a:spcAft>
              <a:buClr>
                <a:schemeClr val="accent1">
                  <a:lumMod val="75000"/>
                </a:schemeClr>
              </a:buClr>
              <a:buFont typeface="Wingdings 3" charset="2"/>
              <a:buChar char=""/>
              <a:defRPr/>
            </a:pPr>
            <a:endParaRPr lang="en-US" altLang="en-US" dirty="0">
              <a:solidFill>
                <a:schemeClr val="tx1">
                  <a:lumMod val="75000"/>
                  <a:lumOff val="25000"/>
                </a:schemeClr>
              </a:solidFill>
            </a:endParaRPr>
          </a:p>
        </p:txBody>
      </p:sp>
      <p:pic>
        <p:nvPicPr>
          <p:cNvPr id="25603" name="Picture 5" descr="A group of hands pointing to a word compliance.">
            <a:extLst>
              <a:ext uri="{FF2B5EF4-FFF2-40B4-BE49-F238E27FC236}">
                <a16:creationId xmlns:a16="http://schemas.microsoft.com/office/drawing/2014/main" id="{A2994A3E-6FAE-468F-3247-0F280B0FF42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67200" y="228600"/>
            <a:ext cx="43942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4" name="Picture 9" descr="Department of Education Logo">
            <a:extLst>
              <a:ext uri="{FF2B5EF4-FFF2-40B4-BE49-F238E27FC236}">
                <a16:creationId xmlns:a16="http://schemas.microsoft.com/office/drawing/2014/main" id="{3C0F6892-DB78-FCD9-7ED6-BD64C9EAA84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66800" y="114300"/>
            <a:ext cx="1295400" cy="129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4093E211-5709-41E9-FE02-0A96CF2FD32D}"/>
              </a:ext>
            </a:extLst>
          </p:cNvPr>
          <p:cNvSpPr>
            <a:spLocks noGrp="1"/>
          </p:cNvSpPr>
          <p:nvPr>
            <p:ph type="title"/>
          </p:nvPr>
        </p:nvSpPr>
        <p:spPr/>
        <p:txBody>
          <a:bodyPr/>
          <a:lstStyle/>
          <a:p>
            <a:pPr algn="l"/>
            <a:r>
              <a:rPr lang="en-US" dirty="0"/>
              <a:t>Compliance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Number Placeholder 4">
            <a:extLst>
              <a:ext uri="{FF2B5EF4-FFF2-40B4-BE49-F238E27FC236}">
                <a16:creationId xmlns:a16="http://schemas.microsoft.com/office/drawing/2014/main" id="{DBDFEE5F-4847-8BD6-CCE2-250433C4BDFE}"/>
              </a:ext>
              <a:ext uri="{C183D7F6-B498-43B3-948B-1728B52AA6E4}">
                <adec:decorative xmlns:adec="http://schemas.microsoft.com/office/drawing/2017/decorative" val="1"/>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pPr fontAlgn="base">
              <a:spcBef>
                <a:spcPct val="0"/>
              </a:spcBef>
              <a:spcAft>
                <a:spcPct val="0"/>
              </a:spcAft>
            </a:pPr>
            <a:fld id="{281E342F-E904-48DB-947E-3A4984039A57}" type="slidenum">
              <a:rPr lang="en-US" altLang="en-US" sz="1200" smtClean="0">
                <a:solidFill>
                  <a:srgbClr val="898989"/>
                </a:solidFill>
                <a:latin typeface="Calibri" panose="020F0502020204030204" pitchFamily="34" charset="0"/>
              </a:rPr>
              <a:pPr fontAlgn="base">
                <a:spcBef>
                  <a:spcPct val="0"/>
                </a:spcBef>
                <a:spcAft>
                  <a:spcPct val="0"/>
                </a:spcAft>
              </a:pPr>
              <a:t>17</a:t>
            </a:fld>
            <a:endParaRPr lang="en-US" altLang="en-US" sz="1200">
              <a:solidFill>
                <a:srgbClr val="898989"/>
              </a:solidFill>
              <a:latin typeface="Calibri" panose="020F0502020204030204" pitchFamily="34" charset="0"/>
            </a:endParaRPr>
          </a:p>
        </p:txBody>
      </p:sp>
      <p:sp>
        <p:nvSpPr>
          <p:cNvPr id="2" name="Title 1">
            <a:extLst>
              <a:ext uri="{FF2B5EF4-FFF2-40B4-BE49-F238E27FC236}">
                <a16:creationId xmlns:a16="http://schemas.microsoft.com/office/drawing/2014/main" id="{476001F4-FF89-2B2B-E19E-EA24A7A1C8D8}"/>
              </a:ext>
            </a:extLst>
          </p:cNvPr>
          <p:cNvSpPr>
            <a:spLocks noGrp="1"/>
          </p:cNvSpPr>
          <p:nvPr>
            <p:ph type="title" idx="4294967295"/>
          </p:nvPr>
        </p:nvSpPr>
        <p:spPr>
          <a:xfrm>
            <a:off x="1019106" y="152400"/>
            <a:ext cx="7704137" cy="762000"/>
          </a:xfrm>
        </p:spPr>
        <p:txBody>
          <a:bodyPr/>
          <a:lstStyle/>
          <a:p>
            <a:r>
              <a:rPr lang="en-US" dirty="0"/>
              <a:t>Uniform Guidance</a:t>
            </a:r>
          </a:p>
        </p:txBody>
      </p:sp>
      <p:pic>
        <p:nvPicPr>
          <p:cNvPr id="27651" name="Picture 2" descr="Home page for the Uniform Administrative Requirements, Cost Principles, and Audit Requirements for Federal Awards.">
            <a:extLst>
              <a:ext uri="{FF2B5EF4-FFF2-40B4-BE49-F238E27FC236}">
                <a16:creationId xmlns:a16="http://schemas.microsoft.com/office/drawing/2014/main" id="{F0339C2C-4CBF-5AE1-ED5B-ED41DB6A4F6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306513"/>
            <a:ext cx="8382000" cy="539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92E55D-AA94-1451-4690-A13A038A252D}"/>
              </a:ext>
            </a:extLst>
          </p:cNvPr>
          <p:cNvSpPr>
            <a:spLocks noGrp="1"/>
          </p:cNvSpPr>
          <p:nvPr>
            <p:ph type="title" idx="4294967295"/>
          </p:nvPr>
        </p:nvSpPr>
        <p:spPr>
          <a:xfrm>
            <a:off x="8839200" y="457200"/>
            <a:ext cx="2895600" cy="4876800"/>
          </a:xfrm>
        </p:spPr>
        <p:txBody>
          <a:bodyPr/>
          <a:lstStyle/>
          <a:p>
            <a:r>
              <a:rPr lang="en-US" dirty="0"/>
              <a:t>Uniform Guidance Website</a:t>
            </a:r>
          </a:p>
        </p:txBody>
      </p:sp>
      <p:sp>
        <p:nvSpPr>
          <p:cNvPr id="28674" name="Footer Placeholder 3">
            <a:extLst>
              <a:ext uri="{FF2B5EF4-FFF2-40B4-BE49-F238E27FC236}">
                <a16:creationId xmlns:a16="http://schemas.microsoft.com/office/drawing/2014/main" id="{3A4FB8CC-9CB1-1F24-13A9-95EE0700D9D3}"/>
              </a:ext>
            </a:extLst>
          </p:cNvPr>
          <p:cNvSpPr>
            <a:spLocks noGrp="1" noChangeArrowheads="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pPr fontAlgn="base">
              <a:spcBef>
                <a:spcPct val="0"/>
              </a:spcBef>
              <a:spcAft>
                <a:spcPct val="0"/>
              </a:spcAft>
            </a:pPr>
            <a:r>
              <a:rPr lang="en-US" altLang="en-US"/>
              <a:t>Office of Postsecondary Education</a:t>
            </a:r>
          </a:p>
        </p:txBody>
      </p:sp>
      <p:pic>
        <p:nvPicPr>
          <p:cNvPr id="28676" name="Picture 3" descr="Screen shot Uniform Guidance Website">
            <a:extLst>
              <a:ext uri="{FF2B5EF4-FFF2-40B4-BE49-F238E27FC236}">
                <a16:creationId xmlns:a16="http://schemas.microsoft.com/office/drawing/2014/main" id="{D038A7FC-05CC-41B0-9340-66A1D226B98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2600" y="-838200"/>
            <a:ext cx="14478000" cy="9048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ight Arrow 5">
            <a:extLst>
              <a:ext uri="{FF2B5EF4-FFF2-40B4-BE49-F238E27FC236}">
                <a16:creationId xmlns:a16="http://schemas.microsoft.com/office/drawing/2014/main" id="{4132392C-431B-5200-E74D-F2284949BB00}"/>
              </a:ext>
              <a:ext uri="{C183D7F6-B498-43B3-948B-1728B52AA6E4}">
                <adec:decorative xmlns:adec="http://schemas.microsoft.com/office/drawing/2017/decorative" val="1"/>
              </a:ext>
            </a:extLst>
          </p:cNvPr>
          <p:cNvSpPr/>
          <p:nvPr/>
        </p:nvSpPr>
        <p:spPr>
          <a:xfrm>
            <a:off x="152400" y="1981200"/>
            <a:ext cx="681038" cy="2381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p>
        </p:txBody>
      </p:sp>
      <p:sp>
        <p:nvSpPr>
          <p:cNvPr id="9" name="Left Arrow 8">
            <a:extLst>
              <a:ext uri="{FF2B5EF4-FFF2-40B4-BE49-F238E27FC236}">
                <a16:creationId xmlns:a16="http://schemas.microsoft.com/office/drawing/2014/main" id="{9AC26915-11BC-1663-3BBF-0D13C90F92DA}"/>
              </a:ext>
              <a:ext uri="{C183D7F6-B498-43B3-948B-1728B52AA6E4}">
                <adec:decorative xmlns:adec="http://schemas.microsoft.com/office/drawing/2017/decorative" val="1"/>
              </a:ext>
            </a:extLst>
          </p:cNvPr>
          <p:cNvSpPr/>
          <p:nvPr/>
        </p:nvSpPr>
        <p:spPr>
          <a:xfrm>
            <a:off x="7300913" y="2713038"/>
            <a:ext cx="681037" cy="26352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1" name="Left Arrow 8">
            <a:extLst>
              <a:ext uri="{FF2B5EF4-FFF2-40B4-BE49-F238E27FC236}">
                <a16:creationId xmlns:a16="http://schemas.microsoft.com/office/drawing/2014/main" id="{91718694-34B8-AF0B-A209-066B0543D8B8}"/>
              </a:ext>
              <a:ext uri="{C183D7F6-B498-43B3-948B-1728B52AA6E4}">
                <adec:decorative xmlns:adec="http://schemas.microsoft.com/office/drawing/2017/decorative" val="1"/>
              </a:ext>
            </a:extLst>
          </p:cNvPr>
          <p:cNvSpPr/>
          <p:nvPr/>
        </p:nvSpPr>
        <p:spPr>
          <a:xfrm>
            <a:off x="5694363" y="2870200"/>
            <a:ext cx="681037" cy="26352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3" name="Left Arrow 9">
            <a:extLst>
              <a:ext uri="{FF2B5EF4-FFF2-40B4-BE49-F238E27FC236}">
                <a16:creationId xmlns:a16="http://schemas.microsoft.com/office/drawing/2014/main" id="{63335E57-9D2C-D2BC-BC57-D3E8692C456E}"/>
              </a:ext>
              <a:ext uri="{C183D7F6-B498-43B3-948B-1728B52AA6E4}">
                <adec:decorative xmlns:adec="http://schemas.microsoft.com/office/drawing/2017/decorative" val="1"/>
              </a:ext>
            </a:extLst>
          </p:cNvPr>
          <p:cNvSpPr/>
          <p:nvPr/>
        </p:nvSpPr>
        <p:spPr>
          <a:xfrm>
            <a:off x="6051550" y="3167063"/>
            <a:ext cx="682625" cy="263525"/>
          </a:xfrm>
          <a:prstGeom prst="leftArrow">
            <a:avLst>
              <a:gd name="adj1" fmla="val 56871"/>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B7567A-6868-3E4B-6C0C-66B78434C6D2}"/>
              </a:ext>
            </a:extLst>
          </p:cNvPr>
          <p:cNvSpPr>
            <a:spLocks noGrp="1"/>
          </p:cNvSpPr>
          <p:nvPr>
            <p:ph type="title" idx="4294967295"/>
          </p:nvPr>
        </p:nvSpPr>
        <p:spPr>
          <a:xfrm>
            <a:off x="8650014" y="1752600"/>
            <a:ext cx="2514600" cy="1981200"/>
          </a:xfrm>
        </p:spPr>
        <p:txBody>
          <a:bodyPr/>
          <a:lstStyle/>
          <a:p>
            <a:r>
              <a:rPr lang="en-US" dirty="0"/>
              <a:t>Cost Principles</a:t>
            </a:r>
          </a:p>
        </p:txBody>
      </p:sp>
      <p:sp>
        <p:nvSpPr>
          <p:cNvPr id="29698" name="Footer Placeholder 1">
            <a:extLst>
              <a:ext uri="{FF2B5EF4-FFF2-40B4-BE49-F238E27FC236}">
                <a16:creationId xmlns:a16="http://schemas.microsoft.com/office/drawing/2014/main" id="{36D5C0CC-0AF0-ADDD-25C5-48D70D480F5E}"/>
              </a:ext>
            </a:extLst>
          </p:cNvPr>
          <p:cNvSpPr>
            <a:spLocks noGrp="1" noChangeArrowheads="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pPr fontAlgn="base">
              <a:spcBef>
                <a:spcPct val="0"/>
              </a:spcBef>
              <a:spcAft>
                <a:spcPct val="0"/>
              </a:spcAft>
            </a:pPr>
            <a:r>
              <a:rPr lang="en-US" altLang="en-US"/>
              <a:t>Office of Postsecondary Education</a:t>
            </a:r>
          </a:p>
        </p:txBody>
      </p:sp>
      <p:sp>
        <p:nvSpPr>
          <p:cNvPr id="29699" name="Slide Number Placeholder 2">
            <a:extLst>
              <a:ext uri="{FF2B5EF4-FFF2-40B4-BE49-F238E27FC236}">
                <a16:creationId xmlns:a16="http://schemas.microsoft.com/office/drawing/2014/main" id="{64FD2E8C-09A3-8DAF-39B3-7C59F2E3A879}"/>
              </a:ext>
              <a:ext uri="{C183D7F6-B498-43B3-948B-1728B52AA6E4}">
                <adec:decorative xmlns:adec="http://schemas.microsoft.com/office/drawing/2017/decorative" val="1"/>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pPr fontAlgn="base">
              <a:spcBef>
                <a:spcPct val="0"/>
              </a:spcBef>
              <a:spcAft>
                <a:spcPct val="0"/>
              </a:spcAft>
            </a:pPr>
            <a:fld id="{55353D75-C2C5-4442-8C63-84F75D83D14E}" type="slidenum">
              <a:rPr lang="en-US" altLang="en-US" sz="1200" smtClean="0">
                <a:solidFill>
                  <a:srgbClr val="898989"/>
                </a:solidFill>
                <a:latin typeface="Calibri" panose="020F0502020204030204" pitchFamily="34" charset="0"/>
              </a:rPr>
              <a:pPr fontAlgn="base">
                <a:spcBef>
                  <a:spcPct val="0"/>
                </a:spcBef>
                <a:spcAft>
                  <a:spcPct val="0"/>
                </a:spcAft>
              </a:pPr>
              <a:t>19</a:t>
            </a:fld>
            <a:endParaRPr lang="en-US" altLang="en-US" sz="1200">
              <a:solidFill>
                <a:srgbClr val="898989"/>
              </a:solidFill>
              <a:latin typeface="Calibri" panose="020F0502020204030204" pitchFamily="34" charset="0"/>
            </a:endParaRPr>
          </a:p>
        </p:txBody>
      </p:sp>
      <p:pic>
        <p:nvPicPr>
          <p:cNvPr id="29700" name="Picture 2" descr="Cost Principles are listed on the Uniform Administrative Requirements website.">
            <a:extLst>
              <a:ext uri="{FF2B5EF4-FFF2-40B4-BE49-F238E27FC236}">
                <a16:creationId xmlns:a16="http://schemas.microsoft.com/office/drawing/2014/main" id="{EACE3A6E-0015-52D4-458C-79B4A552AC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15766"/>
            <a:ext cx="12314238" cy="8229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Left Arrow 3">
            <a:extLst>
              <a:ext uri="{FF2B5EF4-FFF2-40B4-BE49-F238E27FC236}">
                <a16:creationId xmlns:a16="http://schemas.microsoft.com/office/drawing/2014/main" id="{EB03DEF9-2975-7C73-35D0-EA60BA432783}"/>
              </a:ext>
              <a:ext uri="{C183D7F6-B498-43B3-948B-1728B52AA6E4}">
                <adec:decorative xmlns:adec="http://schemas.microsoft.com/office/drawing/2017/decorative" val="1"/>
              </a:ext>
            </a:extLst>
          </p:cNvPr>
          <p:cNvSpPr/>
          <p:nvPr/>
        </p:nvSpPr>
        <p:spPr>
          <a:xfrm>
            <a:off x="6500813" y="2133600"/>
            <a:ext cx="977900" cy="48577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Left Arrow 4">
            <a:extLst>
              <a:ext uri="{FF2B5EF4-FFF2-40B4-BE49-F238E27FC236}">
                <a16:creationId xmlns:a16="http://schemas.microsoft.com/office/drawing/2014/main" id="{08FAA66E-B231-571B-6FFA-9E382097B374}"/>
              </a:ext>
              <a:ext uri="{C183D7F6-B498-43B3-948B-1728B52AA6E4}">
                <adec:decorative xmlns:adec="http://schemas.microsoft.com/office/drawing/2017/decorative" val="1"/>
              </a:ext>
            </a:extLst>
          </p:cNvPr>
          <p:cNvSpPr/>
          <p:nvPr/>
        </p:nvSpPr>
        <p:spPr>
          <a:xfrm>
            <a:off x="5954713" y="4648200"/>
            <a:ext cx="979487" cy="48577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Left Arrow 5">
            <a:extLst>
              <a:ext uri="{FF2B5EF4-FFF2-40B4-BE49-F238E27FC236}">
                <a16:creationId xmlns:a16="http://schemas.microsoft.com/office/drawing/2014/main" id="{F17F1068-F2E8-AAC7-7BB7-C094420325DA}"/>
              </a:ext>
              <a:ext uri="{C183D7F6-B498-43B3-948B-1728B52AA6E4}">
                <adec:decorative xmlns:adec="http://schemas.microsoft.com/office/drawing/2017/decorative" val="1"/>
              </a:ext>
            </a:extLst>
          </p:cNvPr>
          <p:cNvSpPr/>
          <p:nvPr/>
        </p:nvSpPr>
        <p:spPr>
          <a:xfrm>
            <a:off x="4743450" y="6038850"/>
            <a:ext cx="977900" cy="48418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5C706790-6370-EA93-BDA0-7504399267A8}"/>
              </a:ext>
            </a:extLst>
          </p:cNvPr>
          <p:cNvSpPr>
            <a:spLocks noGrp="1" noChangeArrowheads="1"/>
          </p:cNvSpPr>
          <p:nvPr>
            <p:ph type="title"/>
          </p:nvPr>
        </p:nvSpPr>
        <p:spPr>
          <a:xfrm>
            <a:off x="593725" y="88900"/>
            <a:ext cx="6348413" cy="1320800"/>
          </a:xfrm>
        </p:spPr>
        <p:txBody>
          <a:bodyPr/>
          <a:lstStyle/>
          <a:p>
            <a:pPr eaLnBrk="1" hangingPunct="1"/>
            <a:r>
              <a:rPr lang="en-US" altLang="en-US" b="1" dirty="0">
                <a:ln>
                  <a:noFill/>
                </a:ln>
              </a:rPr>
              <a:t>Today’s Agenda</a:t>
            </a:r>
          </a:p>
        </p:txBody>
      </p:sp>
      <p:sp>
        <p:nvSpPr>
          <p:cNvPr id="3079" name="Content Placeholder 19">
            <a:extLst>
              <a:ext uri="{FF2B5EF4-FFF2-40B4-BE49-F238E27FC236}">
                <a16:creationId xmlns:a16="http://schemas.microsoft.com/office/drawing/2014/main" id="{D4078815-B737-DA0B-58AB-A36D53DB3500}"/>
              </a:ext>
            </a:extLst>
          </p:cNvPr>
          <p:cNvSpPr>
            <a:spLocks noGrp="1"/>
          </p:cNvSpPr>
          <p:nvPr>
            <p:ph sz="half" idx="1"/>
          </p:nvPr>
        </p:nvSpPr>
        <p:spPr>
          <a:xfrm>
            <a:off x="1828800" y="1295400"/>
            <a:ext cx="7467600" cy="5943600"/>
          </a:xfrm>
        </p:spPr>
        <p:txBody>
          <a:bodyPr rtlCol="0"/>
          <a:lstStyle/>
          <a:p>
            <a:pPr eaLnBrk="1" fontAlgn="auto" hangingPunct="1">
              <a:spcAft>
                <a:spcPts val="0"/>
              </a:spcAft>
              <a:buClr>
                <a:schemeClr val="accent1">
                  <a:lumMod val="75000"/>
                </a:schemeClr>
              </a:buClr>
              <a:buFont typeface="Arial" charset="0"/>
              <a:buChar char="•"/>
              <a:defRPr/>
            </a:pPr>
            <a:r>
              <a:rPr lang="en-US" altLang="en-US" sz="2100" b="1" dirty="0">
                <a:solidFill>
                  <a:schemeClr val="tx1">
                    <a:lumMod val="75000"/>
                    <a:lumOff val="25000"/>
                  </a:schemeClr>
                </a:solidFill>
              </a:rPr>
              <a:t>Overview of the HSI Division</a:t>
            </a:r>
          </a:p>
          <a:p>
            <a:pPr eaLnBrk="1" fontAlgn="auto" hangingPunct="1">
              <a:spcAft>
                <a:spcPts val="0"/>
              </a:spcAft>
              <a:buClr>
                <a:schemeClr val="accent1">
                  <a:lumMod val="75000"/>
                </a:schemeClr>
              </a:buClr>
              <a:buFont typeface="Arial" charset="0"/>
              <a:buChar char="•"/>
              <a:defRPr/>
            </a:pPr>
            <a:r>
              <a:rPr lang="en-US" altLang="en-US" sz="2100" b="1" dirty="0">
                <a:solidFill>
                  <a:schemeClr val="tx1">
                    <a:lumMod val="75000"/>
                    <a:lumOff val="25000"/>
                  </a:schemeClr>
                </a:solidFill>
              </a:rPr>
              <a:t>Overview of the DHSI Program</a:t>
            </a:r>
          </a:p>
          <a:p>
            <a:pPr eaLnBrk="1" fontAlgn="auto" hangingPunct="1">
              <a:spcAft>
                <a:spcPts val="0"/>
              </a:spcAft>
              <a:buClr>
                <a:schemeClr val="accent1">
                  <a:lumMod val="75000"/>
                </a:schemeClr>
              </a:buClr>
              <a:buFont typeface="Arial" charset="0"/>
              <a:buChar char="•"/>
              <a:defRPr/>
            </a:pPr>
            <a:r>
              <a:rPr lang="en-US" altLang="en-US" sz="2100" b="1" dirty="0">
                <a:solidFill>
                  <a:schemeClr val="tx1">
                    <a:lumMod val="75000"/>
                    <a:lumOff val="25000"/>
                  </a:schemeClr>
                </a:solidFill>
              </a:rPr>
              <a:t>Allowable Activities</a:t>
            </a:r>
          </a:p>
          <a:p>
            <a:pPr eaLnBrk="1" fontAlgn="auto" hangingPunct="1">
              <a:spcAft>
                <a:spcPts val="0"/>
              </a:spcAft>
              <a:buClr>
                <a:schemeClr val="accent1">
                  <a:lumMod val="75000"/>
                </a:schemeClr>
              </a:buClr>
              <a:buFont typeface="Arial" charset="0"/>
              <a:buChar char="•"/>
              <a:defRPr/>
            </a:pPr>
            <a:r>
              <a:rPr lang="en-US" altLang="en-US" sz="2100" b="1" dirty="0">
                <a:solidFill>
                  <a:schemeClr val="tx1">
                    <a:lumMod val="75000"/>
                    <a:lumOff val="25000"/>
                  </a:schemeClr>
                </a:solidFill>
              </a:rPr>
              <a:t>Role of the Project Director</a:t>
            </a:r>
          </a:p>
          <a:p>
            <a:pPr eaLnBrk="1" fontAlgn="auto" hangingPunct="1">
              <a:spcAft>
                <a:spcPts val="0"/>
              </a:spcAft>
              <a:buClr>
                <a:schemeClr val="accent1">
                  <a:lumMod val="75000"/>
                </a:schemeClr>
              </a:buClr>
              <a:buFont typeface="Arial" charset="0"/>
              <a:buChar char="•"/>
              <a:defRPr/>
            </a:pPr>
            <a:r>
              <a:rPr lang="en-US" altLang="en-US" sz="2100" b="1" dirty="0">
                <a:solidFill>
                  <a:schemeClr val="tx1">
                    <a:lumMod val="75000"/>
                    <a:lumOff val="25000"/>
                  </a:schemeClr>
                </a:solidFill>
              </a:rPr>
              <a:t>Project Director Resources</a:t>
            </a:r>
          </a:p>
          <a:p>
            <a:pPr eaLnBrk="1" fontAlgn="auto" hangingPunct="1">
              <a:spcAft>
                <a:spcPts val="0"/>
              </a:spcAft>
              <a:buClr>
                <a:schemeClr val="accent1">
                  <a:lumMod val="75000"/>
                </a:schemeClr>
              </a:buClr>
              <a:buFont typeface="Arial" charset="0"/>
              <a:buChar char="•"/>
              <a:defRPr/>
            </a:pPr>
            <a:r>
              <a:rPr lang="en-US" altLang="en-US" sz="2100" b="1" dirty="0">
                <a:solidFill>
                  <a:schemeClr val="tx1">
                    <a:lumMod val="75000"/>
                    <a:lumOff val="25000"/>
                  </a:schemeClr>
                </a:solidFill>
              </a:rPr>
              <a:t>Project Director Challenges</a:t>
            </a:r>
          </a:p>
          <a:p>
            <a:pPr eaLnBrk="1" fontAlgn="auto" hangingPunct="1">
              <a:spcAft>
                <a:spcPts val="0"/>
              </a:spcAft>
              <a:buClr>
                <a:schemeClr val="accent1">
                  <a:lumMod val="75000"/>
                </a:schemeClr>
              </a:buClr>
              <a:buFont typeface="Arial" charset="0"/>
              <a:buChar char="•"/>
              <a:defRPr/>
            </a:pPr>
            <a:r>
              <a:rPr lang="en-US" altLang="en-US" sz="2100" b="1" dirty="0">
                <a:solidFill>
                  <a:schemeClr val="tx1">
                    <a:lumMod val="75000"/>
                    <a:lumOff val="25000"/>
                  </a:schemeClr>
                </a:solidFill>
              </a:rPr>
              <a:t>Considerations for the Project Director</a:t>
            </a:r>
          </a:p>
          <a:p>
            <a:pPr eaLnBrk="1" fontAlgn="auto" hangingPunct="1">
              <a:spcAft>
                <a:spcPts val="0"/>
              </a:spcAft>
              <a:buClr>
                <a:schemeClr val="accent1">
                  <a:lumMod val="75000"/>
                </a:schemeClr>
              </a:buClr>
              <a:buFont typeface="Arial" charset="0"/>
              <a:buChar char="•"/>
              <a:defRPr/>
            </a:pPr>
            <a:r>
              <a:rPr lang="en-US" altLang="en-US" sz="2100" b="1" dirty="0">
                <a:solidFill>
                  <a:schemeClr val="tx1">
                    <a:lumMod val="75000"/>
                    <a:lumOff val="25000"/>
                  </a:schemeClr>
                </a:solidFill>
              </a:rPr>
              <a:t>FAQs</a:t>
            </a:r>
          </a:p>
          <a:p>
            <a:pPr eaLnBrk="1" fontAlgn="auto" hangingPunct="1">
              <a:spcAft>
                <a:spcPts val="0"/>
              </a:spcAft>
              <a:buClr>
                <a:schemeClr val="accent1">
                  <a:lumMod val="75000"/>
                </a:schemeClr>
              </a:buClr>
              <a:buFont typeface="Arial" charset="0"/>
              <a:buChar char="•"/>
              <a:defRPr/>
            </a:pPr>
            <a:r>
              <a:rPr lang="en-US" altLang="en-US" sz="2100" b="1" dirty="0">
                <a:solidFill>
                  <a:schemeClr val="tx1">
                    <a:lumMod val="75000"/>
                    <a:lumOff val="25000"/>
                  </a:schemeClr>
                </a:solidFill>
              </a:rPr>
              <a:t>Helpful Tips for Project Directors</a:t>
            </a:r>
          </a:p>
          <a:p>
            <a:pPr eaLnBrk="1" fontAlgn="auto" hangingPunct="1">
              <a:spcAft>
                <a:spcPts val="0"/>
              </a:spcAft>
              <a:buClr>
                <a:schemeClr val="accent1">
                  <a:lumMod val="75000"/>
                </a:schemeClr>
              </a:buClr>
              <a:buFont typeface="Arial" charset="0"/>
              <a:buChar char="•"/>
              <a:defRPr/>
            </a:pPr>
            <a:r>
              <a:rPr lang="en-US" altLang="en-US" sz="2100" b="1" dirty="0">
                <a:solidFill>
                  <a:schemeClr val="tx1">
                    <a:lumMod val="75000"/>
                    <a:lumOff val="25000"/>
                  </a:schemeClr>
                </a:solidFill>
              </a:rPr>
              <a:t>Questions from the Audience</a:t>
            </a:r>
          </a:p>
          <a:p>
            <a:pPr marL="0" indent="0" eaLnBrk="1" fontAlgn="auto" hangingPunct="1">
              <a:spcAft>
                <a:spcPts val="0"/>
              </a:spcAft>
              <a:buClr>
                <a:schemeClr val="accent1">
                  <a:lumMod val="75000"/>
                </a:schemeClr>
              </a:buClr>
              <a:buFont typeface="Arial" panose="020B0604020202020204" pitchFamily="34" charset="0"/>
              <a:buNone/>
              <a:defRPr/>
            </a:pPr>
            <a:endParaRPr lang="en-US" altLang="en-US" sz="2100" b="1" dirty="0">
              <a:solidFill>
                <a:schemeClr val="tx1">
                  <a:lumMod val="75000"/>
                  <a:lumOff val="25000"/>
                </a:schemeClr>
              </a:solidFill>
            </a:endParaRPr>
          </a:p>
          <a:p>
            <a:pPr eaLnBrk="1" fontAlgn="auto" hangingPunct="1">
              <a:spcAft>
                <a:spcPts val="0"/>
              </a:spcAft>
              <a:buClr>
                <a:schemeClr val="accent1">
                  <a:lumMod val="75000"/>
                </a:schemeClr>
              </a:buClr>
              <a:buFont typeface="Arial" charset="0"/>
              <a:buChar char="•"/>
              <a:defRPr/>
            </a:pPr>
            <a:endParaRPr lang="en-US" altLang="en-US" dirty="0">
              <a:solidFill>
                <a:schemeClr val="tx1">
                  <a:lumMod val="75000"/>
                  <a:lumOff val="25000"/>
                </a:schemeClr>
              </a:solidFill>
            </a:endParaRPr>
          </a:p>
          <a:p>
            <a:pPr eaLnBrk="1" fontAlgn="auto" hangingPunct="1">
              <a:spcAft>
                <a:spcPts val="0"/>
              </a:spcAft>
              <a:buClr>
                <a:schemeClr val="accent1">
                  <a:lumMod val="75000"/>
                </a:schemeClr>
              </a:buClr>
              <a:buFont typeface="Arial" charset="0"/>
              <a:buChar char="•"/>
              <a:defRPr/>
            </a:pPr>
            <a:endParaRPr lang="en-US" altLang="en-US" dirty="0">
              <a:solidFill>
                <a:schemeClr val="tx1">
                  <a:lumMod val="75000"/>
                  <a:lumOff val="25000"/>
                </a:schemeClr>
              </a:solidFill>
            </a:endParaRPr>
          </a:p>
          <a:p>
            <a:pPr eaLnBrk="1" fontAlgn="auto" hangingPunct="1">
              <a:spcAft>
                <a:spcPts val="0"/>
              </a:spcAft>
              <a:buClr>
                <a:schemeClr val="accent1">
                  <a:lumMod val="75000"/>
                </a:schemeClr>
              </a:buClr>
              <a:buFont typeface="Arial" charset="0"/>
              <a:buChar char="•"/>
              <a:defRPr/>
            </a:pPr>
            <a:endParaRPr lang="en-US" altLang="en-US" dirty="0">
              <a:solidFill>
                <a:schemeClr val="tx1">
                  <a:lumMod val="75000"/>
                  <a:lumOff val="25000"/>
                </a:schemeClr>
              </a:solidFill>
            </a:endParaRPr>
          </a:p>
          <a:p>
            <a:pPr eaLnBrk="1" fontAlgn="auto" hangingPunct="1">
              <a:spcAft>
                <a:spcPts val="0"/>
              </a:spcAft>
              <a:buClr>
                <a:schemeClr val="accent1">
                  <a:lumMod val="75000"/>
                </a:schemeClr>
              </a:buClr>
              <a:buFont typeface="Arial" charset="0"/>
              <a:buChar char="•"/>
              <a:defRPr/>
            </a:pPr>
            <a:endParaRPr lang="en-US" altLang="en-US" dirty="0">
              <a:solidFill>
                <a:schemeClr val="tx1">
                  <a:lumMod val="75000"/>
                  <a:lumOff val="25000"/>
                </a:schemeClr>
              </a:solidFill>
            </a:endParaRPr>
          </a:p>
          <a:p>
            <a:pPr marL="0" indent="0" eaLnBrk="1" fontAlgn="auto" hangingPunct="1">
              <a:spcAft>
                <a:spcPts val="0"/>
              </a:spcAft>
              <a:buClr>
                <a:schemeClr val="accent1">
                  <a:lumMod val="75000"/>
                </a:schemeClr>
              </a:buClr>
              <a:buFont typeface="Arial" charset="0"/>
              <a:buNone/>
              <a:defRPr/>
            </a:pPr>
            <a:endParaRPr lang="en-US" altLang="en-US" dirty="0">
              <a:solidFill>
                <a:schemeClr val="tx1">
                  <a:lumMod val="75000"/>
                  <a:lumOff val="25000"/>
                </a:schemeClr>
              </a:solidFill>
            </a:endParaRPr>
          </a:p>
        </p:txBody>
      </p:sp>
      <p:sp>
        <p:nvSpPr>
          <p:cNvPr id="11268" name="Slide Number Placeholder 4">
            <a:extLst>
              <a:ext uri="{FF2B5EF4-FFF2-40B4-BE49-F238E27FC236}">
                <a16:creationId xmlns:a16="http://schemas.microsoft.com/office/drawing/2014/main" id="{486CB20D-962D-9EB5-C144-40FDB4AA98E6}"/>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pPr fontAlgn="base">
              <a:spcBef>
                <a:spcPct val="0"/>
              </a:spcBef>
              <a:spcAft>
                <a:spcPct val="0"/>
              </a:spcAft>
            </a:pPr>
            <a:fld id="{9905CCB2-82A4-4CF3-ADEC-ABA261FF8091}" type="slidenum">
              <a:rPr lang="en-US" altLang="en-US" sz="1200" smtClean="0">
                <a:solidFill>
                  <a:srgbClr val="898989"/>
                </a:solidFill>
                <a:latin typeface="Calibri" panose="020F0502020204030204" pitchFamily="34" charset="0"/>
              </a:rPr>
              <a:pPr fontAlgn="base">
                <a:spcBef>
                  <a:spcPct val="0"/>
                </a:spcBef>
                <a:spcAft>
                  <a:spcPct val="0"/>
                </a:spcAft>
              </a:pPr>
              <a:t>2</a:t>
            </a:fld>
            <a:endParaRPr lang="en-US" altLang="en-US" sz="1200">
              <a:solidFill>
                <a:srgbClr val="898989"/>
              </a:solidFill>
              <a:latin typeface="Calibri" panose="020F050202020403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Footer Placeholder 1">
            <a:extLst>
              <a:ext uri="{FF2B5EF4-FFF2-40B4-BE49-F238E27FC236}">
                <a16:creationId xmlns:a16="http://schemas.microsoft.com/office/drawing/2014/main" id="{D1683328-61E7-5CA0-044B-19BDDB4D6077}"/>
              </a:ext>
            </a:extLst>
          </p:cNvPr>
          <p:cNvSpPr>
            <a:spLocks noGrp="1" noChangeArrowheads="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pPr fontAlgn="base">
              <a:spcBef>
                <a:spcPct val="0"/>
              </a:spcBef>
              <a:spcAft>
                <a:spcPct val="0"/>
              </a:spcAft>
            </a:pPr>
            <a:r>
              <a:rPr lang="en-US" altLang="en-US"/>
              <a:t>Office of Postsecondary Education</a:t>
            </a:r>
          </a:p>
        </p:txBody>
      </p:sp>
      <p:sp>
        <p:nvSpPr>
          <p:cNvPr id="30723" name="Slide Number Placeholder 2">
            <a:extLst>
              <a:ext uri="{FF2B5EF4-FFF2-40B4-BE49-F238E27FC236}">
                <a16:creationId xmlns:a16="http://schemas.microsoft.com/office/drawing/2014/main" id="{72A697F2-43B9-D280-72B4-C51615E85310}"/>
              </a:ext>
              <a:ext uri="{C183D7F6-B498-43B3-948B-1728B52AA6E4}">
                <adec:decorative xmlns:adec="http://schemas.microsoft.com/office/drawing/2017/decorative" val="1"/>
              </a:ext>
            </a:extLst>
          </p:cNvPr>
          <p:cNvSpPr>
            <a:spLocks noGrp="1" noChangeArrowheads="1"/>
          </p:cNvSpPr>
          <p:nvPr>
            <p:ph type="title" idx="4294967295"/>
          </p:nvPr>
        </p:nvSpPr>
        <p:spPr bwMode="auto">
          <a:xfrm>
            <a:off x="8274050" y="6116638"/>
            <a:ext cx="412750" cy="365125"/>
          </a:xfrm>
          <a:prstGeom prst="rect">
            <a:avLst/>
          </a:prstGeom>
          <a:noFill/>
          <a:ln>
            <a:noFill/>
            <a:prstDash/>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pPr marL="0" marR="0" lvl="0" indent="0" algn="r" defTabSz="457200" rtl="0" eaLnBrk="1" fontAlgn="base" latinLnBrk="0" hangingPunct="1">
              <a:lnSpc>
                <a:spcPct val="100000"/>
              </a:lnSpc>
              <a:spcBef>
                <a:spcPct val="0"/>
              </a:spcBef>
              <a:spcAft>
                <a:spcPct val="0"/>
              </a:spcAft>
              <a:buClrTx/>
              <a:buSzTx/>
              <a:buFontTx/>
              <a:buNone/>
              <a:tabLst/>
              <a:defRPr/>
            </a:pPr>
            <a:fld id="{4FB5F683-D351-42BE-B61A-64C324D773D4}" type="slidenum">
              <a:rPr kumimoji="0" lang="en-U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mn-cs"/>
              </a:rPr>
              <a:pPr marL="0" marR="0" lvl="0" indent="0" algn="r" defTabSz="457200" rtl="0" eaLnBrk="1" fontAlgn="base" latinLnBrk="0" hangingPunct="1">
                <a:lnSpc>
                  <a:spcPct val="100000"/>
                </a:lnSpc>
                <a:spcBef>
                  <a:spcPct val="0"/>
                </a:spcBef>
                <a:spcAft>
                  <a:spcPct val="0"/>
                </a:spcAft>
                <a:buClrTx/>
                <a:buSzTx/>
                <a:buFontTx/>
                <a:buNone/>
                <a:tabLst/>
                <a:defRPr/>
              </a:pPr>
              <a:t>20</a:t>
            </a:fld>
            <a:endParaRPr kumimoji="0" lang="en-US"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mn-cs"/>
            </a:endParaRPr>
          </a:p>
        </p:txBody>
      </p:sp>
      <p:pic>
        <p:nvPicPr>
          <p:cNvPr id="30724" name="Picture 2" descr="Cost Principles are listed.">
            <a:extLst>
              <a:ext uri="{FF2B5EF4-FFF2-40B4-BE49-F238E27FC236}">
                <a16:creationId xmlns:a16="http://schemas.microsoft.com/office/drawing/2014/main" id="{EB75A753-A129-15C0-F252-33AECBF53F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152400"/>
            <a:ext cx="12954000" cy="90868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Left Arrow 4">
            <a:extLst>
              <a:ext uri="{FF2B5EF4-FFF2-40B4-BE49-F238E27FC236}">
                <a16:creationId xmlns:a16="http://schemas.microsoft.com/office/drawing/2014/main" id="{CAEE6B6C-9422-7572-DDEA-F0EF3C11E6F8}"/>
              </a:ext>
              <a:ext uri="{C183D7F6-B498-43B3-948B-1728B52AA6E4}">
                <adec:decorative xmlns:adec="http://schemas.microsoft.com/office/drawing/2017/decorative" val="1"/>
              </a:ext>
            </a:extLst>
          </p:cNvPr>
          <p:cNvSpPr/>
          <p:nvPr/>
        </p:nvSpPr>
        <p:spPr>
          <a:xfrm>
            <a:off x="6019800" y="5226050"/>
            <a:ext cx="977900" cy="36512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80E3E6-22ED-F715-D804-E03874BE1E8B}"/>
              </a:ext>
            </a:extLst>
          </p:cNvPr>
          <p:cNvSpPr>
            <a:spLocks noGrp="1"/>
          </p:cNvSpPr>
          <p:nvPr>
            <p:ph type="title" idx="4294967295"/>
          </p:nvPr>
        </p:nvSpPr>
        <p:spPr>
          <a:xfrm>
            <a:off x="9601200" y="1059656"/>
            <a:ext cx="2254250" cy="1981200"/>
          </a:xfrm>
        </p:spPr>
        <p:txBody>
          <a:bodyPr/>
          <a:lstStyle/>
          <a:p>
            <a:r>
              <a:rPr lang="en-US" dirty="0"/>
              <a:t>Cost Principles</a:t>
            </a:r>
          </a:p>
        </p:txBody>
      </p:sp>
      <p:sp>
        <p:nvSpPr>
          <p:cNvPr id="31746" name="Footer Placeholder 1">
            <a:extLst>
              <a:ext uri="{FF2B5EF4-FFF2-40B4-BE49-F238E27FC236}">
                <a16:creationId xmlns:a16="http://schemas.microsoft.com/office/drawing/2014/main" id="{ECC3719D-C86B-0DEB-7F7C-44AE27B6769A}"/>
              </a:ext>
            </a:extLst>
          </p:cNvPr>
          <p:cNvSpPr>
            <a:spLocks noGrp="1" noChangeArrowheads="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pPr fontAlgn="base">
              <a:spcBef>
                <a:spcPct val="0"/>
              </a:spcBef>
              <a:spcAft>
                <a:spcPct val="0"/>
              </a:spcAft>
            </a:pPr>
            <a:r>
              <a:rPr lang="en-US" altLang="en-US"/>
              <a:t>Office of Postsecondary Education</a:t>
            </a:r>
          </a:p>
        </p:txBody>
      </p:sp>
      <p:sp>
        <p:nvSpPr>
          <p:cNvPr id="31747" name="Slide Number Placeholder 2">
            <a:extLst>
              <a:ext uri="{FF2B5EF4-FFF2-40B4-BE49-F238E27FC236}">
                <a16:creationId xmlns:a16="http://schemas.microsoft.com/office/drawing/2014/main" id="{C3AC49F8-DF46-48F7-DBE4-9F2E4F061D66}"/>
              </a:ext>
              <a:ext uri="{C183D7F6-B498-43B3-948B-1728B52AA6E4}">
                <adec:decorative xmlns:adec="http://schemas.microsoft.com/office/drawing/2017/decorative" val="1"/>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pPr fontAlgn="base">
              <a:spcBef>
                <a:spcPct val="0"/>
              </a:spcBef>
              <a:spcAft>
                <a:spcPct val="0"/>
              </a:spcAft>
            </a:pPr>
            <a:fld id="{DF0F7737-6206-4AD0-A15F-17C4D3825414}" type="slidenum">
              <a:rPr lang="en-US" altLang="en-US" sz="1200" smtClean="0">
                <a:solidFill>
                  <a:srgbClr val="898989"/>
                </a:solidFill>
                <a:latin typeface="Calibri" panose="020F0502020204030204" pitchFamily="34" charset="0"/>
              </a:rPr>
              <a:pPr fontAlgn="base">
                <a:spcBef>
                  <a:spcPct val="0"/>
                </a:spcBef>
                <a:spcAft>
                  <a:spcPct val="0"/>
                </a:spcAft>
              </a:pPr>
              <a:t>21</a:t>
            </a:fld>
            <a:endParaRPr lang="en-US" altLang="en-US" sz="1200">
              <a:solidFill>
                <a:srgbClr val="898989"/>
              </a:solidFill>
              <a:latin typeface="Calibri" panose="020F0502020204030204" pitchFamily="34" charset="0"/>
            </a:endParaRPr>
          </a:p>
        </p:txBody>
      </p:sp>
      <p:pic>
        <p:nvPicPr>
          <p:cNvPr id="31748" name="Picture 2" descr="Cost principles are listed on the Uniform Administrative Requirements website.">
            <a:extLst>
              <a:ext uri="{FF2B5EF4-FFF2-40B4-BE49-F238E27FC236}">
                <a16:creationId xmlns:a16="http://schemas.microsoft.com/office/drawing/2014/main" id="{CEE451E0-A566-C491-EEAD-8A3A8E33F36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288" y="-990600"/>
            <a:ext cx="12954001" cy="9239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Left Arrow 3">
            <a:extLst>
              <a:ext uri="{FF2B5EF4-FFF2-40B4-BE49-F238E27FC236}">
                <a16:creationId xmlns:a16="http://schemas.microsoft.com/office/drawing/2014/main" id="{67D7CDC8-8855-8596-C3C1-9E0FB2947ADA}"/>
              </a:ext>
              <a:ext uri="{C183D7F6-B498-43B3-948B-1728B52AA6E4}">
                <adec:decorative xmlns:adec="http://schemas.microsoft.com/office/drawing/2017/decorative" val="1"/>
              </a:ext>
            </a:extLst>
          </p:cNvPr>
          <p:cNvSpPr/>
          <p:nvPr/>
        </p:nvSpPr>
        <p:spPr>
          <a:xfrm>
            <a:off x="6248400" y="5526088"/>
            <a:ext cx="977900" cy="48577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5" name="Left Arrow 4">
            <a:extLst>
              <a:ext uri="{FF2B5EF4-FFF2-40B4-BE49-F238E27FC236}">
                <a16:creationId xmlns:a16="http://schemas.microsoft.com/office/drawing/2014/main" id="{6324CD49-565F-0CE7-392F-1C660A0C7F0C}"/>
              </a:ext>
              <a:ext uri="{C183D7F6-B498-43B3-948B-1728B52AA6E4}">
                <adec:decorative xmlns:adec="http://schemas.microsoft.com/office/drawing/2017/decorative" val="1"/>
              </a:ext>
            </a:extLst>
          </p:cNvPr>
          <p:cNvSpPr/>
          <p:nvPr/>
        </p:nvSpPr>
        <p:spPr>
          <a:xfrm>
            <a:off x="6000750" y="2500313"/>
            <a:ext cx="979488" cy="51593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Left Arrow 5">
            <a:extLst>
              <a:ext uri="{FF2B5EF4-FFF2-40B4-BE49-F238E27FC236}">
                <a16:creationId xmlns:a16="http://schemas.microsoft.com/office/drawing/2014/main" id="{A5C08EB7-66B3-595C-BFF9-A876D30E437C}"/>
              </a:ext>
              <a:ext uri="{C183D7F6-B498-43B3-948B-1728B52AA6E4}">
                <adec:decorative xmlns:adec="http://schemas.microsoft.com/office/drawing/2017/decorative" val="1"/>
              </a:ext>
            </a:extLst>
          </p:cNvPr>
          <p:cNvSpPr/>
          <p:nvPr/>
        </p:nvSpPr>
        <p:spPr>
          <a:xfrm>
            <a:off x="6681788" y="3309938"/>
            <a:ext cx="977900" cy="48418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7" name="Left Arrow 6">
            <a:extLst>
              <a:ext uri="{FF2B5EF4-FFF2-40B4-BE49-F238E27FC236}">
                <a16:creationId xmlns:a16="http://schemas.microsoft.com/office/drawing/2014/main" id="{A36F23C1-09F9-0E25-2C7B-EB7FA3D95C57}"/>
              </a:ext>
              <a:ext uri="{C183D7F6-B498-43B3-948B-1728B52AA6E4}">
                <adec:decorative xmlns:adec="http://schemas.microsoft.com/office/drawing/2017/decorative" val="1"/>
              </a:ext>
            </a:extLst>
          </p:cNvPr>
          <p:cNvSpPr/>
          <p:nvPr/>
        </p:nvSpPr>
        <p:spPr>
          <a:xfrm>
            <a:off x="5759450" y="6826250"/>
            <a:ext cx="977900" cy="48577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8" name="Left Arrow 7">
            <a:extLst>
              <a:ext uri="{FF2B5EF4-FFF2-40B4-BE49-F238E27FC236}">
                <a16:creationId xmlns:a16="http://schemas.microsoft.com/office/drawing/2014/main" id="{66F2E083-C862-BCFD-17D8-D22F5B2734D9}"/>
              </a:ext>
              <a:ext uri="{C183D7F6-B498-43B3-948B-1728B52AA6E4}">
                <adec:decorative xmlns:adec="http://schemas.microsoft.com/office/drawing/2017/decorative" val="1"/>
              </a:ext>
            </a:extLst>
          </p:cNvPr>
          <p:cNvSpPr/>
          <p:nvPr/>
        </p:nvSpPr>
        <p:spPr>
          <a:xfrm>
            <a:off x="6811963" y="4713288"/>
            <a:ext cx="977900" cy="48418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10" name="Left Arrow 4">
            <a:extLst>
              <a:ext uri="{FF2B5EF4-FFF2-40B4-BE49-F238E27FC236}">
                <a16:creationId xmlns:a16="http://schemas.microsoft.com/office/drawing/2014/main" id="{4855A973-06F5-E79F-1746-AFF458ED3CEF}"/>
              </a:ext>
              <a:ext uri="{C183D7F6-B498-43B3-948B-1728B52AA6E4}">
                <adec:decorative xmlns:adec="http://schemas.microsoft.com/office/drawing/2017/decorative" val="1"/>
              </a:ext>
            </a:extLst>
          </p:cNvPr>
          <p:cNvSpPr/>
          <p:nvPr/>
        </p:nvSpPr>
        <p:spPr>
          <a:xfrm>
            <a:off x="7559675" y="817563"/>
            <a:ext cx="979488" cy="48418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BC3FFA7-88F3-E625-EFA8-F355112082FC}"/>
              </a:ext>
            </a:extLst>
          </p:cNvPr>
          <p:cNvSpPr>
            <a:spLocks noGrp="1"/>
          </p:cNvSpPr>
          <p:nvPr>
            <p:ph type="title" idx="4294967295"/>
          </p:nvPr>
        </p:nvSpPr>
        <p:spPr>
          <a:xfrm>
            <a:off x="1066800" y="80963"/>
            <a:ext cx="7978775" cy="2586037"/>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chemeClr val="tx1"/>
                </a:solidFill>
                <a:effectLst/>
                <a:uLnTx/>
                <a:uFillTx/>
                <a:latin typeface="+mn-lt"/>
                <a:ea typeface="+mn-ea"/>
                <a:cs typeface="Arial" charset="0"/>
              </a:rPr>
              <a:t>§200.432   Conferences.</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chemeClr val="tx1"/>
                </a:solidFill>
                <a:effectLst/>
                <a:uLnTx/>
                <a:uFillTx/>
                <a:latin typeface="+mn-lt"/>
                <a:ea typeface="+mn-ea"/>
                <a:cs typeface="Arial" charset="0"/>
              </a:rPr>
              <a:t>A conference is defined as a meeting, retreat, seminar, symposium, workshop or event whose primary purpose is the dissemination of technical information beyond the non-Federal entity and is necessary and reasonable for successful performance under the Federal award. </a:t>
            </a:r>
            <a:r>
              <a:rPr kumimoji="0" lang="en-US" sz="1800" b="1" i="0" u="none" strike="noStrike" kern="1200" cap="none" spc="0" normalizeH="0" baseline="0" noProof="0" dirty="0">
                <a:ln>
                  <a:noFill/>
                </a:ln>
                <a:solidFill>
                  <a:schemeClr val="tx1"/>
                </a:solidFill>
                <a:effectLst/>
                <a:uLnTx/>
                <a:uFillTx/>
                <a:latin typeface="+mn-lt"/>
                <a:ea typeface="+mn-ea"/>
                <a:cs typeface="Arial" charset="0"/>
              </a:rPr>
              <a:t>Allowable conference costs paid by the non-Federal entity as a sponsor or host of the conference may include rental of facilities, speakers' fees, costs of meals and refreshments, local transportation, and other items incidental to such conferences unless further restricted by the terms and conditions of the Federal award.</a:t>
            </a:r>
            <a:endParaRPr kumimoji="0" lang="en-US" sz="1800" b="0" i="0" u="none" strike="noStrike" kern="1200" cap="none" spc="0" normalizeH="0" baseline="0" noProof="0" dirty="0">
              <a:ln>
                <a:noFill/>
              </a:ln>
              <a:solidFill>
                <a:schemeClr val="tx1"/>
              </a:solidFill>
              <a:effectLst/>
              <a:uLnTx/>
              <a:uFillTx/>
              <a:latin typeface="+mn-lt"/>
              <a:ea typeface="+mn-ea"/>
              <a:cs typeface="Arial" charset="0"/>
            </a:endParaRPr>
          </a:p>
        </p:txBody>
      </p:sp>
      <p:sp>
        <p:nvSpPr>
          <p:cNvPr id="32770" name="Slide Number Placeholder 2">
            <a:extLst>
              <a:ext uri="{FF2B5EF4-FFF2-40B4-BE49-F238E27FC236}">
                <a16:creationId xmlns:a16="http://schemas.microsoft.com/office/drawing/2014/main" id="{0F656C42-9EF5-9B4B-9A96-201FA2A2DE5F}"/>
              </a:ext>
              <a:ext uri="{C183D7F6-B498-43B3-948B-1728B52AA6E4}">
                <adec:decorative xmlns:adec="http://schemas.microsoft.com/office/drawing/2017/decorative" val="1"/>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pPr fontAlgn="base">
              <a:spcBef>
                <a:spcPct val="0"/>
              </a:spcBef>
              <a:spcAft>
                <a:spcPct val="0"/>
              </a:spcAft>
            </a:pPr>
            <a:fld id="{8BCC31A4-8B56-400D-8D50-8CFC035929B5}" type="slidenum">
              <a:rPr lang="en-US" altLang="en-US" sz="1200" smtClean="0">
                <a:solidFill>
                  <a:srgbClr val="898989"/>
                </a:solidFill>
                <a:latin typeface="Calibri" panose="020F0502020204030204" pitchFamily="34" charset="0"/>
              </a:rPr>
              <a:pPr fontAlgn="base">
                <a:spcBef>
                  <a:spcPct val="0"/>
                </a:spcBef>
                <a:spcAft>
                  <a:spcPct val="0"/>
                </a:spcAft>
              </a:pPr>
              <a:t>22</a:t>
            </a:fld>
            <a:endParaRPr lang="en-US" altLang="en-US" sz="1200">
              <a:solidFill>
                <a:srgbClr val="898989"/>
              </a:solidFill>
              <a:latin typeface="Calibri" panose="020F0502020204030204" pitchFamily="34" charset="0"/>
            </a:endParaRPr>
          </a:p>
        </p:txBody>
      </p:sp>
      <p:pic>
        <p:nvPicPr>
          <p:cNvPr id="32772" name="Picture 38" descr="A picture containing grass, outdoor, sky, building&#10;&#10;">
            <a:extLst>
              <a:ext uri="{FF2B5EF4-FFF2-40B4-BE49-F238E27FC236}">
                <a16:creationId xmlns:a16="http://schemas.microsoft.com/office/drawing/2014/main" id="{588B63EF-73B2-00BF-865A-0C300308B37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3048000"/>
            <a:ext cx="3149600" cy="236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4" name="Picture 41">
            <a:extLst>
              <a:ext uri="{FF2B5EF4-FFF2-40B4-BE49-F238E27FC236}">
                <a16:creationId xmlns:a16="http://schemas.microsoft.com/office/drawing/2014/main" id="{CD68015C-C8D2-482C-2DC7-BA992C0DE72D}"/>
              </a:ex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400" y="2286000"/>
            <a:ext cx="7799388" cy="526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2">
            <a:extLst>
              <a:ext uri="{FF2B5EF4-FFF2-40B4-BE49-F238E27FC236}">
                <a16:creationId xmlns:a16="http://schemas.microsoft.com/office/drawing/2014/main" id="{E84C1455-E18A-52D4-1067-2B8838C47FE4}"/>
              </a:ext>
            </a:extLst>
          </p:cNvPr>
          <p:cNvSpPr>
            <a:spLocks noGrp="1" noChangeArrowheads="1"/>
          </p:cNvSpPr>
          <p:nvPr>
            <p:ph type="title"/>
          </p:nvPr>
        </p:nvSpPr>
        <p:spPr>
          <a:xfrm>
            <a:off x="1042988" y="631825"/>
            <a:ext cx="7743825" cy="1320800"/>
          </a:xfrm>
        </p:spPr>
        <p:txBody>
          <a:bodyPr/>
          <a:lstStyle/>
          <a:p>
            <a:pPr eaLnBrk="1" hangingPunct="1"/>
            <a:r>
              <a:rPr lang="en-US" altLang="en-US">
                <a:ln>
                  <a:noFill/>
                </a:ln>
              </a:rPr>
              <a:t>Fund Raising for Endowments</a:t>
            </a:r>
          </a:p>
        </p:txBody>
      </p:sp>
      <p:sp>
        <p:nvSpPr>
          <p:cNvPr id="33795" name="Slide Number Placeholder 2">
            <a:extLst>
              <a:ext uri="{FF2B5EF4-FFF2-40B4-BE49-F238E27FC236}">
                <a16:creationId xmlns:a16="http://schemas.microsoft.com/office/drawing/2014/main" id="{C2376F32-C9E8-058F-D86C-908ACC3B8E69}"/>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pPr fontAlgn="base">
              <a:spcBef>
                <a:spcPct val="0"/>
              </a:spcBef>
              <a:spcAft>
                <a:spcPct val="0"/>
              </a:spcAft>
            </a:pPr>
            <a:fld id="{FEC78741-3A9E-4D06-8590-F66FD54B3C41}" type="slidenum">
              <a:rPr lang="en-US" altLang="en-US" sz="1200" smtClean="0">
                <a:solidFill>
                  <a:srgbClr val="898989"/>
                </a:solidFill>
                <a:latin typeface="Calibri" panose="020F0502020204030204" pitchFamily="34" charset="0"/>
              </a:rPr>
              <a:pPr fontAlgn="base">
                <a:spcBef>
                  <a:spcPct val="0"/>
                </a:spcBef>
                <a:spcAft>
                  <a:spcPct val="0"/>
                </a:spcAft>
              </a:pPr>
              <a:t>23</a:t>
            </a:fld>
            <a:endParaRPr lang="en-US" altLang="en-US" sz="1200">
              <a:solidFill>
                <a:srgbClr val="898989"/>
              </a:solidFill>
              <a:latin typeface="Calibri" panose="020F0502020204030204" pitchFamily="34" charset="0"/>
            </a:endParaRPr>
          </a:p>
        </p:txBody>
      </p:sp>
      <p:sp>
        <p:nvSpPr>
          <p:cNvPr id="28676" name="Rectangle 4">
            <a:extLst>
              <a:ext uri="{FF2B5EF4-FFF2-40B4-BE49-F238E27FC236}">
                <a16:creationId xmlns:a16="http://schemas.microsoft.com/office/drawing/2014/main" id="{55F2E677-F88F-4920-82B8-DF782A2E8A11}"/>
              </a:ext>
            </a:extLst>
          </p:cNvPr>
          <p:cNvSpPr>
            <a:spLocks noChangeArrowheads="1"/>
          </p:cNvSpPr>
          <p:nvPr/>
        </p:nvSpPr>
        <p:spPr bwMode="auto">
          <a:xfrm>
            <a:off x="838200" y="2438400"/>
            <a:ext cx="8153400" cy="1754326"/>
          </a:xfrm>
          <a:prstGeom prst="rect">
            <a:avLst/>
          </a:prstGeom>
          <a:noFill/>
          <a:ln>
            <a:noFill/>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fontAlgn="auto" hangingPunct="1">
              <a:spcBef>
                <a:spcPct val="0"/>
              </a:spcBef>
              <a:spcAft>
                <a:spcPts val="0"/>
              </a:spcAft>
              <a:buFontTx/>
              <a:buNone/>
              <a:defRPr/>
            </a:pPr>
            <a:r>
              <a:rPr lang="en-US" altLang="en-US" sz="1800" b="1" dirty="0"/>
              <a:t>§200.442   Fund raising and investment management costs.</a:t>
            </a:r>
          </a:p>
          <a:p>
            <a:pPr eaLnBrk="1" fontAlgn="auto" hangingPunct="1">
              <a:spcBef>
                <a:spcPct val="0"/>
              </a:spcBef>
              <a:spcAft>
                <a:spcPts val="0"/>
              </a:spcAft>
              <a:buFontTx/>
              <a:buNone/>
              <a:defRPr/>
            </a:pPr>
            <a:r>
              <a:rPr lang="en-US" altLang="en-US" sz="1800" dirty="0"/>
              <a:t>(a) Costs of organized fund raising, including financial campaigns, endowment drives, solicitation of gifts and bequests, and similar expenses incurred to raise capital or obtain contributions are unallowable</a:t>
            </a:r>
            <a:r>
              <a:rPr lang="en-US" altLang="en-US" sz="1800" dirty="0">
                <a:highlight>
                  <a:srgbClr val="FFFF00"/>
                </a:highlight>
              </a:rPr>
              <a:t>. Fund raising costs for the purposes of meeting the Federal program objectives are allowable with prior written approval from the Federal awarding agency. </a:t>
            </a:r>
            <a:endParaRPr lang="en-US" altLang="en-US" sz="18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3">
            <a:extLst>
              <a:ext uri="{FF2B5EF4-FFF2-40B4-BE49-F238E27FC236}">
                <a16:creationId xmlns:a16="http://schemas.microsoft.com/office/drawing/2014/main" id="{82835B1B-6EAC-27A2-C618-99F62CA1CDD3}"/>
              </a:ext>
            </a:extLst>
          </p:cNvPr>
          <p:cNvSpPr>
            <a:spLocks noGrp="1" noChangeArrowheads="1"/>
          </p:cNvSpPr>
          <p:nvPr>
            <p:ph type="title"/>
          </p:nvPr>
        </p:nvSpPr>
        <p:spPr/>
        <p:txBody>
          <a:bodyPr/>
          <a:lstStyle/>
          <a:p>
            <a:r>
              <a:rPr lang="en-US" altLang="en-US" b="1">
                <a:ln>
                  <a:noFill/>
                </a:ln>
              </a:rPr>
              <a:t>Grantee Handbook</a:t>
            </a:r>
          </a:p>
        </p:txBody>
      </p:sp>
      <p:sp>
        <p:nvSpPr>
          <p:cNvPr id="2" name="Footer Placeholder 1">
            <a:extLst>
              <a:ext uri="{FF2B5EF4-FFF2-40B4-BE49-F238E27FC236}">
                <a16:creationId xmlns:a16="http://schemas.microsoft.com/office/drawing/2014/main" id="{7D7C4FAF-2E92-CFC1-9241-DFCC21BD9590}"/>
              </a:ext>
            </a:extLst>
          </p:cNvPr>
          <p:cNvSpPr>
            <a:spLocks noGrp="1"/>
          </p:cNvSpPr>
          <p:nvPr>
            <p:ph type="ftr" sz="quarter" idx="11"/>
          </p:nvPr>
        </p:nvSpPr>
        <p:spPr/>
        <p:txBody>
          <a:bodyPr/>
          <a:lstStyle/>
          <a:p>
            <a:pPr>
              <a:defRPr/>
            </a:pPr>
            <a:r>
              <a:rPr lang="en-US"/>
              <a:t>Office of Postsecondary Education</a:t>
            </a:r>
          </a:p>
        </p:txBody>
      </p:sp>
      <p:sp>
        <p:nvSpPr>
          <p:cNvPr id="3" name="Slide Number Placeholder 2">
            <a:extLst>
              <a:ext uri="{FF2B5EF4-FFF2-40B4-BE49-F238E27FC236}">
                <a16:creationId xmlns:a16="http://schemas.microsoft.com/office/drawing/2014/main" id="{3622455E-2C2A-AC3D-F8C9-EC6BC7D42E03}"/>
              </a:ext>
            </a:extLst>
          </p:cNvPr>
          <p:cNvSpPr>
            <a:spLocks noGrp="1"/>
          </p:cNvSpPr>
          <p:nvPr>
            <p:ph type="sldNum" sz="quarter" idx="12"/>
          </p:nvPr>
        </p:nvSpPr>
        <p:spPr/>
        <p:txBody>
          <a:bodyPr/>
          <a:lstStyle/>
          <a:p>
            <a:pPr>
              <a:defRPr/>
            </a:pPr>
            <a:fld id="{A865BD25-98F0-4C54-9330-71A6EB7BBA01}" type="slidenum">
              <a:rPr lang="en-US" altLang="en-US" smtClean="0"/>
              <a:pPr>
                <a:defRPr/>
              </a:pPr>
              <a:t>24</a:t>
            </a:fld>
            <a:endParaRPr lang="en-US"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F59A7A7-1AC7-3277-9913-D3BD93A3AABB}"/>
              </a:ext>
            </a:extLst>
          </p:cNvPr>
          <p:cNvSpPr>
            <a:spLocks noGrp="1"/>
          </p:cNvSpPr>
          <p:nvPr>
            <p:ph type="title" idx="4294967295"/>
          </p:nvPr>
        </p:nvSpPr>
        <p:spPr>
          <a:xfrm>
            <a:off x="8274050" y="6116638"/>
            <a:ext cx="412750" cy="36512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457200" rtl="0" eaLnBrk="1" fontAlgn="auto" latinLnBrk="0" hangingPunct="1">
              <a:lnSpc>
                <a:spcPct val="100000"/>
              </a:lnSpc>
              <a:spcBef>
                <a:spcPts val="0"/>
              </a:spcBef>
              <a:spcAft>
                <a:spcPts val="0"/>
              </a:spcAft>
              <a:buClrTx/>
              <a:buSzTx/>
              <a:buFontTx/>
              <a:buNone/>
              <a:tabLst/>
              <a:defRPr/>
            </a:pPr>
            <a:fld id="{9AE93786-7002-4402-B35C-59FE60A5657C}" type="slidenum">
              <a:rPr kumimoji="0" lang="en-US" altLang="en-US" sz="1000" b="0" i="0" u="none" strike="noStrike" kern="1200" cap="none" spc="0" normalizeH="0" baseline="0" noProof="0" smtClean="0">
                <a:ln>
                  <a:noFill/>
                </a:ln>
                <a:solidFill>
                  <a:schemeClr val="tx1"/>
                </a:solidFill>
                <a:effectLst/>
                <a:uLnTx/>
                <a:uFillTx/>
                <a:latin typeface="+mn-lt"/>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en-US" altLang="en-US" sz="1000" b="0" i="0" u="none" strike="noStrike" kern="1200" cap="none" spc="0" normalizeH="0" baseline="0" noProof="0" dirty="0">
              <a:ln>
                <a:noFill/>
              </a:ln>
              <a:solidFill>
                <a:schemeClr val="tx1"/>
              </a:solidFill>
              <a:effectLst/>
              <a:uLnTx/>
              <a:uFillTx/>
              <a:latin typeface="+mn-lt"/>
              <a:ea typeface="+mn-ea"/>
              <a:cs typeface="+mn-cs"/>
            </a:endParaRPr>
          </a:p>
        </p:txBody>
      </p:sp>
      <p:pic>
        <p:nvPicPr>
          <p:cNvPr id="35843" name="Picture 6" descr="Cover page for the HSI Division Grantee Handbook">
            <a:extLst>
              <a:ext uri="{FF2B5EF4-FFF2-40B4-BE49-F238E27FC236}">
                <a16:creationId xmlns:a16="http://schemas.microsoft.com/office/drawing/2014/main" id="{57239E59-18F1-D275-EEC4-378A795B3F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609600"/>
            <a:ext cx="10820400" cy="6324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Picture 4" descr="HSI Division Grantee Handbook Table of Contents">
            <a:extLst>
              <a:ext uri="{FF2B5EF4-FFF2-40B4-BE49-F238E27FC236}">
                <a16:creationId xmlns:a16="http://schemas.microsoft.com/office/drawing/2014/main" id="{7AEA5973-0E12-644E-CDFF-B4F5A97B915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76200"/>
            <a:ext cx="10744200" cy="670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DDDF20FC-0D12-F91B-B7DC-C341F0CCC019}"/>
              </a:ext>
            </a:extLst>
          </p:cNvPr>
          <p:cNvSpPr>
            <a:spLocks noGrp="1"/>
          </p:cNvSpPr>
          <p:nvPr>
            <p:ph type="title" idx="4294967295"/>
          </p:nvPr>
        </p:nvSpPr>
        <p:spPr>
          <a:xfrm>
            <a:off x="6672470" y="1676400"/>
            <a:ext cx="2438400" cy="1981200"/>
          </a:xfrm>
        </p:spPr>
        <p:txBody>
          <a:bodyPr/>
          <a:lstStyle/>
          <a:p>
            <a:r>
              <a:rPr lang="en-US" dirty="0"/>
              <a:t>Grantee Handbook Table of Contents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5">
            <a:extLst>
              <a:ext uri="{FF2B5EF4-FFF2-40B4-BE49-F238E27FC236}">
                <a16:creationId xmlns:a16="http://schemas.microsoft.com/office/drawing/2014/main" id="{8554279D-295A-C456-1986-40DC0B993891}"/>
              </a:ext>
            </a:extLst>
          </p:cNvPr>
          <p:cNvSpPr>
            <a:spLocks noGrp="1" noChangeArrowheads="1"/>
          </p:cNvSpPr>
          <p:nvPr>
            <p:ph type="title"/>
          </p:nvPr>
        </p:nvSpPr>
        <p:spPr>
          <a:xfrm>
            <a:off x="982663" y="457200"/>
            <a:ext cx="7704137" cy="1981200"/>
          </a:xfrm>
        </p:spPr>
        <p:txBody>
          <a:bodyPr/>
          <a:lstStyle/>
          <a:p>
            <a:r>
              <a:rPr lang="en-US" altLang="en-US">
                <a:ln>
                  <a:noFill/>
                </a:ln>
              </a:rPr>
              <a:t>Program Website</a:t>
            </a:r>
          </a:p>
        </p:txBody>
      </p:sp>
      <p:sp>
        <p:nvSpPr>
          <p:cNvPr id="37891" name="Content Placeholder 6">
            <a:extLst>
              <a:ext uri="{FF2B5EF4-FFF2-40B4-BE49-F238E27FC236}">
                <a16:creationId xmlns:a16="http://schemas.microsoft.com/office/drawing/2014/main" id="{6756BAB6-B8C9-40B0-A694-42A31849FA8E}"/>
              </a:ext>
              <a:ext uri="{C183D7F6-B498-43B3-948B-1728B52AA6E4}">
                <adec:decorative xmlns:adec="http://schemas.microsoft.com/office/drawing/2017/decorative" val="1"/>
              </a:ext>
            </a:extLst>
          </p:cNvPr>
          <p:cNvSpPr>
            <a:spLocks noGrp="1" noChangeArrowheads="1"/>
          </p:cNvSpPr>
          <p:nvPr>
            <p:ph idx="1"/>
          </p:nvPr>
        </p:nvSpPr>
        <p:spPr>
          <a:xfrm>
            <a:off x="982663" y="2667000"/>
            <a:ext cx="7704137" cy="3332163"/>
          </a:xfrm>
        </p:spPr>
        <p:txBody>
          <a:bodyPr/>
          <a:lstStyle/>
          <a:p>
            <a:endParaRPr lang="en-US" altLang="en-US"/>
          </a:p>
        </p:txBody>
      </p:sp>
      <p:sp>
        <p:nvSpPr>
          <p:cNvPr id="3" name="Slide Number Placeholder 2">
            <a:extLst>
              <a:ext uri="{FF2B5EF4-FFF2-40B4-BE49-F238E27FC236}">
                <a16:creationId xmlns:a16="http://schemas.microsoft.com/office/drawing/2014/main" id="{93F65B0E-F77D-F378-A206-BE6DC2A24B8A}"/>
              </a:ext>
              <a:ext uri="{C183D7F6-B498-43B3-948B-1728B52AA6E4}">
                <adec:decorative xmlns:adec="http://schemas.microsoft.com/office/drawing/2017/decorative" val="1"/>
              </a:ext>
            </a:extLst>
          </p:cNvPr>
          <p:cNvSpPr>
            <a:spLocks noGrp="1"/>
          </p:cNvSpPr>
          <p:nvPr>
            <p:ph type="sldNum" sz="quarter" idx="12"/>
          </p:nvPr>
        </p:nvSpPr>
        <p:spPr/>
        <p:txBody>
          <a:bodyPr/>
          <a:lstStyle/>
          <a:p>
            <a:pPr>
              <a:defRPr/>
            </a:pPr>
            <a:fld id="{5030420F-8153-49E8-8580-1AC1B6FB9284}" type="slidenum">
              <a:rPr lang="en-US" altLang="en-US" smtClean="0"/>
              <a:pPr>
                <a:defRPr/>
              </a:pPr>
              <a:t>27</a:t>
            </a:fld>
            <a:endParaRPr lang="en-US" altLang="en-US"/>
          </a:p>
        </p:txBody>
      </p:sp>
      <p:sp>
        <p:nvSpPr>
          <p:cNvPr id="37893" name="TextBox 4">
            <a:extLst>
              <a:ext uri="{FF2B5EF4-FFF2-40B4-BE49-F238E27FC236}">
                <a16:creationId xmlns:a16="http://schemas.microsoft.com/office/drawing/2014/main" id="{8CCBB9AB-4D98-234D-CD26-CB446D75D1A1}"/>
              </a:ext>
            </a:extLst>
          </p:cNvPr>
          <p:cNvSpPr txBox="1">
            <a:spLocks noChangeArrowheads="1"/>
          </p:cNvSpPr>
          <p:nvPr/>
        </p:nvSpPr>
        <p:spPr bwMode="auto">
          <a:xfrm>
            <a:off x="2286000" y="3105150"/>
            <a:ext cx="457200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pPr algn="ctr"/>
            <a:r>
              <a:rPr lang="en-US" altLang="en-US">
                <a:hlinkClick r:id="rId2"/>
              </a:rPr>
              <a:t>Developing Hispanic-Serving Institutions Program - Title V (ed.gov)</a:t>
            </a:r>
            <a:endParaRPr lang="en-US"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DA49BD-B55E-7D6E-2769-E979C3CB9C8D}"/>
              </a:ext>
            </a:extLst>
          </p:cNvPr>
          <p:cNvSpPr>
            <a:spLocks noGrp="1"/>
          </p:cNvSpPr>
          <p:nvPr>
            <p:ph type="title"/>
          </p:nvPr>
        </p:nvSpPr>
        <p:spPr/>
        <p:txBody>
          <a:bodyPr/>
          <a:lstStyle/>
          <a:p>
            <a:r>
              <a:rPr lang="en-US" dirty="0"/>
              <a:t>HSI Division Website</a:t>
            </a:r>
          </a:p>
        </p:txBody>
      </p:sp>
      <p:pic>
        <p:nvPicPr>
          <p:cNvPr id="38914" name="Content Placeholder 6" descr="HSI division website">
            <a:extLst>
              <a:ext uri="{FF2B5EF4-FFF2-40B4-BE49-F238E27FC236}">
                <a16:creationId xmlns:a16="http://schemas.microsoft.com/office/drawing/2014/main" id="{2A64CAA3-3A47-1A6E-B04C-568F4972B47B}"/>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685800" y="304800"/>
            <a:ext cx="8534400" cy="5694363"/>
          </a:xfrm>
        </p:spPr>
      </p:pic>
      <p:sp>
        <p:nvSpPr>
          <p:cNvPr id="4" name="Footer Placeholder 3">
            <a:extLst>
              <a:ext uri="{FF2B5EF4-FFF2-40B4-BE49-F238E27FC236}">
                <a16:creationId xmlns:a16="http://schemas.microsoft.com/office/drawing/2014/main" id="{1C84BD4C-D15F-EF85-8EFE-05B2CF9AB8DB}"/>
              </a:ext>
            </a:extLst>
          </p:cNvPr>
          <p:cNvSpPr>
            <a:spLocks noGrp="1"/>
          </p:cNvSpPr>
          <p:nvPr>
            <p:ph type="ftr" sz="quarter" idx="11"/>
          </p:nvPr>
        </p:nvSpPr>
        <p:spPr/>
        <p:txBody>
          <a:bodyPr/>
          <a:lstStyle/>
          <a:p>
            <a:pPr>
              <a:defRPr/>
            </a:pPr>
            <a:r>
              <a:rPr lang="en-US"/>
              <a:t>Office of Postsecondary Education</a:t>
            </a:r>
          </a:p>
        </p:txBody>
      </p:sp>
      <p:sp>
        <p:nvSpPr>
          <p:cNvPr id="5" name="Slide Number Placeholder 4">
            <a:extLst>
              <a:ext uri="{FF2B5EF4-FFF2-40B4-BE49-F238E27FC236}">
                <a16:creationId xmlns:a16="http://schemas.microsoft.com/office/drawing/2014/main" id="{B9188302-C0BB-30E3-56C8-736D2C6796C7}"/>
              </a:ext>
              <a:ext uri="{C183D7F6-B498-43B3-948B-1728B52AA6E4}">
                <adec:decorative xmlns:adec="http://schemas.microsoft.com/office/drawing/2017/decorative" val="1"/>
              </a:ext>
            </a:extLst>
          </p:cNvPr>
          <p:cNvSpPr>
            <a:spLocks noGrp="1"/>
          </p:cNvSpPr>
          <p:nvPr>
            <p:ph type="sldNum" sz="quarter" idx="12"/>
          </p:nvPr>
        </p:nvSpPr>
        <p:spPr/>
        <p:txBody>
          <a:bodyPr/>
          <a:lstStyle/>
          <a:p>
            <a:pPr>
              <a:defRPr/>
            </a:pPr>
            <a:fld id="{E6A428B1-6894-4D24-9A40-AC09ABDE6CF7}" type="slidenum">
              <a:rPr lang="en-US" altLang="en-US" smtClean="0"/>
              <a:pPr>
                <a:defRPr/>
              </a:pPr>
              <a:t>28</a:t>
            </a:fld>
            <a:endParaRPr lang="en-US" altLang="en-US"/>
          </a:p>
        </p:txBody>
      </p:sp>
      <p:sp>
        <p:nvSpPr>
          <p:cNvPr id="8" name="Arrow: Left 7">
            <a:extLst>
              <a:ext uri="{FF2B5EF4-FFF2-40B4-BE49-F238E27FC236}">
                <a16:creationId xmlns:a16="http://schemas.microsoft.com/office/drawing/2014/main" id="{CA0DC6E4-D076-27C7-8668-B6BF9B1B30D5}"/>
              </a:ext>
              <a:ext uri="{C183D7F6-B498-43B3-948B-1728B52AA6E4}">
                <adec:decorative xmlns:adec="http://schemas.microsoft.com/office/drawing/2017/decorative" val="1"/>
              </a:ext>
            </a:extLst>
          </p:cNvPr>
          <p:cNvSpPr/>
          <p:nvPr/>
        </p:nvSpPr>
        <p:spPr>
          <a:xfrm>
            <a:off x="3733800" y="3116263"/>
            <a:ext cx="977900" cy="484187"/>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C1D3AE-B602-6D10-E8C6-600C81E15E28}"/>
              </a:ext>
              <a:ext uri="{C183D7F6-B498-43B3-948B-1728B52AA6E4}">
                <adec:decorative xmlns:adec="http://schemas.microsoft.com/office/drawing/2017/decorative" val="0"/>
              </a:ext>
            </a:extLst>
          </p:cNvPr>
          <p:cNvSpPr>
            <a:spLocks noGrp="1"/>
          </p:cNvSpPr>
          <p:nvPr>
            <p:ph type="title"/>
          </p:nvPr>
        </p:nvSpPr>
        <p:spPr>
          <a:xfrm>
            <a:off x="6172200" y="3200400"/>
            <a:ext cx="3194809" cy="1981200"/>
          </a:xfrm>
        </p:spPr>
        <p:txBody>
          <a:bodyPr/>
          <a:lstStyle/>
          <a:p>
            <a:r>
              <a:rPr lang="en-US" dirty="0"/>
              <a:t>HSI Division Website –Performance Page</a:t>
            </a:r>
          </a:p>
        </p:txBody>
      </p:sp>
      <p:pic>
        <p:nvPicPr>
          <p:cNvPr id="39938" name="Content Placeholder 6" descr="HSI Division website-Performance page">
            <a:extLst>
              <a:ext uri="{FF2B5EF4-FFF2-40B4-BE49-F238E27FC236}">
                <a16:creationId xmlns:a16="http://schemas.microsoft.com/office/drawing/2014/main" id="{D363B5F6-8576-878B-0AC7-930082D25B3C}"/>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228600"/>
            <a:ext cx="8686800" cy="5770563"/>
          </a:xfrm>
        </p:spPr>
      </p:pic>
      <p:sp>
        <p:nvSpPr>
          <p:cNvPr id="5" name="Slide Number Placeholder 4">
            <a:extLst>
              <a:ext uri="{FF2B5EF4-FFF2-40B4-BE49-F238E27FC236}">
                <a16:creationId xmlns:a16="http://schemas.microsoft.com/office/drawing/2014/main" id="{7127A6EF-B500-7123-2FDB-CF41F8D55EBF}"/>
              </a:ext>
              <a:ext uri="{C183D7F6-B498-43B3-948B-1728B52AA6E4}">
                <adec:decorative xmlns:adec="http://schemas.microsoft.com/office/drawing/2017/decorative" val="1"/>
              </a:ext>
            </a:extLst>
          </p:cNvPr>
          <p:cNvSpPr>
            <a:spLocks noGrp="1"/>
          </p:cNvSpPr>
          <p:nvPr>
            <p:ph type="sldNum" sz="quarter" idx="12"/>
          </p:nvPr>
        </p:nvSpPr>
        <p:spPr/>
        <p:txBody>
          <a:bodyPr/>
          <a:lstStyle/>
          <a:p>
            <a:pPr>
              <a:defRPr/>
            </a:pPr>
            <a:fld id="{1EBC5AD7-A8E7-4B8A-9F0B-388BF2DB7F75}" type="slidenum">
              <a:rPr lang="en-US" altLang="en-US" smtClean="0"/>
              <a:pPr>
                <a:defRPr/>
              </a:pPr>
              <a:t>29</a:t>
            </a:fld>
            <a:endParaRPr lang="en-US" altLang="en-US"/>
          </a:p>
        </p:txBody>
      </p:sp>
      <p:sp>
        <p:nvSpPr>
          <p:cNvPr id="8" name="Arrow: Right 7">
            <a:extLst>
              <a:ext uri="{FF2B5EF4-FFF2-40B4-BE49-F238E27FC236}">
                <a16:creationId xmlns:a16="http://schemas.microsoft.com/office/drawing/2014/main" id="{0A777A7C-883F-CD46-B567-715C7AB5FE31}"/>
              </a:ext>
              <a:ext uri="{C183D7F6-B498-43B3-948B-1728B52AA6E4}">
                <adec:decorative xmlns:adec="http://schemas.microsoft.com/office/drawing/2017/decorative" val="1"/>
              </a:ext>
            </a:extLst>
          </p:cNvPr>
          <p:cNvSpPr/>
          <p:nvPr/>
        </p:nvSpPr>
        <p:spPr>
          <a:xfrm>
            <a:off x="-36513" y="1066800"/>
            <a:ext cx="979488" cy="48418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2">
            <a:extLst>
              <a:ext uri="{FF2B5EF4-FFF2-40B4-BE49-F238E27FC236}">
                <a16:creationId xmlns:a16="http://schemas.microsoft.com/office/drawing/2014/main" id="{D10BD5B1-2C6C-509E-F7D0-5FD1F70EBD84}"/>
              </a:ext>
              <a:ext uri="{C183D7F6-B498-43B3-948B-1728B52AA6E4}">
                <adec:decorative xmlns:adec="http://schemas.microsoft.com/office/drawing/2017/decorative" val="1"/>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pPr fontAlgn="base">
              <a:spcBef>
                <a:spcPct val="0"/>
              </a:spcBef>
              <a:spcAft>
                <a:spcPct val="0"/>
              </a:spcAft>
            </a:pPr>
            <a:fld id="{3132AA42-F8DC-4C74-A398-03753C05EB28}" type="slidenum">
              <a:rPr lang="en-US" altLang="en-US" sz="1200" smtClean="0">
                <a:solidFill>
                  <a:srgbClr val="898989"/>
                </a:solidFill>
                <a:latin typeface="Calibri" panose="020F0502020204030204" pitchFamily="34" charset="0"/>
              </a:rPr>
              <a:pPr fontAlgn="base">
                <a:spcBef>
                  <a:spcPct val="0"/>
                </a:spcBef>
                <a:spcAft>
                  <a:spcPct val="0"/>
                </a:spcAft>
              </a:pPr>
              <a:t>3</a:t>
            </a:fld>
            <a:endParaRPr lang="en-US" altLang="en-US" sz="1200">
              <a:solidFill>
                <a:srgbClr val="898989"/>
              </a:solidFill>
              <a:latin typeface="Calibri" panose="020F0502020204030204" pitchFamily="34" charset="0"/>
            </a:endParaRPr>
          </a:p>
        </p:txBody>
      </p:sp>
      <p:sp>
        <p:nvSpPr>
          <p:cNvPr id="5" name="Title 1">
            <a:extLst>
              <a:ext uri="{FF2B5EF4-FFF2-40B4-BE49-F238E27FC236}">
                <a16:creationId xmlns:a16="http://schemas.microsoft.com/office/drawing/2014/main" id="{486BA945-E935-5F40-325D-8F757C6301DA}"/>
              </a:ext>
            </a:extLst>
          </p:cNvPr>
          <p:cNvSpPr txBox="1">
            <a:spLocks noGrp="1"/>
          </p:cNvSpPr>
          <p:nvPr>
            <p:ph type="title" idx="4294967295"/>
          </p:nvPr>
        </p:nvSpPr>
        <p:spPr>
          <a:xfrm>
            <a:off x="685800" y="492125"/>
            <a:ext cx="7772400" cy="147002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500" b="1" i="0" u="none" strike="noStrike" kern="1200" cap="none" spc="0" normalizeH="0" baseline="0" noProof="0" dirty="0">
                <a:ln>
                  <a:noFill/>
                </a:ln>
                <a:solidFill>
                  <a:schemeClr val="tx1"/>
                </a:solidFill>
                <a:effectLst/>
                <a:uLnTx/>
                <a:uFillTx/>
                <a:latin typeface="+mn-lt"/>
                <a:ea typeface="+mj-ea"/>
                <a:cs typeface="+mj-cs"/>
              </a:rPr>
              <a:t>Overview</a:t>
            </a:r>
            <a:r>
              <a:rPr kumimoji="0" lang="en-US" sz="4400" b="1" i="0" u="none" strike="noStrike" kern="1200" cap="none" spc="0" normalizeH="0" baseline="0" noProof="0" dirty="0">
                <a:ln>
                  <a:noFill/>
                </a:ln>
                <a:solidFill>
                  <a:schemeClr val="tx1"/>
                </a:solidFill>
                <a:effectLst/>
                <a:uLnTx/>
                <a:uFillTx/>
                <a:latin typeface="+mj-lt"/>
                <a:ea typeface="+mj-ea"/>
                <a:cs typeface="+mj-cs"/>
              </a:rPr>
              <a:t> of the Hispanic-Serving Institutions (HSI) Division</a:t>
            </a:r>
          </a:p>
        </p:txBody>
      </p:sp>
      <p:pic>
        <p:nvPicPr>
          <p:cNvPr id="12292" name="Picture 2" descr="A group of people standing in front of a large gear wheels&#10;&#10;">
            <a:extLst>
              <a:ext uri="{FF2B5EF4-FFF2-40B4-BE49-F238E27FC236}">
                <a16:creationId xmlns:a16="http://schemas.microsoft.com/office/drawing/2014/main" id="{C54579AE-71BC-39C6-80FF-433FD511A7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525" y="914400"/>
            <a:ext cx="9144000" cy="7031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3" name="TextBox 3">
            <a:extLst>
              <a:ext uri="{FF2B5EF4-FFF2-40B4-BE49-F238E27FC236}">
                <a16:creationId xmlns:a16="http://schemas.microsoft.com/office/drawing/2014/main" id="{F3913485-D1D8-15E8-9C13-F708F68D405B}"/>
              </a:ext>
            </a:extLst>
          </p:cNvPr>
          <p:cNvSpPr txBox="1">
            <a:spLocks noChangeArrowheads="1"/>
          </p:cNvSpPr>
          <p:nvPr/>
        </p:nvSpPr>
        <p:spPr bwMode="auto">
          <a:xfrm>
            <a:off x="-2362200" y="7564438"/>
            <a:ext cx="914400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r>
              <a:rPr lang="en-US" altLang="en-US" sz="900">
                <a:hlinkClick r:id="rId3" tooltip="http://2019.igem.org/Team:Nottingham/Collaborations"/>
              </a:rPr>
              <a:t>This Photo</a:t>
            </a:r>
            <a:r>
              <a:rPr lang="en-US" altLang="en-US" sz="900"/>
              <a:t> by Unknown Author is licensed under </a:t>
            </a:r>
            <a:r>
              <a:rPr lang="en-US" altLang="en-US" sz="900">
                <a:hlinkClick r:id="rId4" tooltip="https://creativecommons.org/licenses/by/3.0/"/>
              </a:rPr>
              <a:t>CC BY</a:t>
            </a:r>
            <a:endParaRPr lang="en-US" altLang="en-US" sz="90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F1E90B-9469-CAB7-7257-D028EDBA044A}"/>
              </a:ext>
            </a:extLst>
          </p:cNvPr>
          <p:cNvSpPr>
            <a:spLocks noGrp="1"/>
          </p:cNvSpPr>
          <p:nvPr>
            <p:ph type="title"/>
          </p:nvPr>
        </p:nvSpPr>
        <p:spPr>
          <a:xfrm>
            <a:off x="5943600" y="457201"/>
            <a:ext cx="2743200" cy="1981200"/>
          </a:xfrm>
        </p:spPr>
        <p:txBody>
          <a:bodyPr/>
          <a:lstStyle/>
          <a:p>
            <a:r>
              <a:rPr lang="en-US" dirty="0"/>
              <a:t>HSI Division website continued</a:t>
            </a:r>
          </a:p>
        </p:txBody>
      </p:sp>
      <p:pic>
        <p:nvPicPr>
          <p:cNvPr id="40962" name="Content Placeholder 6" descr="HSI Division website-Legislation, Regulations page.">
            <a:extLst>
              <a:ext uri="{FF2B5EF4-FFF2-40B4-BE49-F238E27FC236}">
                <a16:creationId xmlns:a16="http://schemas.microsoft.com/office/drawing/2014/main" id="{E6D27BE9-6A96-3CB8-B66A-6F18599290CD}"/>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762000" y="228600"/>
            <a:ext cx="8001000" cy="6324600"/>
          </a:xfrm>
        </p:spPr>
      </p:pic>
      <p:sp>
        <p:nvSpPr>
          <p:cNvPr id="5" name="Slide Number Placeholder 4">
            <a:extLst>
              <a:ext uri="{FF2B5EF4-FFF2-40B4-BE49-F238E27FC236}">
                <a16:creationId xmlns:a16="http://schemas.microsoft.com/office/drawing/2014/main" id="{4F108929-C71E-67EF-7F5E-02D69A9B9C42}"/>
              </a:ext>
              <a:ext uri="{C183D7F6-B498-43B3-948B-1728B52AA6E4}">
                <adec:decorative xmlns:adec="http://schemas.microsoft.com/office/drawing/2017/decorative" val="1"/>
              </a:ext>
            </a:extLst>
          </p:cNvPr>
          <p:cNvSpPr>
            <a:spLocks noGrp="1"/>
          </p:cNvSpPr>
          <p:nvPr>
            <p:ph type="sldNum" sz="quarter" idx="12"/>
          </p:nvPr>
        </p:nvSpPr>
        <p:spPr/>
        <p:txBody>
          <a:bodyPr/>
          <a:lstStyle/>
          <a:p>
            <a:pPr>
              <a:defRPr/>
            </a:pPr>
            <a:fld id="{5466F6AF-32BA-4F6D-9145-BCDF2CC21987}" type="slidenum">
              <a:rPr lang="en-US" altLang="en-US" smtClean="0"/>
              <a:pPr>
                <a:defRPr/>
              </a:pPr>
              <a:t>30</a:t>
            </a:fld>
            <a:endParaRPr lang="en-US" altLang="en-US"/>
          </a:p>
        </p:txBody>
      </p:sp>
      <p:sp>
        <p:nvSpPr>
          <p:cNvPr id="8" name="Arrow: Left 7">
            <a:extLst>
              <a:ext uri="{FF2B5EF4-FFF2-40B4-BE49-F238E27FC236}">
                <a16:creationId xmlns:a16="http://schemas.microsoft.com/office/drawing/2014/main" id="{43D1FD8E-2461-F6BD-CDE8-AB524AEF1D86}"/>
              </a:ext>
              <a:ext uri="{C183D7F6-B498-43B3-948B-1728B52AA6E4}">
                <adec:decorative xmlns:adec="http://schemas.microsoft.com/office/drawing/2017/decorative" val="1"/>
              </a:ext>
            </a:extLst>
          </p:cNvPr>
          <p:cNvSpPr/>
          <p:nvPr/>
        </p:nvSpPr>
        <p:spPr>
          <a:xfrm>
            <a:off x="3429000" y="2362200"/>
            <a:ext cx="977900" cy="48418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5">
            <a:extLst>
              <a:ext uri="{FF2B5EF4-FFF2-40B4-BE49-F238E27FC236}">
                <a16:creationId xmlns:a16="http://schemas.microsoft.com/office/drawing/2014/main" id="{6C1D06EF-118A-746D-6EF2-044931C67BCE}"/>
              </a:ext>
            </a:extLst>
          </p:cNvPr>
          <p:cNvSpPr>
            <a:spLocks noGrp="1" noChangeArrowheads="1"/>
          </p:cNvSpPr>
          <p:nvPr>
            <p:ph type="title"/>
          </p:nvPr>
        </p:nvSpPr>
        <p:spPr>
          <a:xfrm>
            <a:off x="1219200" y="9525"/>
            <a:ext cx="7704138" cy="1752600"/>
          </a:xfrm>
        </p:spPr>
        <p:txBody>
          <a:bodyPr/>
          <a:lstStyle/>
          <a:p>
            <a:pPr eaLnBrk="1" hangingPunct="1"/>
            <a:r>
              <a:rPr lang="en-US" altLang="en-US" sz="2800" b="1">
                <a:ln>
                  <a:noFill/>
                </a:ln>
              </a:rPr>
              <a:t>Grant Award Notification (GAN) Attachments</a:t>
            </a:r>
          </a:p>
        </p:txBody>
      </p:sp>
      <p:sp>
        <p:nvSpPr>
          <p:cNvPr id="37891" name="Content Placeholder 6">
            <a:extLst>
              <a:ext uri="{FF2B5EF4-FFF2-40B4-BE49-F238E27FC236}">
                <a16:creationId xmlns:a16="http://schemas.microsoft.com/office/drawing/2014/main" id="{409CB617-6C15-F1FB-98BB-36714DCF26C6}"/>
              </a:ext>
            </a:extLst>
          </p:cNvPr>
          <p:cNvSpPr>
            <a:spLocks noGrp="1" noChangeArrowheads="1"/>
          </p:cNvSpPr>
          <p:nvPr>
            <p:ph sz="half" idx="1"/>
          </p:nvPr>
        </p:nvSpPr>
        <p:spPr>
          <a:xfrm>
            <a:off x="1001713" y="3113088"/>
            <a:ext cx="3740150" cy="3368675"/>
          </a:xfrm>
        </p:spPr>
        <p:txBody>
          <a:bodyPr rtlCol="0">
            <a:normAutofit fontScale="25000" lnSpcReduction="20000"/>
          </a:bodyPr>
          <a:lstStyle/>
          <a:p>
            <a:pPr lvl="1" eaLnBrk="1" fontAlgn="auto" hangingPunct="1">
              <a:buClr>
                <a:srgbClr val="90C226"/>
              </a:buClr>
              <a:buFont typeface="Arial"/>
              <a:buChar char="•"/>
              <a:defRPr/>
            </a:pPr>
            <a:r>
              <a:rPr lang="en-US" altLang="en-US" sz="7200" dirty="0"/>
              <a:t>The G5 Payment Module</a:t>
            </a:r>
          </a:p>
          <a:p>
            <a:pPr lvl="1" eaLnBrk="1" fontAlgn="auto" hangingPunct="1">
              <a:buClr>
                <a:srgbClr val="90C226"/>
              </a:buClr>
              <a:buFont typeface="Arial"/>
              <a:buChar char="•"/>
              <a:defRPr/>
            </a:pPr>
            <a:r>
              <a:rPr lang="en-US" altLang="en-US" sz="7200" dirty="0"/>
              <a:t>Financial and Performance Reports</a:t>
            </a:r>
          </a:p>
          <a:p>
            <a:pPr lvl="1" eaLnBrk="1" fontAlgn="auto" hangingPunct="1">
              <a:buClr>
                <a:srgbClr val="90C226"/>
              </a:buClr>
              <a:buFont typeface="Arial"/>
              <a:buChar char="•"/>
              <a:defRPr/>
            </a:pPr>
            <a:r>
              <a:rPr lang="en-US" altLang="en-US" sz="7200" dirty="0"/>
              <a:t>Overview of Single Audit Requirements</a:t>
            </a:r>
          </a:p>
          <a:p>
            <a:pPr lvl="1" eaLnBrk="1" fontAlgn="auto" hangingPunct="1">
              <a:buClr>
                <a:srgbClr val="90C226"/>
              </a:buClr>
              <a:buFont typeface="Arial"/>
              <a:buChar char="•"/>
              <a:defRPr/>
            </a:pPr>
            <a:r>
              <a:rPr lang="en-US" altLang="en-US" sz="7200" dirty="0"/>
              <a:t>Approval of Program Income</a:t>
            </a:r>
          </a:p>
          <a:p>
            <a:pPr lvl="1" eaLnBrk="1" fontAlgn="auto" hangingPunct="1">
              <a:buClr>
                <a:srgbClr val="90C226"/>
              </a:buClr>
              <a:buFont typeface="Arial"/>
              <a:buChar char="•"/>
              <a:defRPr/>
            </a:pPr>
            <a:r>
              <a:rPr lang="en-US" altLang="en-US" sz="7200" dirty="0"/>
              <a:t>Trafficking in Persons</a:t>
            </a:r>
          </a:p>
          <a:p>
            <a:pPr lvl="1" eaLnBrk="1" fontAlgn="auto" hangingPunct="1">
              <a:buClr>
                <a:srgbClr val="90C226"/>
              </a:buClr>
              <a:buFont typeface="Arial"/>
              <a:buChar char="•"/>
              <a:defRPr/>
            </a:pPr>
            <a:r>
              <a:rPr lang="en-US" altLang="en-US" sz="7200" dirty="0"/>
              <a:t>Reporting Prime Awardee Executive Compensation Data</a:t>
            </a:r>
          </a:p>
          <a:p>
            <a:pPr lvl="1" eaLnBrk="1" fontAlgn="auto" hangingPunct="1">
              <a:buClr>
                <a:srgbClr val="90C226"/>
              </a:buClr>
              <a:buFont typeface="Arial"/>
              <a:buChar char="•"/>
              <a:defRPr/>
            </a:pPr>
            <a:r>
              <a:rPr lang="en-US" altLang="en-US" sz="7200" dirty="0"/>
              <a:t>Specific Conditions for Disclosing Federal Funding in Public Announcements</a:t>
            </a:r>
          </a:p>
          <a:p>
            <a:pPr lvl="1" eaLnBrk="1" fontAlgn="auto" hangingPunct="1">
              <a:buClr>
                <a:srgbClr val="90C226"/>
              </a:buClr>
              <a:buFont typeface="Arial"/>
              <a:buChar char="•"/>
              <a:defRPr/>
            </a:pPr>
            <a:r>
              <a:rPr lang="en-US" altLang="en-US" sz="7200" dirty="0"/>
              <a:t>Prohibition of Text Messaging and Emailing While Driving During Official Federal Grant Business</a:t>
            </a:r>
          </a:p>
          <a:p>
            <a:pPr lvl="1" eaLnBrk="1" fontAlgn="auto" hangingPunct="1">
              <a:buClr>
                <a:srgbClr val="90C226"/>
              </a:buClr>
              <a:buFont typeface="Arial"/>
              <a:buChar char="•"/>
              <a:defRPr/>
            </a:pPr>
            <a:endParaRPr lang="en-US" sz="4800" dirty="0">
              <a:solidFill>
                <a:prstClr val="black">
                  <a:lumMod val="75000"/>
                  <a:lumOff val="25000"/>
                </a:prstClr>
              </a:solidFill>
            </a:endParaRPr>
          </a:p>
          <a:p>
            <a:pPr lvl="1" eaLnBrk="1" fontAlgn="auto" hangingPunct="1">
              <a:buClr>
                <a:srgbClr val="90C226"/>
              </a:buClr>
              <a:buFont typeface="Arial"/>
              <a:buChar char="•"/>
              <a:defRPr/>
            </a:pPr>
            <a:endParaRPr lang="en-US" sz="4800" dirty="0">
              <a:solidFill>
                <a:prstClr val="black">
                  <a:lumMod val="75000"/>
                  <a:lumOff val="25000"/>
                </a:prstClr>
              </a:solidFill>
            </a:endParaRPr>
          </a:p>
          <a:p>
            <a:pPr lvl="1" eaLnBrk="1" fontAlgn="auto" hangingPunct="1">
              <a:buClr>
                <a:srgbClr val="90C226"/>
              </a:buClr>
              <a:buFont typeface="Arial"/>
              <a:buChar char="•"/>
              <a:defRPr/>
            </a:pPr>
            <a:endParaRPr lang="en-US" altLang="en-US" sz="1400" dirty="0">
              <a:solidFill>
                <a:prstClr val="black">
                  <a:lumMod val="75000"/>
                  <a:lumOff val="25000"/>
                </a:prstClr>
              </a:solidFill>
            </a:endParaRPr>
          </a:p>
          <a:p>
            <a:pPr lvl="1" eaLnBrk="1" fontAlgn="auto" hangingPunct="1">
              <a:buClr>
                <a:srgbClr val="90C226"/>
              </a:buClr>
              <a:buFont typeface="Arial"/>
              <a:buChar char="•"/>
              <a:defRPr/>
            </a:pPr>
            <a:endParaRPr lang="en-US" altLang="en-US" sz="1400" dirty="0">
              <a:solidFill>
                <a:prstClr val="black">
                  <a:lumMod val="75000"/>
                  <a:lumOff val="25000"/>
                </a:prstClr>
              </a:solidFill>
            </a:endParaRPr>
          </a:p>
          <a:p>
            <a:pPr lvl="1" eaLnBrk="1" fontAlgn="auto" hangingPunct="1">
              <a:buClr>
                <a:srgbClr val="90C226"/>
              </a:buClr>
              <a:buFont typeface="Arial"/>
              <a:buChar char="•"/>
              <a:defRPr/>
            </a:pPr>
            <a:endParaRPr lang="en-US" altLang="en-US" sz="1400" dirty="0">
              <a:solidFill>
                <a:prstClr val="black">
                  <a:lumMod val="75000"/>
                  <a:lumOff val="25000"/>
                </a:prstClr>
              </a:solidFill>
            </a:endParaRPr>
          </a:p>
          <a:p>
            <a:pPr lvl="1" eaLnBrk="1" fontAlgn="auto" hangingPunct="1">
              <a:buClr>
                <a:srgbClr val="90C226"/>
              </a:buClr>
              <a:buFont typeface="Arial"/>
              <a:buChar char="•"/>
              <a:defRPr/>
            </a:pPr>
            <a:endParaRPr lang="en-US" altLang="en-US" sz="1400" dirty="0"/>
          </a:p>
          <a:p>
            <a:pPr lvl="1" eaLnBrk="1" fontAlgn="auto" hangingPunct="1">
              <a:buClr>
                <a:srgbClr val="90C226"/>
              </a:buClr>
              <a:buFont typeface="Arial"/>
              <a:buChar char="•"/>
              <a:defRPr/>
            </a:pPr>
            <a:endParaRPr lang="en-US" altLang="en-US" sz="1400" dirty="0"/>
          </a:p>
        </p:txBody>
      </p:sp>
      <p:sp>
        <p:nvSpPr>
          <p:cNvPr id="6" name="Content Placeholder 5">
            <a:extLst>
              <a:ext uri="{FF2B5EF4-FFF2-40B4-BE49-F238E27FC236}">
                <a16:creationId xmlns:a16="http://schemas.microsoft.com/office/drawing/2014/main" id="{B49380B4-5043-A9B9-1533-85DF67D00BF5}"/>
              </a:ext>
            </a:extLst>
          </p:cNvPr>
          <p:cNvSpPr>
            <a:spLocks noGrp="1"/>
          </p:cNvSpPr>
          <p:nvPr>
            <p:ph sz="half" idx="2"/>
          </p:nvPr>
        </p:nvSpPr>
        <p:spPr>
          <a:xfrm>
            <a:off x="4946650" y="2209800"/>
            <a:ext cx="3740150" cy="3346450"/>
          </a:xfrm>
        </p:spPr>
        <p:txBody>
          <a:bodyPr rtlCol="0">
            <a:normAutofit fontScale="25000" lnSpcReduction="20000"/>
          </a:bodyPr>
          <a:lstStyle/>
          <a:p>
            <a:pPr lvl="1" eaLnBrk="1" fontAlgn="auto" hangingPunct="1">
              <a:buClr>
                <a:srgbClr val="90C226"/>
              </a:buClr>
              <a:buFont typeface="Arial"/>
              <a:buChar char="•"/>
              <a:defRPr/>
            </a:pPr>
            <a:r>
              <a:rPr lang="en-US" altLang="en-US" sz="7200" dirty="0">
                <a:solidFill>
                  <a:prstClr val="black">
                    <a:lumMod val="75000"/>
                    <a:lumOff val="25000"/>
                  </a:prstClr>
                </a:solidFill>
              </a:rPr>
              <a:t>Registration of DUNS Number in SAM</a:t>
            </a:r>
          </a:p>
          <a:p>
            <a:pPr lvl="1" eaLnBrk="1" fontAlgn="auto" hangingPunct="1">
              <a:buClr>
                <a:srgbClr val="90C226"/>
              </a:buClr>
              <a:buFont typeface="Arial"/>
              <a:buChar char="•"/>
              <a:defRPr/>
            </a:pPr>
            <a:r>
              <a:rPr lang="en-US" altLang="en-US" sz="7200" dirty="0">
                <a:solidFill>
                  <a:prstClr val="black">
                    <a:lumMod val="75000"/>
                    <a:lumOff val="25000"/>
                  </a:prstClr>
                </a:solidFill>
              </a:rPr>
              <a:t>System for Award Management (SAM) Requirements</a:t>
            </a:r>
          </a:p>
          <a:p>
            <a:pPr lvl="1" eaLnBrk="1" fontAlgn="auto" hangingPunct="1">
              <a:buClr>
                <a:srgbClr val="90C226"/>
              </a:buClr>
              <a:buFont typeface="Arial"/>
              <a:buChar char="•"/>
              <a:defRPr/>
            </a:pPr>
            <a:r>
              <a:rPr lang="en-US" altLang="en-US" sz="7200" dirty="0">
                <a:solidFill>
                  <a:prstClr val="black">
                    <a:lumMod val="75000"/>
                    <a:lumOff val="25000"/>
                  </a:prstClr>
                </a:solidFill>
              </a:rPr>
              <a:t>Memorandum Regarding the Use of Grant Funds for Meetings and Conferences</a:t>
            </a:r>
          </a:p>
          <a:p>
            <a:pPr lvl="1" eaLnBrk="1" fontAlgn="auto" hangingPunct="1">
              <a:buClr>
                <a:srgbClr val="90C226"/>
              </a:buClr>
              <a:buFont typeface="Arial"/>
              <a:buChar char="•"/>
              <a:defRPr/>
            </a:pPr>
            <a:r>
              <a:rPr lang="en-US" sz="7200" dirty="0">
                <a:solidFill>
                  <a:prstClr val="black">
                    <a:lumMod val="75000"/>
                    <a:lumOff val="25000"/>
                  </a:prstClr>
                </a:solidFill>
              </a:rPr>
              <a:t>Responsibilities Associated with Managing Federal Funds</a:t>
            </a:r>
          </a:p>
          <a:p>
            <a:pPr lvl="1" eaLnBrk="1" fontAlgn="auto" hangingPunct="1">
              <a:buClr>
                <a:srgbClr val="90C226"/>
              </a:buClr>
              <a:buFont typeface="Arial"/>
              <a:buChar char="•"/>
              <a:defRPr/>
            </a:pPr>
            <a:r>
              <a:rPr lang="en-US" sz="7200" dirty="0">
                <a:solidFill>
                  <a:prstClr val="black">
                    <a:lumMod val="75000"/>
                    <a:lumOff val="25000"/>
                  </a:prstClr>
                </a:solidFill>
              </a:rPr>
              <a:t>Financial Management System Requirements</a:t>
            </a:r>
          </a:p>
          <a:p>
            <a:pPr lvl="1" eaLnBrk="1" fontAlgn="auto" hangingPunct="1">
              <a:buClr>
                <a:srgbClr val="90C226"/>
              </a:buClr>
              <a:buFont typeface="Arial"/>
              <a:buChar char="•"/>
              <a:defRPr/>
            </a:pPr>
            <a:r>
              <a:rPr lang="en-US" sz="7200" dirty="0">
                <a:solidFill>
                  <a:prstClr val="black">
                    <a:lumMod val="75000"/>
                    <a:lumOff val="25000"/>
                  </a:prstClr>
                </a:solidFill>
              </a:rPr>
              <a:t>Cash Drawdowns from the G5 Grants System</a:t>
            </a:r>
            <a:endParaRPr lang="en-US" sz="7200" dirty="0"/>
          </a:p>
          <a:p>
            <a:pPr eaLnBrk="1" fontAlgn="auto" hangingPunct="1">
              <a:buClr>
                <a:schemeClr val="accent1">
                  <a:lumMod val="75000"/>
                </a:schemeClr>
              </a:buClr>
              <a:buFont typeface="Arial"/>
              <a:buChar char="•"/>
              <a:defRPr/>
            </a:pPr>
            <a:endParaRPr lang="en-US" dirty="0"/>
          </a:p>
        </p:txBody>
      </p:sp>
      <p:sp>
        <p:nvSpPr>
          <p:cNvPr id="41989" name="Slide Number Placeholder 2">
            <a:extLst>
              <a:ext uri="{FF2B5EF4-FFF2-40B4-BE49-F238E27FC236}">
                <a16:creationId xmlns:a16="http://schemas.microsoft.com/office/drawing/2014/main" id="{D3394EF1-1A2D-3360-33AD-95B3D6B26A47}"/>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pPr fontAlgn="base">
              <a:spcBef>
                <a:spcPct val="0"/>
              </a:spcBef>
              <a:spcAft>
                <a:spcPct val="0"/>
              </a:spcAft>
            </a:pPr>
            <a:fld id="{C8F35D05-4BA3-4A23-999E-EC4FDC77C005}" type="slidenum">
              <a:rPr lang="en-US" altLang="en-US" smtClean="0">
                <a:solidFill>
                  <a:schemeClr val="accent1"/>
                </a:solidFill>
                <a:latin typeface="Trebuchet MS" panose="020B0603020202020204" pitchFamily="34" charset="0"/>
              </a:rPr>
              <a:pPr fontAlgn="base">
                <a:spcBef>
                  <a:spcPct val="0"/>
                </a:spcBef>
                <a:spcAft>
                  <a:spcPct val="0"/>
                </a:spcAft>
              </a:pPr>
              <a:t>31</a:t>
            </a:fld>
            <a:endParaRPr lang="en-US" altLang="en-US">
              <a:solidFill>
                <a:schemeClr val="accent1"/>
              </a:solidFill>
              <a:latin typeface="Trebuchet MS" panose="020B0603020202020204"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3">
            <a:extLst>
              <a:ext uri="{FF2B5EF4-FFF2-40B4-BE49-F238E27FC236}">
                <a16:creationId xmlns:a16="http://schemas.microsoft.com/office/drawing/2014/main" id="{03FD541C-0987-D987-9694-CEA5FA64AF29}"/>
              </a:ext>
            </a:extLst>
          </p:cNvPr>
          <p:cNvSpPr>
            <a:spLocks noGrp="1" noChangeArrowheads="1"/>
          </p:cNvSpPr>
          <p:nvPr>
            <p:ph type="title"/>
          </p:nvPr>
        </p:nvSpPr>
        <p:spPr>
          <a:xfrm>
            <a:off x="1576388" y="762000"/>
            <a:ext cx="6700837" cy="2360613"/>
          </a:xfrm>
        </p:spPr>
        <p:txBody>
          <a:bodyPr/>
          <a:lstStyle/>
          <a:p>
            <a:r>
              <a:rPr lang="en-US" altLang="en-US">
                <a:ln>
                  <a:noFill/>
                </a:ln>
              </a:rPr>
              <a:t>HSI Division Newsletter</a:t>
            </a:r>
          </a:p>
        </p:txBody>
      </p:sp>
      <p:sp>
        <p:nvSpPr>
          <p:cNvPr id="43011" name="Content Placeholder 4">
            <a:extLst>
              <a:ext uri="{FF2B5EF4-FFF2-40B4-BE49-F238E27FC236}">
                <a16:creationId xmlns:a16="http://schemas.microsoft.com/office/drawing/2014/main" id="{95A9231D-2A24-8B76-7E9E-BE6656331003}"/>
              </a:ext>
            </a:extLst>
          </p:cNvPr>
          <p:cNvSpPr>
            <a:spLocks noGrp="1" noChangeArrowheads="1"/>
          </p:cNvSpPr>
          <p:nvPr>
            <p:ph type="body" idx="1"/>
          </p:nvPr>
        </p:nvSpPr>
        <p:spPr>
          <a:xfrm>
            <a:off x="1143000" y="3421063"/>
            <a:ext cx="6699250" cy="860425"/>
          </a:xfrm>
        </p:spPr>
        <p:txBody>
          <a:bodyPr/>
          <a:lstStyle/>
          <a:p>
            <a:r>
              <a:rPr lang="en-US" altLang="en-US" b="1">
                <a:hlinkClick r:id="rId2"/>
              </a:rPr>
              <a:t>Sign up </a:t>
            </a:r>
            <a:r>
              <a:rPr lang="en-US" altLang="en-US" b="1"/>
              <a:t>for the HSI Division Newsletter. </a:t>
            </a:r>
          </a:p>
          <a:p>
            <a:r>
              <a:rPr lang="en-US" altLang="en-US" b="1"/>
              <a:t>	</a:t>
            </a:r>
          </a:p>
        </p:txBody>
      </p:sp>
      <p:sp>
        <p:nvSpPr>
          <p:cNvPr id="3" name="Slide Number Placeholder 2">
            <a:extLst>
              <a:ext uri="{FF2B5EF4-FFF2-40B4-BE49-F238E27FC236}">
                <a16:creationId xmlns:a16="http://schemas.microsoft.com/office/drawing/2014/main" id="{3BD295E8-C5F3-1BA0-BB1E-7811AD442CC7}"/>
              </a:ext>
            </a:extLst>
          </p:cNvPr>
          <p:cNvSpPr>
            <a:spLocks noGrp="1"/>
          </p:cNvSpPr>
          <p:nvPr>
            <p:ph type="sldNum" sz="quarter" idx="12"/>
          </p:nvPr>
        </p:nvSpPr>
        <p:spPr/>
        <p:txBody>
          <a:bodyPr/>
          <a:lstStyle/>
          <a:p>
            <a:pPr>
              <a:defRPr/>
            </a:pPr>
            <a:fld id="{081937D8-05E2-46EB-BDCA-E0832F4272CA}" type="slidenum">
              <a:rPr lang="en-US" altLang="en-US" smtClean="0"/>
              <a:pPr>
                <a:defRPr/>
              </a:pPr>
              <a:t>32</a:t>
            </a:fld>
            <a:endParaRPr lang="en-US" altLang="en-US"/>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5">
            <a:extLst>
              <a:ext uri="{FF2B5EF4-FFF2-40B4-BE49-F238E27FC236}">
                <a16:creationId xmlns:a16="http://schemas.microsoft.com/office/drawing/2014/main" id="{77CE06C3-5854-B757-9922-40FB8085B8F3}"/>
              </a:ext>
            </a:extLst>
          </p:cNvPr>
          <p:cNvSpPr>
            <a:spLocks noGrp="1" noChangeArrowheads="1"/>
          </p:cNvSpPr>
          <p:nvPr>
            <p:ph type="title"/>
          </p:nvPr>
        </p:nvSpPr>
        <p:spPr>
          <a:xfrm>
            <a:off x="982663" y="457200"/>
            <a:ext cx="7704137" cy="1981200"/>
          </a:xfrm>
        </p:spPr>
        <p:txBody>
          <a:bodyPr/>
          <a:lstStyle/>
          <a:p>
            <a:r>
              <a:rPr lang="en-US" altLang="en-US" b="1">
                <a:ln>
                  <a:noFill/>
                </a:ln>
              </a:rPr>
              <a:t>Online Grantee Training </a:t>
            </a:r>
          </a:p>
        </p:txBody>
      </p:sp>
      <p:sp>
        <p:nvSpPr>
          <p:cNvPr id="44035" name="Content Placeholder 6">
            <a:extLst>
              <a:ext uri="{FF2B5EF4-FFF2-40B4-BE49-F238E27FC236}">
                <a16:creationId xmlns:a16="http://schemas.microsoft.com/office/drawing/2014/main" id="{79AAD09B-0C1E-9D0C-C5BF-19A65751C080}"/>
              </a:ext>
            </a:extLst>
          </p:cNvPr>
          <p:cNvSpPr>
            <a:spLocks noGrp="1" noChangeArrowheads="1"/>
          </p:cNvSpPr>
          <p:nvPr>
            <p:ph idx="1"/>
          </p:nvPr>
        </p:nvSpPr>
        <p:spPr>
          <a:xfrm>
            <a:off x="982663" y="2667000"/>
            <a:ext cx="7704137" cy="3332163"/>
          </a:xfrm>
        </p:spPr>
        <p:txBody>
          <a:bodyPr/>
          <a:lstStyle/>
          <a:p>
            <a:r>
              <a:rPr lang="en-US" altLang="en-US"/>
              <a:t>Webinars can be found on the DHSI Website</a:t>
            </a:r>
          </a:p>
          <a:p>
            <a:r>
              <a:rPr lang="en-US" altLang="en-US"/>
              <a:t>There’s a grantee training portal on the Department’s website. (Uniform Guidance Page)</a:t>
            </a:r>
          </a:p>
        </p:txBody>
      </p:sp>
      <p:sp>
        <p:nvSpPr>
          <p:cNvPr id="4" name="Footer Placeholder 3">
            <a:extLst>
              <a:ext uri="{FF2B5EF4-FFF2-40B4-BE49-F238E27FC236}">
                <a16:creationId xmlns:a16="http://schemas.microsoft.com/office/drawing/2014/main" id="{7E684F55-7CD3-7015-B71B-FED146D785B4}"/>
              </a:ext>
            </a:extLst>
          </p:cNvPr>
          <p:cNvSpPr>
            <a:spLocks noGrp="1"/>
          </p:cNvSpPr>
          <p:nvPr>
            <p:ph type="ftr" sz="quarter" idx="11"/>
          </p:nvPr>
        </p:nvSpPr>
        <p:spPr/>
        <p:txBody>
          <a:bodyPr/>
          <a:lstStyle/>
          <a:p>
            <a:pPr>
              <a:defRPr/>
            </a:pPr>
            <a:r>
              <a:rPr lang="en-US"/>
              <a:t>Office of Postsecondary Education</a:t>
            </a:r>
          </a:p>
        </p:txBody>
      </p:sp>
      <p:sp>
        <p:nvSpPr>
          <p:cNvPr id="5" name="Slide Number Placeholder 4">
            <a:extLst>
              <a:ext uri="{FF2B5EF4-FFF2-40B4-BE49-F238E27FC236}">
                <a16:creationId xmlns:a16="http://schemas.microsoft.com/office/drawing/2014/main" id="{3E541621-A773-E002-173C-69430A75786E}"/>
              </a:ext>
            </a:extLst>
          </p:cNvPr>
          <p:cNvSpPr>
            <a:spLocks noGrp="1"/>
          </p:cNvSpPr>
          <p:nvPr>
            <p:ph type="sldNum" sz="quarter" idx="12"/>
          </p:nvPr>
        </p:nvSpPr>
        <p:spPr/>
        <p:txBody>
          <a:bodyPr/>
          <a:lstStyle/>
          <a:p>
            <a:pPr>
              <a:defRPr/>
            </a:pPr>
            <a:fld id="{5D8BFCAB-E99C-4493-AC98-52A8B64C0F87}" type="slidenum">
              <a:rPr lang="en-US" altLang="en-US" smtClean="0"/>
              <a:pPr>
                <a:defRPr/>
              </a:pPr>
              <a:t>33</a:t>
            </a:fld>
            <a:endParaRPr lang="en-US" altLang="en-US"/>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B441BF-AA03-442C-A498-10301503A049}"/>
              </a:ext>
            </a:extLst>
          </p:cNvPr>
          <p:cNvSpPr>
            <a:spLocks noGrp="1"/>
          </p:cNvSpPr>
          <p:nvPr>
            <p:ph type="title" idx="4294967295"/>
          </p:nvPr>
        </p:nvSpPr>
        <p:spPr>
          <a:xfrm>
            <a:off x="7543800" y="1981200"/>
            <a:ext cx="2438400" cy="1981200"/>
          </a:xfrm>
        </p:spPr>
        <p:txBody>
          <a:bodyPr/>
          <a:lstStyle/>
          <a:p>
            <a:r>
              <a:rPr lang="en-US" dirty="0"/>
              <a:t>Training Resources</a:t>
            </a:r>
          </a:p>
        </p:txBody>
      </p:sp>
      <p:sp>
        <p:nvSpPr>
          <p:cNvPr id="4" name="Footer Placeholder 3">
            <a:extLst>
              <a:ext uri="{FF2B5EF4-FFF2-40B4-BE49-F238E27FC236}">
                <a16:creationId xmlns:a16="http://schemas.microsoft.com/office/drawing/2014/main" id="{3C753EC9-82E1-7FFC-ED3F-8618FD008B28}"/>
              </a:ext>
            </a:extLst>
          </p:cNvPr>
          <p:cNvSpPr>
            <a:spLocks noGrp="1"/>
          </p:cNvSpPr>
          <p:nvPr>
            <p:ph type="ftr" sz="quarter" idx="11"/>
          </p:nvPr>
        </p:nvSpPr>
        <p:spPr/>
        <p:txBody>
          <a:bodyPr/>
          <a:lstStyle/>
          <a:p>
            <a:pPr>
              <a:defRPr/>
            </a:pPr>
            <a:r>
              <a:rPr lang="en-US"/>
              <a:t>Office of Postsecondary Education</a:t>
            </a:r>
          </a:p>
        </p:txBody>
      </p:sp>
      <p:sp>
        <p:nvSpPr>
          <p:cNvPr id="5" name="Slide Number Placeholder 4">
            <a:extLst>
              <a:ext uri="{FF2B5EF4-FFF2-40B4-BE49-F238E27FC236}">
                <a16:creationId xmlns:a16="http://schemas.microsoft.com/office/drawing/2014/main" id="{828A3261-7571-E99A-E7C3-61238CCBDFF8}"/>
              </a:ext>
              <a:ext uri="{C183D7F6-B498-43B3-948B-1728B52AA6E4}">
                <adec:decorative xmlns:adec="http://schemas.microsoft.com/office/drawing/2017/decorative" val="1"/>
              </a:ext>
            </a:extLst>
          </p:cNvPr>
          <p:cNvSpPr>
            <a:spLocks noGrp="1"/>
          </p:cNvSpPr>
          <p:nvPr>
            <p:ph type="sldNum" sz="quarter" idx="12"/>
          </p:nvPr>
        </p:nvSpPr>
        <p:spPr/>
        <p:txBody>
          <a:bodyPr/>
          <a:lstStyle/>
          <a:p>
            <a:pPr>
              <a:defRPr/>
            </a:pPr>
            <a:fld id="{9A4E8766-C3B4-4D26-BEE7-97DE3F564067}" type="slidenum">
              <a:rPr lang="en-US" altLang="en-US" smtClean="0"/>
              <a:pPr>
                <a:defRPr/>
              </a:pPr>
              <a:t>34</a:t>
            </a:fld>
            <a:endParaRPr lang="en-US" altLang="en-US"/>
          </a:p>
        </p:txBody>
      </p:sp>
      <p:pic>
        <p:nvPicPr>
          <p:cNvPr id="45060" name="Picture 6" descr="Training Resources for grantees link.">
            <a:extLst>
              <a:ext uri="{FF2B5EF4-FFF2-40B4-BE49-F238E27FC236}">
                <a16:creationId xmlns:a16="http://schemas.microsoft.com/office/drawing/2014/main" id="{0B43D0CD-8A0A-50A1-D48A-7A52C349B2E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68580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Arrow: Left 7">
            <a:extLst>
              <a:ext uri="{FF2B5EF4-FFF2-40B4-BE49-F238E27FC236}">
                <a16:creationId xmlns:a16="http://schemas.microsoft.com/office/drawing/2014/main" id="{B5C6D1A7-B039-42BD-2945-7200161EC157}"/>
              </a:ext>
              <a:ext uri="{C183D7F6-B498-43B3-948B-1728B52AA6E4}">
                <adec:decorative xmlns:adec="http://schemas.microsoft.com/office/drawing/2017/decorative" val="1"/>
              </a:ext>
            </a:extLst>
          </p:cNvPr>
          <p:cNvSpPr/>
          <p:nvPr/>
        </p:nvSpPr>
        <p:spPr>
          <a:xfrm>
            <a:off x="3962400" y="3886200"/>
            <a:ext cx="977900" cy="484188"/>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D3BCE68-D69F-60E8-D975-CFBE14CEC52C}"/>
              </a:ext>
              <a:ext uri="{C183D7F6-B498-43B3-948B-1728B52AA6E4}">
                <adec:decorative xmlns:adec="http://schemas.microsoft.com/office/drawing/2017/decorative" val="1"/>
              </a:ext>
            </a:extLst>
          </p:cNvPr>
          <p:cNvSpPr>
            <a:spLocks noGrp="1"/>
          </p:cNvSpPr>
          <p:nvPr>
            <p:ph type="sldNum" sz="quarter" idx="12"/>
          </p:nvPr>
        </p:nvSpPr>
        <p:spPr/>
        <p:txBody>
          <a:bodyPr/>
          <a:lstStyle/>
          <a:p>
            <a:pPr>
              <a:defRPr/>
            </a:pPr>
            <a:fld id="{B77AEB9F-F29D-4DA3-824B-9EAEF87F1B24}" type="slidenum">
              <a:rPr lang="en-US" altLang="en-US" smtClean="0"/>
              <a:pPr>
                <a:defRPr/>
              </a:pPr>
              <a:t>35</a:t>
            </a:fld>
            <a:endParaRPr lang="en-US" altLang="en-US"/>
          </a:p>
        </p:txBody>
      </p:sp>
      <p:pic>
        <p:nvPicPr>
          <p:cNvPr id="46083" name="Picture 4" descr="Links to online training modules">
            <a:extLst>
              <a:ext uri="{FF2B5EF4-FFF2-40B4-BE49-F238E27FC236}">
                <a16:creationId xmlns:a16="http://schemas.microsoft.com/office/drawing/2014/main" id="{CBF6C69A-B74B-BCEE-3AB9-F3FABE6B21B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76200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CED37EE8-BBF1-CC9B-A2D5-493E52D34C21}"/>
              </a:ext>
            </a:extLst>
          </p:cNvPr>
          <p:cNvSpPr>
            <a:spLocks noGrp="1"/>
          </p:cNvSpPr>
          <p:nvPr>
            <p:ph type="title" idx="4294967295"/>
          </p:nvPr>
        </p:nvSpPr>
        <p:spPr>
          <a:xfrm>
            <a:off x="7239000" y="3276600"/>
            <a:ext cx="2514600" cy="1981200"/>
          </a:xfrm>
        </p:spPr>
        <p:txBody>
          <a:bodyPr/>
          <a:lstStyle/>
          <a:p>
            <a:r>
              <a:rPr lang="en-US" dirty="0"/>
              <a:t>Training Resources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CFC15AEE-9757-657D-C8CF-92464623925B}"/>
              </a:ext>
              <a:ext uri="{C183D7F6-B498-43B3-948B-1728B52AA6E4}">
                <adec:decorative xmlns:adec="http://schemas.microsoft.com/office/drawing/2017/decorative" val="1"/>
              </a:ext>
            </a:extLst>
          </p:cNvPr>
          <p:cNvSpPr>
            <a:spLocks noGrp="1"/>
          </p:cNvSpPr>
          <p:nvPr>
            <p:ph type="sldNum" sz="quarter" idx="12"/>
          </p:nvPr>
        </p:nvSpPr>
        <p:spPr/>
        <p:txBody>
          <a:bodyPr/>
          <a:lstStyle/>
          <a:p>
            <a:pPr>
              <a:defRPr/>
            </a:pPr>
            <a:fld id="{5A46B72A-9EC9-42C9-9666-9C1126C61849}" type="slidenum">
              <a:rPr lang="en-US" altLang="en-US" smtClean="0"/>
              <a:pPr>
                <a:defRPr/>
              </a:pPr>
              <a:t>36</a:t>
            </a:fld>
            <a:endParaRPr lang="en-US" altLang="en-US"/>
          </a:p>
        </p:txBody>
      </p:sp>
      <p:pic>
        <p:nvPicPr>
          <p:cNvPr id="47107" name="Picture 4" descr="Links to online training modules">
            <a:extLst>
              <a:ext uri="{FF2B5EF4-FFF2-40B4-BE49-F238E27FC236}">
                <a16:creationId xmlns:a16="http://schemas.microsoft.com/office/drawing/2014/main" id="{CA8F62DD-A22F-2C89-AF54-AC9384119C6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76200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C371D6B6-6423-5196-C7EB-44FD7B255E25}"/>
              </a:ext>
            </a:extLst>
          </p:cNvPr>
          <p:cNvSpPr>
            <a:spLocks noGrp="1"/>
          </p:cNvSpPr>
          <p:nvPr>
            <p:ph type="title" idx="4294967295"/>
          </p:nvPr>
        </p:nvSpPr>
        <p:spPr>
          <a:xfrm>
            <a:off x="7467600" y="2057400"/>
            <a:ext cx="2438400" cy="1981200"/>
          </a:xfrm>
        </p:spPr>
        <p:txBody>
          <a:bodyPr/>
          <a:lstStyle/>
          <a:p>
            <a:r>
              <a:rPr lang="en-US" dirty="0"/>
              <a:t>Training Resources</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Content Placeholder 2">
            <a:extLst>
              <a:ext uri="{FF2B5EF4-FFF2-40B4-BE49-F238E27FC236}">
                <a16:creationId xmlns:a16="http://schemas.microsoft.com/office/drawing/2014/main" id="{041FD54D-3CD3-95CD-DE36-9F2E1BB7328F}"/>
              </a:ext>
            </a:extLst>
          </p:cNvPr>
          <p:cNvSpPr>
            <a:spLocks noGrp="1"/>
          </p:cNvSpPr>
          <p:nvPr>
            <p:ph sz="half" idx="1"/>
          </p:nvPr>
        </p:nvSpPr>
        <p:spPr>
          <a:xfrm>
            <a:off x="1093788" y="3113088"/>
            <a:ext cx="3740150" cy="3368675"/>
          </a:xfrm>
        </p:spPr>
        <p:txBody>
          <a:bodyPr rtlCol="0">
            <a:noAutofit/>
          </a:bodyPr>
          <a:lstStyle/>
          <a:p>
            <a:pPr eaLnBrk="1" fontAlgn="auto" hangingPunct="1">
              <a:spcAft>
                <a:spcPts val="0"/>
              </a:spcAft>
              <a:buClr>
                <a:schemeClr val="accent1">
                  <a:lumMod val="75000"/>
                </a:schemeClr>
              </a:buClr>
              <a:buFont typeface="Wingdings 3" charset="2"/>
              <a:buChar char=""/>
              <a:defRPr/>
            </a:pPr>
            <a:r>
              <a:rPr lang="en-US" altLang="en-US" dirty="0">
                <a:solidFill>
                  <a:schemeClr val="tx1">
                    <a:lumMod val="75000"/>
                    <a:lumOff val="25000"/>
                  </a:schemeClr>
                </a:solidFill>
              </a:rPr>
              <a:t>Increased probability of flaws in the project design if application was not written in-house</a:t>
            </a:r>
          </a:p>
          <a:p>
            <a:pPr marL="0" indent="0" eaLnBrk="1" fontAlgn="auto" hangingPunct="1">
              <a:spcAft>
                <a:spcPts val="0"/>
              </a:spcAft>
              <a:buClr>
                <a:schemeClr val="accent1">
                  <a:lumMod val="75000"/>
                </a:schemeClr>
              </a:buClr>
              <a:buFont typeface="Arial" panose="020B0604020202020204" pitchFamily="34" charset="0"/>
              <a:buNone/>
              <a:defRPr/>
            </a:pPr>
            <a:endParaRPr lang="en-US" altLang="en-US" dirty="0">
              <a:solidFill>
                <a:schemeClr val="tx1">
                  <a:lumMod val="75000"/>
                  <a:lumOff val="25000"/>
                </a:schemeClr>
              </a:solidFill>
            </a:endParaRPr>
          </a:p>
          <a:p>
            <a:pPr eaLnBrk="1" fontAlgn="auto" hangingPunct="1">
              <a:spcAft>
                <a:spcPts val="0"/>
              </a:spcAft>
              <a:buClr>
                <a:schemeClr val="accent1">
                  <a:lumMod val="75000"/>
                </a:schemeClr>
              </a:buClr>
              <a:buFont typeface="Wingdings 3" charset="2"/>
              <a:buChar char=""/>
              <a:defRPr/>
            </a:pPr>
            <a:r>
              <a:rPr lang="en-US" altLang="en-US" dirty="0">
                <a:solidFill>
                  <a:schemeClr val="tx1">
                    <a:lumMod val="75000"/>
                    <a:lumOff val="25000"/>
                  </a:schemeClr>
                </a:solidFill>
              </a:rPr>
              <a:t>Lack of understanding of grant policies/Dept. of ED policies and regs</a:t>
            </a:r>
          </a:p>
          <a:p>
            <a:pPr marL="0" indent="0" eaLnBrk="1" fontAlgn="auto" hangingPunct="1">
              <a:spcAft>
                <a:spcPts val="0"/>
              </a:spcAft>
              <a:buClr>
                <a:schemeClr val="accent1">
                  <a:lumMod val="75000"/>
                </a:schemeClr>
              </a:buClr>
              <a:buFont typeface="Arial" panose="020B0604020202020204" pitchFamily="34" charset="0"/>
              <a:buNone/>
              <a:defRPr/>
            </a:pPr>
            <a:endParaRPr lang="en-US" altLang="en-US" dirty="0">
              <a:solidFill>
                <a:schemeClr val="tx1">
                  <a:lumMod val="75000"/>
                  <a:lumOff val="25000"/>
                </a:schemeClr>
              </a:solidFill>
            </a:endParaRPr>
          </a:p>
          <a:p>
            <a:pPr eaLnBrk="1" fontAlgn="auto" hangingPunct="1">
              <a:spcAft>
                <a:spcPts val="0"/>
              </a:spcAft>
              <a:buClr>
                <a:schemeClr val="accent1">
                  <a:lumMod val="75000"/>
                </a:schemeClr>
              </a:buClr>
              <a:buFont typeface="Wingdings 3" charset="2"/>
              <a:buChar char=""/>
              <a:defRPr/>
            </a:pPr>
            <a:r>
              <a:rPr lang="en-US" altLang="en-US" dirty="0">
                <a:solidFill>
                  <a:schemeClr val="tx1">
                    <a:lumMod val="75000"/>
                    <a:lumOff val="25000"/>
                  </a:schemeClr>
                </a:solidFill>
              </a:rPr>
              <a:t>Poor management of the grant project</a:t>
            </a:r>
          </a:p>
          <a:p>
            <a:pPr marL="0" indent="0" eaLnBrk="1" fontAlgn="auto" hangingPunct="1">
              <a:spcAft>
                <a:spcPts val="0"/>
              </a:spcAft>
              <a:buClr>
                <a:schemeClr val="accent1">
                  <a:lumMod val="75000"/>
                </a:schemeClr>
              </a:buClr>
              <a:buFont typeface="Arial"/>
              <a:buNone/>
              <a:defRPr/>
            </a:pPr>
            <a:endParaRPr lang="en-US" altLang="en-US" dirty="0">
              <a:solidFill>
                <a:schemeClr val="tx1">
                  <a:lumMod val="75000"/>
                  <a:lumOff val="25000"/>
                </a:schemeClr>
              </a:solidFill>
            </a:endParaRPr>
          </a:p>
          <a:p>
            <a:pPr eaLnBrk="1" fontAlgn="auto" hangingPunct="1">
              <a:spcAft>
                <a:spcPts val="0"/>
              </a:spcAft>
              <a:buClr>
                <a:schemeClr val="accent1">
                  <a:lumMod val="75000"/>
                </a:schemeClr>
              </a:buClr>
              <a:buFont typeface="Wingdings 3" charset="2"/>
              <a:buChar char=""/>
              <a:defRPr/>
            </a:pPr>
            <a:r>
              <a:rPr lang="en-US" altLang="en-US" dirty="0">
                <a:solidFill>
                  <a:schemeClr val="tx1">
                    <a:lumMod val="75000"/>
                    <a:lumOff val="25000"/>
                  </a:schemeClr>
                </a:solidFill>
              </a:rPr>
              <a:t>Changes to budget, implementation plan, etc. </a:t>
            </a:r>
          </a:p>
          <a:p>
            <a:pPr eaLnBrk="1" fontAlgn="auto" hangingPunct="1">
              <a:spcAft>
                <a:spcPts val="0"/>
              </a:spcAft>
              <a:buClr>
                <a:schemeClr val="accent1">
                  <a:lumMod val="75000"/>
                </a:schemeClr>
              </a:buClr>
              <a:buFont typeface="Wingdings 3" charset="2"/>
              <a:buChar char=""/>
              <a:defRPr/>
            </a:pPr>
            <a:endParaRPr lang="en-US" altLang="en-US" dirty="0">
              <a:solidFill>
                <a:schemeClr val="tx1">
                  <a:lumMod val="75000"/>
                  <a:lumOff val="25000"/>
                </a:schemeClr>
              </a:solidFill>
            </a:endParaRPr>
          </a:p>
        </p:txBody>
      </p:sp>
      <p:sp>
        <p:nvSpPr>
          <p:cNvPr id="2" name="Content Placeholder 1">
            <a:extLst>
              <a:ext uri="{FF2B5EF4-FFF2-40B4-BE49-F238E27FC236}">
                <a16:creationId xmlns:a16="http://schemas.microsoft.com/office/drawing/2014/main" id="{AE6D61BB-15F8-DFB2-E6B9-5C15DDB1035A}"/>
              </a:ext>
            </a:extLst>
          </p:cNvPr>
          <p:cNvSpPr>
            <a:spLocks noGrp="1"/>
          </p:cNvSpPr>
          <p:nvPr>
            <p:ph sz="half" idx="2"/>
          </p:nvPr>
        </p:nvSpPr>
        <p:spPr>
          <a:xfrm>
            <a:off x="4984750" y="2514600"/>
            <a:ext cx="3740150" cy="4184650"/>
          </a:xfrm>
        </p:spPr>
        <p:txBody>
          <a:bodyPr/>
          <a:lstStyle/>
          <a:p>
            <a:pPr eaLnBrk="1" fontAlgn="auto" hangingPunct="1">
              <a:spcAft>
                <a:spcPts val="0"/>
              </a:spcAft>
              <a:buClr>
                <a:schemeClr val="accent1">
                  <a:lumMod val="75000"/>
                </a:schemeClr>
              </a:buClr>
              <a:buFont typeface="Wingdings 3" charset="2"/>
              <a:buChar char=""/>
              <a:defRPr/>
            </a:pPr>
            <a:r>
              <a:rPr lang="en-US" altLang="en-US" dirty="0">
                <a:solidFill>
                  <a:schemeClr val="tx1">
                    <a:lumMod val="75000"/>
                    <a:lumOff val="25000"/>
                  </a:schemeClr>
                </a:solidFill>
              </a:rPr>
              <a:t>Delays in implementation</a:t>
            </a:r>
          </a:p>
          <a:p>
            <a:pPr eaLnBrk="1" fontAlgn="auto" hangingPunct="1">
              <a:spcAft>
                <a:spcPts val="0"/>
              </a:spcAft>
              <a:buClr>
                <a:schemeClr val="accent1">
                  <a:lumMod val="75000"/>
                </a:schemeClr>
              </a:buClr>
              <a:buFont typeface="Wingdings 3" charset="2"/>
              <a:buChar char=""/>
              <a:defRPr/>
            </a:pPr>
            <a:endParaRPr lang="en-US" altLang="en-US" dirty="0">
              <a:solidFill>
                <a:schemeClr val="tx1">
                  <a:lumMod val="75000"/>
                  <a:lumOff val="25000"/>
                </a:schemeClr>
              </a:solidFill>
            </a:endParaRPr>
          </a:p>
          <a:p>
            <a:pPr eaLnBrk="1" fontAlgn="auto" hangingPunct="1">
              <a:spcAft>
                <a:spcPts val="0"/>
              </a:spcAft>
              <a:buClr>
                <a:schemeClr val="accent1">
                  <a:lumMod val="75000"/>
                </a:schemeClr>
              </a:buClr>
              <a:buFont typeface="Wingdings 3" charset="2"/>
              <a:buChar char=""/>
              <a:defRPr/>
            </a:pPr>
            <a:r>
              <a:rPr lang="en-US" altLang="en-US" dirty="0">
                <a:solidFill>
                  <a:schemeClr val="tx1">
                    <a:lumMod val="75000"/>
                    <a:lumOff val="25000"/>
                  </a:schemeClr>
                </a:solidFill>
              </a:rPr>
              <a:t>The new virtual environment</a:t>
            </a:r>
          </a:p>
          <a:p>
            <a:pPr marL="0" indent="0" eaLnBrk="1" fontAlgn="auto" hangingPunct="1">
              <a:spcAft>
                <a:spcPts val="0"/>
              </a:spcAft>
              <a:buClr>
                <a:schemeClr val="accent1">
                  <a:lumMod val="75000"/>
                </a:schemeClr>
              </a:buClr>
              <a:buFont typeface="Arial"/>
              <a:buNone/>
              <a:defRPr/>
            </a:pPr>
            <a:endParaRPr lang="en-US" altLang="en-US" dirty="0">
              <a:solidFill>
                <a:schemeClr val="tx1">
                  <a:lumMod val="75000"/>
                  <a:lumOff val="25000"/>
                </a:schemeClr>
              </a:solidFill>
            </a:endParaRPr>
          </a:p>
          <a:p>
            <a:pPr eaLnBrk="1" fontAlgn="auto" hangingPunct="1">
              <a:spcAft>
                <a:spcPts val="0"/>
              </a:spcAft>
              <a:buClr>
                <a:schemeClr val="accent1">
                  <a:lumMod val="75000"/>
                </a:schemeClr>
              </a:buClr>
              <a:buFont typeface="Wingdings 3" charset="2"/>
              <a:buChar char=""/>
              <a:defRPr/>
            </a:pPr>
            <a:r>
              <a:rPr lang="en-US" altLang="en-US" dirty="0">
                <a:solidFill>
                  <a:schemeClr val="tx1">
                    <a:lumMod val="75000"/>
                    <a:lumOff val="25000"/>
                  </a:schemeClr>
                </a:solidFill>
              </a:rPr>
              <a:t>Communication and Clarifying expectations within the team and/or other departments</a:t>
            </a:r>
          </a:p>
          <a:p>
            <a:pPr eaLnBrk="1" fontAlgn="auto" hangingPunct="1">
              <a:spcAft>
                <a:spcPts val="0"/>
              </a:spcAft>
              <a:buClr>
                <a:schemeClr val="accent1">
                  <a:lumMod val="75000"/>
                </a:schemeClr>
              </a:buClr>
              <a:buFont typeface="Wingdings 3" charset="2"/>
              <a:buChar char=""/>
              <a:defRPr/>
            </a:pPr>
            <a:endParaRPr lang="en-US" altLang="en-US" dirty="0">
              <a:solidFill>
                <a:schemeClr val="tx1">
                  <a:lumMod val="75000"/>
                  <a:lumOff val="25000"/>
                </a:schemeClr>
              </a:solidFill>
            </a:endParaRPr>
          </a:p>
          <a:p>
            <a:pPr eaLnBrk="1" fontAlgn="auto" hangingPunct="1">
              <a:spcAft>
                <a:spcPts val="0"/>
              </a:spcAft>
              <a:buClr>
                <a:schemeClr val="accent1">
                  <a:lumMod val="75000"/>
                </a:schemeClr>
              </a:buClr>
              <a:buFont typeface="Wingdings 3" charset="2"/>
              <a:buChar char=""/>
              <a:defRPr/>
            </a:pPr>
            <a:r>
              <a:rPr lang="en-US" altLang="en-US" dirty="0">
                <a:solidFill>
                  <a:schemeClr val="tx1">
                    <a:lumMod val="75000"/>
                    <a:lumOff val="25000"/>
                  </a:schemeClr>
                </a:solidFill>
              </a:rPr>
              <a:t>Lack of buy-in from the administration</a:t>
            </a:r>
          </a:p>
          <a:p>
            <a:pPr eaLnBrk="1" fontAlgn="auto" hangingPunct="1">
              <a:spcAft>
                <a:spcPts val="0"/>
              </a:spcAft>
              <a:buClr>
                <a:schemeClr val="accent1">
                  <a:lumMod val="75000"/>
                </a:schemeClr>
              </a:buClr>
              <a:buFont typeface="Wingdings 3" charset="2"/>
              <a:buChar char=""/>
              <a:defRPr/>
            </a:pPr>
            <a:endParaRPr lang="en-US" altLang="en-US" dirty="0">
              <a:solidFill>
                <a:schemeClr val="tx1">
                  <a:lumMod val="75000"/>
                  <a:lumOff val="25000"/>
                </a:schemeClr>
              </a:solidFill>
            </a:endParaRPr>
          </a:p>
          <a:p>
            <a:pPr eaLnBrk="1" fontAlgn="auto" hangingPunct="1">
              <a:spcAft>
                <a:spcPts val="0"/>
              </a:spcAft>
              <a:buClr>
                <a:schemeClr val="accent1">
                  <a:lumMod val="75000"/>
                </a:schemeClr>
              </a:buClr>
              <a:buFont typeface="Wingdings 3" charset="2"/>
              <a:buChar char=""/>
              <a:defRPr/>
            </a:pPr>
            <a:r>
              <a:rPr lang="en-US" altLang="en-US" dirty="0">
                <a:solidFill>
                  <a:schemeClr val="tx1">
                    <a:lumMod val="75000"/>
                    <a:lumOff val="25000"/>
                  </a:schemeClr>
                </a:solidFill>
              </a:rPr>
              <a:t>Sustainability/institutionalization</a:t>
            </a:r>
          </a:p>
          <a:p>
            <a:pPr>
              <a:defRPr/>
            </a:pPr>
            <a:endParaRPr lang="en-US" dirty="0"/>
          </a:p>
        </p:txBody>
      </p:sp>
      <p:sp>
        <p:nvSpPr>
          <p:cNvPr id="48132" name="Slide Number Placeholder 4">
            <a:extLst>
              <a:ext uri="{FF2B5EF4-FFF2-40B4-BE49-F238E27FC236}">
                <a16:creationId xmlns:a16="http://schemas.microsoft.com/office/drawing/2014/main" id="{B6E7F7D7-81B6-39AB-2A6E-804754374E39}"/>
              </a:ext>
              <a:ext uri="{C183D7F6-B498-43B3-948B-1728B52AA6E4}">
                <adec:decorative xmlns:adec="http://schemas.microsoft.com/office/drawing/2017/decorative" val="1"/>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pPr fontAlgn="base">
              <a:spcBef>
                <a:spcPct val="0"/>
              </a:spcBef>
              <a:spcAft>
                <a:spcPct val="0"/>
              </a:spcAft>
            </a:pPr>
            <a:fld id="{71E6356E-1010-4C52-9BF6-2DDAD82DCF03}" type="slidenum">
              <a:rPr lang="en-US" altLang="en-US" sz="1200" smtClean="0">
                <a:solidFill>
                  <a:srgbClr val="898989"/>
                </a:solidFill>
                <a:latin typeface="Calibri" panose="020F0502020204030204" pitchFamily="34" charset="0"/>
              </a:rPr>
              <a:pPr fontAlgn="base">
                <a:spcBef>
                  <a:spcPct val="0"/>
                </a:spcBef>
                <a:spcAft>
                  <a:spcPct val="0"/>
                </a:spcAft>
              </a:pPr>
              <a:t>37</a:t>
            </a:fld>
            <a:endParaRPr lang="en-US" altLang="en-US" sz="1200">
              <a:solidFill>
                <a:srgbClr val="898989"/>
              </a:solidFill>
              <a:latin typeface="Calibri" panose="020F0502020204030204" pitchFamily="34" charset="0"/>
            </a:endParaRPr>
          </a:p>
        </p:txBody>
      </p:sp>
      <p:pic>
        <p:nvPicPr>
          <p:cNvPr id="48133" name="Picture 3" descr="Picture of a person pushing on a wall&#10;&#10;">
            <a:extLst>
              <a:ext uri="{FF2B5EF4-FFF2-40B4-BE49-F238E27FC236}">
                <a16:creationId xmlns:a16="http://schemas.microsoft.com/office/drawing/2014/main" id="{E24C203F-0A90-99CA-40B6-A61B6017B03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4638" y="19050"/>
            <a:ext cx="3289300" cy="238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6">
            <a:extLst>
              <a:ext uri="{FF2B5EF4-FFF2-40B4-BE49-F238E27FC236}">
                <a16:creationId xmlns:a16="http://schemas.microsoft.com/office/drawing/2014/main" id="{C7C9ADDB-06F6-41E4-1F02-8BE2D5DDC554}"/>
              </a:ext>
            </a:extLst>
          </p:cNvPr>
          <p:cNvSpPr>
            <a:spLocks noGrp="1"/>
          </p:cNvSpPr>
          <p:nvPr>
            <p:ph type="title" idx="4294967295"/>
          </p:nvPr>
        </p:nvSpPr>
        <p:spPr>
          <a:xfrm>
            <a:off x="3733800" y="0"/>
            <a:ext cx="5000625" cy="1754188"/>
          </a:xfrm>
          <a:prstGeom prst="rect">
            <a:avLst/>
          </a:prstGeom>
          <a:noFill/>
          <a:ln>
            <a:noFill/>
            <a:prstDash/>
          </a:ln>
          <a:effectLst/>
        </p:spPr>
        <p:txBody>
          <a:bodyPr rot="0" spcFirstLastPara="0" vertOverflow="overflow" horzOverflow="overflow" vert="horz" wrap="none" lIns="91440" tIns="45720" rIns="91440" bIns="45720" numCol="1" spcCol="0" rtlCol="0" fromWordArt="0" anchor="t" anchorCtr="0" forceAA="0" compatLnSpc="1">
            <a:prstTxWarp prst="textNoShape">
              <a:avLst/>
            </a:prstTxWarp>
            <a:spAutoFit/>
          </a:bodyP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5400" b="0" i="0" u="none" strike="noStrike" kern="1200" cap="none" spc="0" normalizeH="0" baseline="0" noProof="0" dirty="0">
                <a:ln w="0"/>
                <a:solidFill>
                  <a:schemeClr val="tx1"/>
                </a:solidFill>
                <a:effectLst>
                  <a:outerShdw blurRad="38100" dist="19050" dir="2700000" algn="tl" rotWithShape="0">
                    <a:schemeClr val="dk1">
                      <a:alpha val="40000"/>
                    </a:schemeClr>
                  </a:outerShdw>
                </a:effectLst>
                <a:uLnTx/>
                <a:uFillTx/>
                <a:latin typeface="Corbel" panose="020B0503020204020204" pitchFamily="34" charset="0"/>
                <a:ea typeface="+mn-ea"/>
                <a:cs typeface="+mn-cs"/>
              </a:rPr>
              <a:t>Challenges for </a:t>
            </a:r>
          </a:p>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US" sz="5400" b="0" i="0" u="none" strike="noStrike" kern="1200" cap="none" spc="0" normalizeH="0" baseline="0" noProof="0" dirty="0">
                <a:ln w="0"/>
                <a:solidFill>
                  <a:schemeClr val="tx1"/>
                </a:solidFill>
                <a:effectLst>
                  <a:outerShdw blurRad="38100" dist="19050" dir="2700000" algn="tl" rotWithShape="0">
                    <a:schemeClr val="dk1">
                      <a:alpha val="40000"/>
                    </a:schemeClr>
                  </a:outerShdw>
                </a:effectLst>
                <a:uLnTx/>
                <a:uFillTx/>
                <a:latin typeface="Corbel" panose="020B0503020204020204" pitchFamily="34" charset="0"/>
                <a:ea typeface="+mn-ea"/>
                <a:cs typeface="+mn-cs"/>
              </a:rPr>
              <a:t>Project Directors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a:extLst>
              <a:ext uri="{FF2B5EF4-FFF2-40B4-BE49-F238E27FC236}">
                <a16:creationId xmlns:a16="http://schemas.microsoft.com/office/drawing/2014/main" id="{4C211577-508D-D445-3946-23D53CEC299F}"/>
              </a:ext>
            </a:extLst>
          </p:cNvPr>
          <p:cNvSpPr>
            <a:spLocks noGrp="1" noChangeArrowheads="1"/>
          </p:cNvSpPr>
          <p:nvPr>
            <p:ph type="title"/>
          </p:nvPr>
        </p:nvSpPr>
        <p:spPr/>
        <p:txBody>
          <a:bodyPr/>
          <a:lstStyle/>
          <a:p>
            <a:r>
              <a:rPr lang="en-US" altLang="en-US">
                <a:ln>
                  <a:noFill/>
                </a:ln>
                <a:solidFill>
                  <a:srgbClr val="FF0000"/>
                </a:solidFill>
              </a:rPr>
              <a:t>What are some of the challenges you have experienced?</a:t>
            </a:r>
          </a:p>
        </p:txBody>
      </p:sp>
      <p:sp>
        <p:nvSpPr>
          <p:cNvPr id="6" name="Slide Number Placeholder 5">
            <a:extLst>
              <a:ext uri="{FF2B5EF4-FFF2-40B4-BE49-F238E27FC236}">
                <a16:creationId xmlns:a16="http://schemas.microsoft.com/office/drawing/2014/main" id="{CA9E2B6A-033D-A207-11F8-5199504338E4}"/>
              </a:ext>
            </a:extLst>
          </p:cNvPr>
          <p:cNvSpPr>
            <a:spLocks noGrp="1"/>
          </p:cNvSpPr>
          <p:nvPr>
            <p:ph type="sldNum" sz="quarter" idx="12"/>
          </p:nvPr>
        </p:nvSpPr>
        <p:spPr/>
        <p:txBody>
          <a:bodyPr/>
          <a:lstStyle/>
          <a:p>
            <a:pPr>
              <a:defRPr/>
            </a:pPr>
            <a:fld id="{00039E45-312E-48FF-9271-EF26C653622E}" type="slidenum">
              <a:rPr lang="en-US" altLang="en-US" smtClean="0"/>
              <a:pPr>
                <a:defRPr/>
              </a:pPr>
              <a:t>38</a:t>
            </a:fld>
            <a:endParaRPr lang="en-US" altLang="en-US"/>
          </a:p>
        </p:txBody>
      </p:sp>
      <p:pic>
        <p:nvPicPr>
          <p:cNvPr id="49156" name="Picture 7" descr="A person holding a notepad&#10;&#10;">
            <a:extLst>
              <a:ext uri="{FF2B5EF4-FFF2-40B4-BE49-F238E27FC236}">
                <a16:creationId xmlns:a16="http://schemas.microsoft.com/office/drawing/2014/main" id="{259D96D6-97C0-A9F1-BDA8-7464E699276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2413000"/>
            <a:ext cx="6096000" cy="4065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a:extLst>
              <a:ext uri="{FF2B5EF4-FFF2-40B4-BE49-F238E27FC236}">
                <a16:creationId xmlns:a16="http://schemas.microsoft.com/office/drawing/2014/main" id="{A7361494-B5E6-3681-AEE7-1DCD0D631798}"/>
              </a:ext>
            </a:extLst>
          </p:cNvPr>
          <p:cNvSpPr>
            <a:spLocks noGrp="1" noChangeArrowheads="1"/>
          </p:cNvSpPr>
          <p:nvPr>
            <p:ph type="title"/>
          </p:nvPr>
        </p:nvSpPr>
        <p:spPr>
          <a:xfrm>
            <a:off x="1143000" y="2209800"/>
            <a:ext cx="7704138" cy="1981200"/>
          </a:xfrm>
        </p:spPr>
        <p:txBody>
          <a:bodyPr/>
          <a:lstStyle/>
          <a:p>
            <a:r>
              <a:rPr lang="en-US" altLang="en-US" b="1">
                <a:ln>
                  <a:noFill/>
                </a:ln>
              </a:rPr>
              <a:t>Other considerations for the Project Director…</a:t>
            </a:r>
          </a:p>
        </p:txBody>
      </p:sp>
      <p:sp>
        <p:nvSpPr>
          <p:cNvPr id="4" name="Slide Number Placeholder 3">
            <a:extLst>
              <a:ext uri="{FF2B5EF4-FFF2-40B4-BE49-F238E27FC236}">
                <a16:creationId xmlns:a16="http://schemas.microsoft.com/office/drawing/2014/main" id="{0A242EE6-8B7F-78EA-51FF-FA075C6DC938}"/>
              </a:ext>
            </a:extLst>
          </p:cNvPr>
          <p:cNvSpPr>
            <a:spLocks noGrp="1"/>
          </p:cNvSpPr>
          <p:nvPr>
            <p:ph type="sldNum" sz="quarter" idx="12"/>
          </p:nvPr>
        </p:nvSpPr>
        <p:spPr/>
        <p:txBody>
          <a:bodyPr/>
          <a:lstStyle/>
          <a:p>
            <a:pPr>
              <a:defRPr/>
            </a:pPr>
            <a:fld id="{5974C268-EE6C-435B-84C8-F0DEC0A7F842}" type="slidenum">
              <a:rPr lang="en-US" altLang="en-US" smtClean="0"/>
              <a:pPr>
                <a:defRPr/>
              </a:pPr>
              <a:t>39</a:t>
            </a:fld>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6">
            <a:extLst>
              <a:ext uri="{FF2B5EF4-FFF2-40B4-BE49-F238E27FC236}">
                <a16:creationId xmlns:a16="http://schemas.microsoft.com/office/drawing/2014/main" id="{1E83AE55-3401-C46F-4632-A5A784FE65A5}"/>
              </a:ext>
            </a:extLst>
          </p:cNvPr>
          <p:cNvSpPr>
            <a:spLocks noGrp="1" noChangeArrowheads="1"/>
          </p:cNvSpPr>
          <p:nvPr>
            <p:ph type="ctrTitle"/>
          </p:nvPr>
        </p:nvSpPr>
        <p:spPr>
          <a:xfrm>
            <a:off x="2057400" y="-7938"/>
            <a:ext cx="2943225" cy="2663826"/>
          </a:xfrm>
        </p:spPr>
        <p:txBody>
          <a:bodyPr>
            <a:normAutofit fontScale="90000"/>
          </a:bodyPr>
          <a:lstStyle/>
          <a:p>
            <a:pPr algn="ctr">
              <a:defRPr/>
            </a:pPr>
            <a:r>
              <a:rPr lang="en-US" altLang="en-US" sz="1800" dirty="0">
                <a:ln>
                  <a:noFill/>
                </a:ln>
              </a:rPr>
              <a:t>The Hispanic-Serving Institutions Division is a division within one of the many principal offices within the U.S. Department of Education. We are located at Washington, DC headquarters-LBJ Building. Our division is comprised of 6 team members and the Division Director, Stacey Slijepcevic. </a:t>
            </a:r>
          </a:p>
        </p:txBody>
      </p:sp>
      <p:sp>
        <p:nvSpPr>
          <p:cNvPr id="16387" name="Subtitle 7">
            <a:extLst>
              <a:ext uri="{FF2B5EF4-FFF2-40B4-BE49-F238E27FC236}">
                <a16:creationId xmlns:a16="http://schemas.microsoft.com/office/drawing/2014/main" id="{86650954-31CB-4BB4-7583-864FC7C802AE}"/>
              </a:ext>
            </a:extLst>
          </p:cNvPr>
          <p:cNvSpPr>
            <a:spLocks noGrp="1" noChangeArrowheads="1"/>
          </p:cNvSpPr>
          <p:nvPr>
            <p:ph type="subTitle" idx="1"/>
          </p:nvPr>
        </p:nvSpPr>
        <p:spPr>
          <a:xfrm>
            <a:off x="2535238" y="3087688"/>
            <a:ext cx="4073525" cy="3051175"/>
          </a:xfrm>
        </p:spPr>
        <p:txBody>
          <a:bodyPr>
            <a:normAutofit lnSpcReduction="10000"/>
          </a:bodyPr>
          <a:lstStyle/>
          <a:p>
            <a:pPr algn="ctr">
              <a:defRPr/>
            </a:pPr>
            <a:r>
              <a:rPr lang="en-US" altLang="en-US" dirty="0"/>
              <a:t>Our 6 team members serve as Program Officers who manage a comprehensive grant portfolio based on locale. Our grantees have grants under one or more of the following programs: Developing Hispanic-Serving Institutions (DHSI), Promoting Post-baccalaureate Opportunities for Hispanic Americans (PPOHA), Hispanic-Serving Institutions STEM and Articulation (HSI STEM), and various FIPSE programs.</a:t>
            </a:r>
          </a:p>
        </p:txBody>
      </p:sp>
      <p:sp>
        <p:nvSpPr>
          <p:cNvPr id="6" name="Slide Number Placeholder 5">
            <a:extLst>
              <a:ext uri="{FF2B5EF4-FFF2-40B4-BE49-F238E27FC236}">
                <a16:creationId xmlns:a16="http://schemas.microsoft.com/office/drawing/2014/main" id="{8D95D1A3-0662-086D-2BA5-D7F026F55B72}"/>
              </a:ext>
              <a:ext uri="{C183D7F6-B498-43B3-948B-1728B52AA6E4}">
                <adec:decorative xmlns:adec="http://schemas.microsoft.com/office/drawing/2017/decorative" val="1"/>
              </a:ext>
            </a:extLst>
          </p:cNvPr>
          <p:cNvSpPr>
            <a:spLocks noGrp="1"/>
          </p:cNvSpPr>
          <p:nvPr>
            <p:ph type="sldNum" sz="quarter" idx="12"/>
          </p:nvPr>
        </p:nvSpPr>
        <p:spPr/>
        <p:txBody>
          <a:bodyPr/>
          <a:lstStyle/>
          <a:p>
            <a:pPr>
              <a:defRPr/>
            </a:pPr>
            <a:fld id="{9DC87760-1B07-47C2-953D-79DB1B892AE6}" type="slidenum">
              <a:rPr lang="en-US" altLang="en-US" smtClean="0"/>
              <a:pPr>
                <a:defRPr/>
              </a:pPr>
              <a:t>4</a:t>
            </a:fld>
            <a:endParaRPr lang="en-US" altLang="en-US"/>
          </a:p>
        </p:txBody>
      </p:sp>
      <p:pic>
        <p:nvPicPr>
          <p:cNvPr id="13317" name="Picture 9" descr="A sign outside of a building of the Department of Education&#10;&#10;">
            <a:extLst>
              <a:ext uri="{FF2B5EF4-FFF2-40B4-BE49-F238E27FC236}">
                <a16:creationId xmlns:a16="http://schemas.microsoft.com/office/drawing/2014/main" id="{253924D7-CB8D-18AE-92BD-8940019EEDE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1913" y="41275"/>
            <a:ext cx="4002087" cy="266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8" name="TextBox 11">
            <a:extLst>
              <a:ext uri="{FF2B5EF4-FFF2-40B4-BE49-F238E27FC236}">
                <a16:creationId xmlns:a16="http://schemas.microsoft.com/office/drawing/2014/main" id="{BCF1D81D-C5C0-D494-32D9-C8AAC558398B}"/>
              </a:ext>
            </a:extLst>
          </p:cNvPr>
          <p:cNvSpPr txBox="1">
            <a:spLocks noChangeArrowheads="1"/>
          </p:cNvSpPr>
          <p:nvPr/>
        </p:nvSpPr>
        <p:spPr bwMode="auto">
          <a:xfrm>
            <a:off x="6934200" y="3930650"/>
            <a:ext cx="2057400" cy="258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r>
              <a:rPr lang="en-US" altLang="en-US"/>
              <a:t>Our mission is to support Institutions of Higher Education that are educating the majority of Hispanic college students in America.</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a:extLst>
              <a:ext uri="{FF2B5EF4-FFF2-40B4-BE49-F238E27FC236}">
                <a16:creationId xmlns:a16="http://schemas.microsoft.com/office/drawing/2014/main" id="{825BB232-FD28-49F2-1FAE-10C716A5269C}"/>
              </a:ext>
            </a:extLst>
          </p:cNvPr>
          <p:cNvSpPr>
            <a:spLocks noGrp="1" noChangeArrowheads="1"/>
          </p:cNvSpPr>
          <p:nvPr>
            <p:ph type="title"/>
          </p:nvPr>
        </p:nvSpPr>
        <p:spPr>
          <a:xfrm>
            <a:off x="971550" y="2438400"/>
            <a:ext cx="7704138" cy="1981200"/>
          </a:xfrm>
        </p:spPr>
        <p:txBody>
          <a:bodyPr/>
          <a:lstStyle/>
          <a:p>
            <a:r>
              <a:rPr lang="en-US" altLang="en-US">
                <a:ln>
                  <a:noFill/>
                </a:ln>
              </a:rPr>
              <a:t>Does the grant have its own Internal Controls Manual or SOP document?</a:t>
            </a:r>
          </a:p>
        </p:txBody>
      </p:sp>
      <p:sp>
        <p:nvSpPr>
          <p:cNvPr id="6" name="Slide Number Placeholder 5">
            <a:extLst>
              <a:ext uri="{FF2B5EF4-FFF2-40B4-BE49-F238E27FC236}">
                <a16:creationId xmlns:a16="http://schemas.microsoft.com/office/drawing/2014/main" id="{5554C637-1723-1E5F-CBA5-8FD48A2EA5B9}"/>
              </a:ext>
            </a:extLst>
          </p:cNvPr>
          <p:cNvSpPr>
            <a:spLocks noGrp="1"/>
          </p:cNvSpPr>
          <p:nvPr>
            <p:ph type="sldNum" sz="quarter" idx="12"/>
          </p:nvPr>
        </p:nvSpPr>
        <p:spPr/>
        <p:txBody>
          <a:bodyPr/>
          <a:lstStyle/>
          <a:p>
            <a:pPr>
              <a:defRPr/>
            </a:pPr>
            <a:fld id="{F6D50747-1F4B-4AB8-8994-123D703B70EF}" type="slidenum">
              <a:rPr lang="en-US" altLang="en-US" smtClean="0"/>
              <a:pPr>
                <a:defRPr/>
              </a:pPr>
              <a:t>40</a:t>
            </a:fld>
            <a:endParaRPr lang="en-US" alt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16:creationId xmlns:a16="http://schemas.microsoft.com/office/drawing/2014/main" id="{EA0B9E12-672F-6884-52EC-FE772775DD4C}"/>
              </a:ext>
            </a:extLst>
          </p:cNvPr>
          <p:cNvSpPr>
            <a:spLocks noGrp="1"/>
          </p:cNvSpPr>
          <p:nvPr>
            <p:ph type="title"/>
          </p:nvPr>
        </p:nvSpPr>
        <p:spPr>
          <a:xfrm>
            <a:off x="573088" y="176213"/>
            <a:ext cx="6348412" cy="1320800"/>
          </a:xfrm>
        </p:spPr>
        <p:txBody>
          <a:bodyPr rtlCol="0">
            <a:normAutofit fontScale="90000"/>
          </a:bodyPr>
          <a:lstStyle/>
          <a:p>
            <a:pPr eaLnBrk="1" fontAlgn="auto" hangingPunct="1">
              <a:spcAft>
                <a:spcPts val="0"/>
              </a:spcAft>
              <a:defRPr/>
            </a:pPr>
            <a:r>
              <a:rPr lang="en-US" altLang="en-US" sz="1800" b="1" dirty="0">
                <a:solidFill>
                  <a:srgbClr val="C00000"/>
                </a:solidFill>
              </a:rPr>
              <a:t>Internal Controls Manual </a:t>
            </a:r>
            <a:br>
              <a:rPr lang="en-US" altLang="en-US" sz="1800" b="1" dirty="0">
                <a:solidFill>
                  <a:srgbClr val="C00000"/>
                </a:solidFill>
              </a:rPr>
            </a:br>
            <a:r>
              <a:rPr lang="en-US" altLang="en-US" sz="1800" b="1" dirty="0">
                <a:solidFill>
                  <a:srgbClr val="C00000"/>
                </a:solidFill>
              </a:rPr>
              <a:t>(SOPs) for Federal Grant P031S19XXXX</a:t>
            </a:r>
            <a:br>
              <a:rPr lang="en-US" altLang="en-US" sz="1800" b="1" dirty="0">
                <a:solidFill>
                  <a:srgbClr val="C00000"/>
                </a:solidFill>
              </a:rPr>
            </a:br>
            <a:r>
              <a:rPr lang="en-US" altLang="en-US" sz="1800" b="1" dirty="0">
                <a:solidFill>
                  <a:srgbClr val="C00000"/>
                </a:solidFill>
              </a:rPr>
              <a:t>U.S. Department of Education</a:t>
            </a:r>
            <a:br>
              <a:rPr lang="en-US" altLang="en-US" sz="1800" dirty="0">
                <a:solidFill>
                  <a:srgbClr val="C00000"/>
                </a:solidFill>
              </a:rPr>
            </a:br>
            <a:br>
              <a:rPr lang="en-US" altLang="en-US" sz="1800" dirty="0">
                <a:solidFill>
                  <a:srgbClr val="C00000"/>
                </a:solidFill>
              </a:rPr>
            </a:br>
            <a:r>
              <a:rPr lang="en-US" altLang="en-US" sz="1800" dirty="0">
                <a:solidFill>
                  <a:srgbClr val="C00000"/>
                </a:solidFill>
              </a:rPr>
              <a:t>Table of Contents</a:t>
            </a:r>
          </a:p>
        </p:txBody>
      </p:sp>
      <p:sp>
        <p:nvSpPr>
          <p:cNvPr id="35843" name="Content Placeholder 2">
            <a:extLst>
              <a:ext uri="{FF2B5EF4-FFF2-40B4-BE49-F238E27FC236}">
                <a16:creationId xmlns:a16="http://schemas.microsoft.com/office/drawing/2014/main" id="{F803A7D6-77F5-7187-D714-1AC34EF7299D}"/>
              </a:ext>
            </a:extLst>
          </p:cNvPr>
          <p:cNvSpPr>
            <a:spLocks noGrp="1"/>
          </p:cNvSpPr>
          <p:nvPr>
            <p:ph sz="half" idx="1"/>
          </p:nvPr>
        </p:nvSpPr>
        <p:spPr>
          <a:xfrm>
            <a:off x="990600" y="1371600"/>
            <a:ext cx="3276600" cy="5029200"/>
          </a:xfrm>
        </p:spPr>
        <p:txBody>
          <a:bodyPr rtlCol="0">
            <a:normAutofit fontScale="25000" lnSpcReduction="20000"/>
          </a:bodyPr>
          <a:lstStyle/>
          <a:p>
            <a:pPr eaLnBrk="1" fontAlgn="auto" hangingPunct="1">
              <a:spcAft>
                <a:spcPts val="0"/>
              </a:spcAft>
              <a:buClr>
                <a:schemeClr val="accent1">
                  <a:lumMod val="75000"/>
                </a:schemeClr>
              </a:buClr>
              <a:buFont typeface="Wingdings 3" charset="2"/>
              <a:buChar char=""/>
              <a:defRPr/>
            </a:pPr>
            <a:r>
              <a:rPr lang="en-US" altLang="en-US" sz="4200" b="1" dirty="0">
                <a:solidFill>
                  <a:schemeClr val="tx1">
                    <a:lumMod val="75000"/>
                    <a:lumOff val="25000"/>
                  </a:schemeClr>
                </a:solidFill>
              </a:rPr>
              <a:t>PROJECT ABSTRACT</a:t>
            </a:r>
            <a:r>
              <a:rPr lang="en-US" altLang="en-US" sz="4200" dirty="0">
                <a:solidFill>
                  <a:schemeClr val="tx1">
                    <a:lumMod val="75000"/>
                    <a:lumOff val="25000"/>
                  </a:schemeClr>
                </a:solidFill>
              </a:rPr>
              <a:t>………………………………………..……..1</a:t>
            </a:r>
          </a:p>
          <a:p>
            <a:pPr eaLnBrk="1" fontAlgn="auto" hangingPunct="1">
              <a:spcAft>
                <a:spcPts val="0"/>
              </a:spcAft>
              <a:buClr>
                <a:schemeClr val="accent1">
                  <a:lumMod val="75000"/>
                </a:schemeClr>
              </a:buClr>
              <a:buFont typeface="Wingdings 3" charset="2"/>
              <a:buChar char=""/>
              <a:defRPr/>
            </a:pPr>
            <a:r>
              <a:rPr lang="en-US" altLang="en-US" sz="4200" dirty="0">
                <a:solidFill>
                  <a:schemeClr val="tx1">
                    <a:lumMod val="75000"/>
                    <a:lumOff val="25000"/>
                  </a:schemeClr>
                </a:solidFill>
              </a:rPr>
              <a:t>ORGANIZATION AND PERSONNEL……………………………………...…….2</a:t>
            </a:r>
          </a:p>
          <a:p>
            <a:pPr eaLnBrk="1" fontAlgn="auto" hangingPunct="1">
              <a:spcAft>
                <a:spcPts val="0"/>
              </a:spcAft>
              <a:buClr>
                <a:schemeClr val="accent1">
                  <a:lumMod val="75000"/>
                </a:schemeClr>
              </a:buClr>
              <a:buFont typeface="Wingdings 3" charset="2"/>
              <a:buChar char=""/>
              <a:defRPr/>
            </a:pPr>
            <a:r>
              <a:rPr lang="en-US" altLang="en-US" sz="4200" dirty="0">
                <a:solidFill>
                  <a:schemeClr val="tx1">
                    <a:lumMod val="75000"/>
                    <a:lumOff val="25000"/>
                  </a:schemeClr>
                </a:solidFill>
              </a:rPr>
              <a:t>DIRECTORY OF PERSONNEL………………….....4</a:t>
            </a:r>
          </a:p>
          <a:p>
            <a:pPr eaLnBrk="1" fontAlgn="auto" hangingPunct="1">
              <a:spcAft>
                <a:spcPts val="0"/>
              </a:spcAft>
              <a:buClr>
                <a:schemeClr val="accent1">
                  <a:lumMod val="75000"/>
                </a:schemeClr>
              </a:buClr>
              <a:buFont typeface="Wingdings 3" charset="2"/>
              <a:buChar char=""/>
              <a:defRPr/>
            </a:pPr>
            <a:r>
              <a:rPr lang="en-US" altLang="en-US" sz="4200" dirty="0">
                <a:solidFill>
                  <a:schemeClr val="tx1">
                    <a:lumMod val="75000"/>
                    <a:lumOff val="25000"/>
                  </a:schemeClr>
                </a:solidFill>
              </a:rPr>
              <a:t>DHSI PROGRAM REGULATIONS AND UNIFORM GUIDANCE……………………………….5</a:t>
            </a:r>
          </a:p>
          <a:p>
            <a:pPr eaLnBrk="1" fontAlgn="auto" hangingPunct="1">
              <a:spcAft>
                <a:spcPts val="0"/>
              </a:spcAft>
              <a:buClr>
                <a:schemeClr val="accent1">
                  <a:lumMod val="75000"/>
                </a:schemeClr>
              </a:buClr>
              <a:buFont typeface="Wingdings 3" charset="2"/>
              <a:buChar char=""/>
              <a:defRPr/>
            </a:pPr>
            <a:r>
              <a:rPr lang="en-US" altLang="en-US" sz="4200" dirty="0">
                <a:solidFill>
                  <a:schemeClr val="tx1">
                    <a:lumMod val="75000"/>
                    <a:lumOff val="25000"/>
                  </a:schemeClr>
                </a:solidFill>
              </a:rPr>
              <a:t>DEPT. OF EDUCATION PERFORMANCE REPORTS………………………………………………..6</a:t>
            </a:r>
          </a:p>
          <a:p>
            <a:pPr eaLnBrk="1" fontAlgn="auto" hangingPunct="1">
              <a:spcAft>
                <a:spcPts val="0"/>
              </a:spcAft>
              <a:buClr>
                <a:schemeClr val="accent1">
                  <a:lumMod val="75000"/>
                </a:schemeClr>
              </a:buClr>
              <a:buFont typeface="Wingdings 3" charset="2"/>
              <a:buChar char=""/>
              <a:defRPr/>
            </a:pPr>
            <a:r>
              <a:rPr lang="en-US" altLang="en-US" sz="4200" b="1" dirty="0">
                <a:solidFill>
                  <a:schemeClr val="tx1">
                    <a:lumMod val="75000"/>
                    <a:lumOff val="25000"/>
                  </a:schemeClr>
                </a:solidFill>
              </a:rPr>
              <a:t>JOB DESCRIPTIONS</a:t>
            </a:r>
          </a:p>
          <a:p>
            <a:pPr eaLnBrk="1" fontAlgn="auto" hangingPunct="1">
              <a:spcAft>
                <a:spcPts val="0"/>
              </a:spcAft>
              <a:buClr>
                <a:schemeClr val="accent1">
                  <a:lumMod val="75000"/>
                </a:schemeClr>
              </a:buClr>
              <a:buFont typeface="Wingdings 3" charset="2"/>
              <a:buChar char=""/>
              <a:defRPr/>
            </a:pPr>
            <a:r>
              <a:rPr lang="en-US" altLang="en-US" sz="4200" dirty="0">
                <a:solidFill>
                  <a:schemeClr val="tx1">
                    <a:lumMod val="75000"/>
                    <a:lumOff val="25000"/>
                  </a:schemeClr>
                </a:solidFill>
              </a:rPr>
              <a:t>-Associate Program Manager…….…………………………….………7</a:t>
            </a:r>
          </a:p>
          <a:p>
            <a:pPr eaLnBrk="1" fontAlgn="auto" hangingPunct="1">
              <a:spcAft>
                <a:spcPts val="0"/>
              </a:spcAft>
              <a:buClr>
                <a:schemeClr val="accent1">
                  <a:lumMod val="75000"/>
                </a:schemeClr>
              </a:buClr>
              <a:buFont typeface="Wingdings 3" charset="2"/>
              <a:buChar char=""/>
              <a:defRPr/>
            </a:pPr>
            <a:r>
              <a:rPr lang="en-US" altLang="en-US" sz="4200" dirty="0">
                <a:solidFill>
                  <a:schemeClr val="tx1">
                    <a:lumMod val="75000"/>
                    <a:lumOff val="25000"/>
                  </a:schemeClr>
                </a:solidFill>
              </a:rPr>
              <a:t>-Activity Director ……………………..………….…………….....…..9</a:t>
            </a:r>
          </a:p>
          <a:p>
            <a:pPr eaLnBrk="1" fontAlgn="auto" hangingPunct="1">
              <a:spcAft>
                <a:spcPts val="0"/>
              </a:spcAft>
              <a:buClr>
                <a:schemeClr val="accent1">
                  <a:lumMod val="75000"/>
                </a:schemeClr>
              </a:buClr>
              <a:buFont typeface="Wingdings 3" charset="2"/>
              <a:buChar char=""/>
              <a:defRPr/>
            </a:pPr>
            <a:r>
              <a:rPr lang="en-US" altLang="en-US" sz="4200" dirty="0">
                <a:solidFill>
                  <a:schemeClr val="tx1">
                    <a:lumMod val="75000"/>
                    <a:lumOff val="25000"/>
                  </a:schemeClr>
                </a:solidFill>
              </a:rPr>
              <a:t>-Administrative Assistant……………….………………….……....14</a:t>
            </a:r>
          </a:p>
          <a:p>
            <a:pPr eaLnBrk="1" fontAlgn="auto" hangingPunct="1">
              <a:spcAft>
                <a:spcPts val="0"/>
              </a:spcAft>
              <a:buClr>
                <a:schemeClr val="accent1">
                  <a:lumMod val="75000"/>
                </a:schemeClr>
              </a:buClr>
              <a:buFont typeface="Wingdings 3" charset="2"/>
              <a:buChar char=""/>
              <a:defRPr/>
            </a:pPr>
            <a:r>
              <a:rPr lang="en-US" altLang="en-US" sz="4200" dirty="0">
                <a:solidFill>
                  <a:schemeClr val="tx1">
                    <a:lumMod val="75000"/>
                    <a:lumOff val="25000"/>
                  </a:schemeClr>
                </a:solidFill>
              </a:rPr>
              <a:t>-Project. Director……………………………………….......19</a:t>
            </a:r>
          </a:p>
          <a:p>
            <a:pPr eaLnBrk="1" fontAlgn="auto" hangingPunct="1">
              <a:spcAft>
                <a:spcPts val="0"/>
              </a:spcAft>
              <a:buClr>
                <a:schemeClr val="accent1">
                  <a:lumMod val="75000"/>
                </a:schemeClr>
              </a:buClr>
              <a:buFont typeface="Wingdings 3" charset="2"/>
              <a:buChar char=""/>
              <a:defRPr/>
            </a:pPr>
            <a:r>
              <a:rPr lang="en-US" altLang="en-US" sz="4200" dirty="0">
                <a:solidFill>
                  <a:schemeClr val="tx1">
                    <a:lumMod val="75000"/>
                    <a:lumOff val="25000"/>
                  </a:schemeClr>
                </a:solidFill>
              </a:rPr>
              <a:t>-Technology/Web Assistant………………………………............24</a:t>
            </a:r>
          </a:p>
          <a:p>
            <a:pPr eaLnBrk="1" fontAlgn="auto" hangingPunct="1">
              <a:spcAft>
                <a:spcPts val="0"/>
              </a:spcAft>
              <a:buClr>
                <a:schemeClr val="accent1">
                  <a:lumMod val="75000"/>
                </a:schemeClr>
              </a:buClr>
              <a:buFont typeface="Wingdings 3" charset="2"/>
              <a:buChar char=""/>
              <a:defRPr/>
            </a:pPr>
            <a:r>
              <a:rPr lang="en-US" altLang="en-US" sz="4200" dirty="0">
                <a:solidFill>
                  <a:schemeClr val="tx1">
                    <a:lumMod val="75000"/>
                    <a:lumOff val="25000"/>
                  </a:schemeClr>
                </a:solidFill>
              </a:rPr>
              <a:t>-Studio Classroom Specialist....………………….………………….29</a:t>
            </a:r>
          </a:p>
          <a:p>
            <a:pPr eaLnBrk="1" fontAlgn="auto" hangingPunct="1">
              <a:spcAft>
                <a:spcPts val="0"/>
              </a:spcAft>
              <a:buClr>
                <a:schemeClr val="accent1">
                  <a:lumMod val="75000"/>
                </a:schemeClr>
              </a:buClr>
              <a:buFont typeface="Wingdings 3" charset="2"/>
              <a:buChar char=""/>
              <a:defRPr/>
            </a:pPr>
            <a:r>
              <a:rPr lang="en-US" altLang="en-US" sz="4200" dirty="0">
                <a:solidFill>
                  <a:schemeClr val="tx1">
                    <a:lumMod val="75000"/>
                    <a:lumOff val="25000"/>
                  </a:schemeClr>
                </a:solidFill>
              </a:rPr>
              <a:t>-Systems Research Analyst ……………..…34</a:t>
            </a:r>
          </a:p>
          <a:p>
            <a:pPr eaLnBrk="1" fontAlgn="auto" hangingPunct="1">
              <a:spcAft>
                <a:spcPts val="0"/>
              </a:spcAft>
              <a:buClr>
                <a:schemeClr val="accent1">
                  <a:lumMod val="75000"/>
                </a:schemeClr>
              </a:buClr>
              <a:buFont typeface="Wingdings 3" charset="2"/>
              <a:buChar char=""/>
              <a:defRPr/>
            </a:pPr>
            <a:r>
              <a:rPr lang="en-US" altLang="en-US" sz="4200" dirty="0">
                <a:solidFill>
                  <a:schemeClr val="tx1">
                    <a:lumMod val="75000"/>
                    <a:lumOff val="25000"/>
                  </a:schemeClr>
                </a:solidFill>
              </a:rPr>
              <a:t>Monthly Progress Report…………………………….……………...42</a:t>
            </a:r>
          </a:p>
          <a:p>
            <a:pPr eaLnBrk="1" fontAlgn="auto" hangingPunct="1">
              <a:spcAft>
                <a:spcPts val="0"/>
              </a:spcAft>
              <a:buClr>
                <a:schemeClr val="accent1">
                  <a:lumMod val="75000"/>
                </a:schemeClr>
              </a:buClr>
              <a:buFont typeface="Wingdings 3" charset="2"/>
              <a:buChar char=""/>
              <a:defRPr/>
            </a:pPr>
            <a:r>
              <a:rPr lang="en-US" altLang="en-US" sz="4200" dirty="0">
                <a:solidFill>
                  <a:schemeClr val="tx1">
                    <a:lumMod val="75000"/>
                    <a:lumOff val="25000"/>
                  </a:schemeClr>
                </a:solidFill>
              </a:rPr>
              <a:t>Staff Time &amp; Effort Report ……….…………44</a:t>
            </a:r>
          </a:p>
          <a:p>
            <a:pPr eaLnBrk="1" fontAlgn="auto" hangingPunct="1">
              <a:spcAft>
                <a:spcPts val="0"/>
              </a:spcAft>
              <a:buClr>
                <a:schemeClr val="accent1">
                  <a:lumMod val="75000"/>
                </a:schemeClr>
              </a:buClr>
              <a:buFont typeface="Wingdings 3" charset="2"/>
              <a:buChar char=""/>
              <a:defRPr/>
            </a:pPr>
            <a:r>
              <a:rPr lang="en-US" altLang="en-US" sz="4200" dirty="0">
                <a:solidFill>
                  <a:schemeClr val="tx1">
                    <a:lumMod val="75000"/>
                    <a:lumOff val="25000"/>
                  </a:schemeClr>
                </a:solidFill>
              </a:rPr>
              <a:t>Title V Undergraduate Time &amp; Effort Report………………………………………..…...45</a:t>
            </a:r>
          </a:p>
          <a:p>
            <a:pPr eaLnBrk="1" fontAlgn="auto" hangingPunct="1">
              <a:spcAft>
                <a:spcPts val="0"/>
              </a:spcAft>
              <a:buClr>
                <a:schemeClr val="accent1">
                  <a:lumMod val="75000"/>
                </a:schemeClr>
              </a:buClr>
              <a:buFont typeface="Wingdings 3" charset="2"/>
              <a:buChar char=""/>
              <a:defRPr/>
            </a:pPr>
            <a:r>
              <a:rPr lang="en-US" altLang="en-US" sz="4200" dirty="0">
                <a:solidFill>
                  <a:schemeClr val="tx1">
                    <a:lumMod val="75000"/>
                    <a:lumOff val="25000"/>
                  </a:schemeClr>
                </a:solidFill>
              </a:rPr>
              <a:t>Peer Mentor Time &amp; Effort Report………………………………..……………46</a:t>
            </a:r>
          </a:p>
          <a:p>
            <a:pPr eaLnBrk="1" fontAlgn="auto" hangingPunct="1">
              <a:spcAft>
                <a:spcPts val="0"/>
              </a:spcAft>
              <a:buClr>
                <a:schemeClr val="accent1">
                  <a:lumMod val="75000"/>
                </a:schemeClr>
              </a:buClr>
              <a:buFont typeface="Wingdings 3" charset="2"/>
              <a:buChar char=""/>
              <a:defRPr/>
            </a:pPr>
            <a:endParaRPr lang="en-US" altLang="en-US" sz="2100" dirty="0">
              <a:solidFill>
                <a:schemeClr val="tx1">
                  <a:lumMod val="75000"/>
                  <a:lumOff val="25000"/>
                </a:schemeClr>
              </a:solidFill>
            </a:endParaRPr>
          </a:p>
        </p:txBody>
      </p:sp>
      <p:sp>
        <p:nvSpPr>
          <p:cNvPr id="6" name="Content Placeholder 5">
            <a:extLst>
              <a:ext uri="{FF2B5EF4-FFF2-40B4-BE49-F238E27FC236}">
                <a16:creationId xmlns:a16="http://schemas.microsoft.com/office/drawing/2014/main" id="{CE35E0D1-3616-A8B1-90F9-67336CFBBEC0}"/>
              </a:ext>
            </a:extLst>
          </p:cNvPr>
          <p:cNvSpPr>
            <a:spLocks noGrp="1"/>
          </p:cNvSpPr>
          <p:nvPr>
            <p:ph sz="half" idx="2"/>
          </p:nvPr>
        </p:nvSpPr>
        <p:spPr>
          <a:xfrm>
            <a:off x="4648200" y="1371600"/>
            <a:ext cx="4038600" cy="5495925"/>
          </a:xfrm>
        </p:spPr>
        <p:txBody>
          <a:bodyPr rtlCol="0">
            <a:normAutofit fontScale="25000" lnSpcReduction="20000"/>
          </a:bodyPr>
          <a:lstStyle/>
          <a:p>
            <a:pPr eaLnBrk="1" fontAlgn="auto" hangingPunct="1">
              <a:spcAft>
                <a:spcPts val="0"/>
              </a:spcAft>
              <a:buClr>
                <a:schemeClr val="accent1">
                  <a:lumMod val="75000"/>
                </a:schemeClr>
              </a:buClr>
              <a:buFont typeface="Arial" charset="0"/>
              <a:buChar char="•"/>
              <a:defRPr/>
            </a:pPr>
            <a:r>
              <a:rPr lang="en-US" altLang="en-US" sz="4800" dirty="0">
                <a:solidFill>
                  <a:schemeClr val="tx1">
                    <a:lumMod val="75000"/>
                    <a:lumOff val="25000"/>
                  </a:schemeClr>
                </a:solidFill>
              </a:rPr>
              <a:t>HIRING PROCESS ………………………………….………..47</a:t>
            </a:r>
          </a:p>
          <a:p>
            <a:pPr lvl="1" eaLnBrk="1" fontAlgn="auto" hangingPunct="1">
              <a:spcAft>
                <a:spcPts val="0"/>
              </a:spcAft>
              <a:buClr>
                <a:schemeClr val="accent1">
                  <a:lumMod val="75000"/>
                </a:schemeClr>
              </a:buClr>
              <a:buFont typeface="Arial" charset="0"/>
              <a:buChar char="•"/>
              <a:defRPr/>
            </a:pPr>
            <a:r>
              <a:rPr lang="en-US" sz="4800" dirty="0">
                <a:solidFill>
                  <a:schemeClr val="tx1">
                    <a:lumMod val="75000"/>
                    <a:lumOff val="25000"/>
                  </a:schemeClr>
                </a:solidFill>
              </a:rPr>
              <a:t>Faculty ………………………………………………..47</a:t>
            </a:r>
          </a:p>
          <a:p>
            <a:pPr lvl="1" eaLnBrk="1" fontAlgn="auto" hangingPunct="1">
              <a:spcAft>
                <a:spcPts val="0"/>
              </a:spcAft>
              <a:buClr>
                <a:schemeClr val="accent1">
                  <a:lumMod val="75000"/>
                </a:schemeClr>
              </a:buClr>
              <a:buFont typeface="Arial" charset="0"/>
              <a:buChar char="•"/>
              <a:defRPr/>
            </a:pPr>
            <a:r>
              <a:rPr lang="en-US" sz="4800" dirty="0">
                <a:solidFill>
                  <a:schemeClr val="tx1">
                    <a:lumMod val="75000"/>
                    <a:lumOff val="25000"/>
                  </a:schemeClr>
                </a:solidFill>
              </a:rPr>
              <a:t>Students…………………………….………………….48</a:t>
            </a:r>
          </a:p>
          <a:p>
            <a:pPr lvl="1" eaLnBrk="1" fontAlgn="auto" hangingPunct="1">
              <a:spcAft>
                <a:spcPts val="0"/>
              </a:spcAft>
              <a:buClr>
                <a:schemeClr val="accent1">
                  <a:lumMod val="75000"/>
                </a:schemeClr>
              </a:buClr>
              <a:buFont typeface="Arial" charset="0"/>
              <a:buChar char="•"/>
              <a:defRPr/>
            </a:pPr>
            <a:r>
              <a:rPr lang="en-US" sz="4800" dirty="0">
                <a:solidFill>
                  <a:schemeClr val="tx1">
                    <a:lumMod val="75000"/>
                    <a:lumOff val="25000"/>
                  </a:schemeClr>
                </a:solidFill>
              </a:rPr>
              <a:t>Personnel Status Form ……………………………..50</a:t>
            </a:r>
          </a:p>
          <a:p>
            <a:pPr lvl="1" eaLnBrk="1" fontAlgn="auto" hangingPunct="1">
              <a:spcAft>
                <a:spcPts val="0"/>
              </a:spcAft>
              <a:buClr>
                <a:schemeClr val="accent1">
                  <a:lumMod val="75000"/>
                </a:schemeClr>
              </a:buClr>
              <a:buFont typeface="Arial" charset="0"/>
              <a:buChar char="•"/>
              <a:defRPr/>
            </a:pPr>
            <a:r>
              <a:rPr lang="en-US" sz="4800" dirty="0">
                <a:solidFill>
                  <a:schemeClr val="tx1">
                    <a:lumMod val="75000"/>
                    <a:lumOff val="25000"/>
                  </a:schemeClr>
                </a:solidFill>
              </a:rPr>
              <a:t>Student Employment Form……………………....51</a:t>
            </a:r>
          </a:p>
          <a:p>
            <a:pPr eaLnBrk="1" fontAlgn="auto" hangingPunct="1">
              <a:spcAft>
                <a:spcPts val="0"/>
              </a:spcAft>
              <a:buClr>
                <a:schemeClr val="accent1">
                  <a:lumMod val="75000"/>
                </a:schemeClr>
              </a:buClr>
              <a:buFont typeface="Arial" charset="0"/>
              <a:buChar char="•"/>
              <a:defRPr/>
            </a:pPr>
            <a:r>
              <a:rPr lang="en-US" sz="4800" dirty="0">
                <a:solidFill>
                  <a:schemeClr val="tx1">
                    <a:lumMod val="75000"/>
                    <a:lumOff val="25000"/>
                  </a:schemeClr>
                </a:solidFill>
              </a:rPr>
              <a:t>W-4 Form...………………………………………….…………52</a:t>
            </a:r>
          </a:p>
          <a:p>
            <a:pPr eaLnBrk="1" fontAlgn="auto" hangingPunct="1">
              <a:spcAft>
                <a:spcPts val="0"/>
              </a:spcAft>
              <a:buClr>
                <a:schemeClr val="accent1">
                  <a:lumMod val="75000"/>
                </a:schemeClr>
              </a:buClr>
              <a:buFont typeface="Arial" charset="0"/>
              <a:buChar char="•"/>
              <a:defRPr/>
            </a:pPr>
            <a:r>
              <a:rPr lang="en-US" sz="4800" dirty="0">
                <a:solidFill>
                  <a:schemeClr val="tx1">
                    <a:lumMod val="75000"/>
                    <a:lumOff val="25000"/>
                  </a:schemeClr>
                </a:solidFill>
              </a:rPr>
              <a:t>I-9 Form………………………………………………………...53</a:t>
            </a:r>
          </a:p>
          <a:p>
            <a:pPr eaLnBrk="1" fontAlgn="auto" hangingPunct="1">
              <a:spcAft>
                <a:spcPts val="0"/>
              </a:spcAft>
              <a:buClr>
                <a:schemeClr val="accent1">
                  <a:lumMod val="75000"/>
                </a:schemeClr>
              </a:buClr>
              <a:buFont typeface="Arial" charset="0"/>
              <a:buChar char="•"/>
              <a:defRPr/>
            </a:pPr>
            <a:r>
              <a:rPr lang="en-US" sz="4800" dirty="0">
                <a:solidFill>
                  <a:schemeClr val="tx1">
                    <a:lumMod val="75000"/>
                    <a:lumOff val="25000"/>
                  </a:schemeClr>
                </a:solidFill>
              </a:rPr>
              <a:t>PROCEDURES FOR EXPENDITURES ………….……….55</a:t>
            </a:r>
          </a:p>
          <a:p>
            <a:pPr lvl="1" eaLnBrk="1" fontAlgn="auto" hangingPunct="1">
              <a:spcAft>
                <a:spcPts val="0"/>
              </a:spcAft>
              <a:buClr>
                <a:schemeClr val="accent1">
                  <a:lumMod val="75000"/>
                </a:schemeClr>
              </a:buClr>
              <a:buFont typeface="Arial" charset="0"/>
              <a:buChar char="•"/>
              <a:defRPr/>
            </a:pPr>
            <a:r>
              <a:rPr lang="en-US" sz="4800" dirty="0">
                <a:solidFill>
                  <a:schemeClr val="tx1">
                    <a:lumMod val="75000"/>
                    <a:lumOff val="25000"/>
                  </a:schemeClr>
                </a:solidFill>
              </a:rPr>
              <a:t>Purchase Requisitions ………………………….....58</a:t>
            </a:r>
          </a:p>
          <a:p>
            <a:pPr lvl="1" eaLnBrk="1" fontAlgn="auto" hangingPunct="1">
              <a:spcAft>
                <a:spcPts val="0"/>
              </a:spcAft>
              <a:buClr>
                <a:schemeClr val="accent1">
                  <a:lumMod val="75000"/>
                </a:schemeClr>
              </a:buClr>
              <a:buFont typeface="Arial" charset="0"/>
              <a:buChar char="•"/>
              <a:defRPr/>
            </a:pPr>
            <a:r>
              <a:rPr lang="en-US" sz="4800" dirty="0">
                <a:solidFill>
                  <a:schemeClr val="tx1">
                    <a:lumMod val="75000"/>
                    <a:lumOff val="25000"/>
                  </a:schemeClr>
                </a:solidFill>
              </a:rPr>
              <a:t>Check Requests ……………… ……….……………59</a:t>
            </a:r>
          </a:p>
          <a:p>
            <a:pPr lvl="1" eaLnBrk="1" fontAlgn="auto" hangingPunct="1">
              <a:spcAft>
                <a:spcPts val="0"/>
              </a:spcAft>
              <a:buClr>
                <a:schemeClr val="accent1">
                  <a:lumMod val="75000"/>
                </a:schemeClr>
              </a:buClr>
              <a:buFont typeface="Arial" charset="0"/>
              <a:buChar char="•"/>
              <a:defRPr/>
            </a:pPr>
            <a:r>
              <a:rPr lang="en-US" sz="4800" dirty="0">
                <a:solidFill>
                  <a:schemeClr val="tx1">
                    <a:lumMod val="75000"/>
                    <a:lumOff val="25000"/>
                  </a:schemeClr>
                </a:solidFill>
              </a:rPr>
              <a:t>Check Request Form ……………………………….60</a:t>
            </a:r>
          </a:p>
          <a:p>
            <a:pPr lvl="1" eaLnBrk="1" fontAlgn="auto" hangingPunct="1">
              <a:spcAft>
                <a:spcPts val="0"/>
              </a:spcAft>
              <a:buClr>
                <a:schemeClr val="accent1">
                  <a:lumMod val="75000"/>
                </a:schemeClr>
              </a:buClr>
              <a:buFont typeface="Arial" charset="0"/>
              <a:buChar char="•"/>
              <a:defRPr/>
            </a:pPr>
            <a:r>
              <a:rPr lang="en-US" sz="4800" dirty="0">
                <a:solidFill>
                  <a:schemeClr val="tx1">
                    <a:lumMod val="75000"/>
                    <a:lumOff val="25000"/>
                  </a:schemeClr>
                </a:solidFill>
              </a:rPr>
              <a:t>Purchase Order Form ………………………………61</a:t>
            </a:r>
          </a:p>
          <a:p>
            <a:pPr eaLnBrk="1" fontAlgn="auto" hangingPunct="1">
              <a:spcAft>
                <a:spcPts val="0"/>
              </a:spcAft>
              <a:buClr>
                <a:schemeClr val="accent1">
                  <a:lumMod val="75000"/>
                </a:schemeClr>
              </a:buClr>
              <a:buFont typeface="Arial" charset="0"/>
              <a:buChar char="•"/>
              <a:defRPr/>
            </a:pPr>
            <a:r>
              <a:rPr lang="en-US" sz="4800" dirty="0">
                <a:solidFill>
                  <a:schemeClr val="tx1">
                    <a:lumMod val="75000"/>
                    <a:lumOff val="25000"/>
                  </a:schemeClr>
                </a:solidFill>
              </a:rPr>
              <a:t>EQUIPMENT MANAGEMENT……………………………………….………..62</a:t>
            </a:r>
          </a:p>
          <a:p>
            <a:pPr lvl="1" eaLnBrk="1" fontAlgn="auto" hangingPunct="1">
              <a:spcAft>
                <a:spcPts val="0"/>
              </a:spcAft>
              <a:buClr>
                <a:schemeClr val="accent1">
                  <a:lumMod val="75000"/>
                </a:schemeClr>
              </a:buClr>
              <a:buFont typeface="Arial" charset="0"/>
              <a:buChar char="•"/>
              <a:defRPr/>
            </a:pPr>
            <a:r>
              <a:rPr lang="en-US" sz="4800" dirty="0">
                <a:solidFill>
                  <a:schemeClr val="tx1">
                    <a:lumMod val="75000"/>
                    <a:lumOff val="25000"/>
                  </a:schemeClr>
                </a:solidFill>
              </a:rPr>
              <a:t>Equipment Inventory Form ……………………...63</a:t>
            </a:r>
          </a:p>
          <a:p>
            <a:pPr lvl="1" eaLnBrk="1" fontAlgn="auto" hangingPunct="1">
              <a:spcAft>
                <a:spcPts val="0"/>
              </a:spcAft>
              <a:buClr>
                <a:schemeClr val="accent1">
                  <a:lumMod val="75000"/>
                </a:schemeClr>
              </a:buClr>
              <a:buFont typeface="Arial" charset="0"/>
              <a:buChar char="•"/>
              <a:defRPr/>
            </a:pPr>
            <a:r>
              <a:rPr lang="en-US" sz="4800" dirty="0">
                <a:solidFill>
                  <a:schemeClr val="tx1">
                    <a:lumMod val="75000"/>
                    <a:lumOff val="25000"/>
                  </a:schemeClr>
                </a:solidFill>
              </a:rPr>
              <a:t>Equipment Inventory Record ………………….…64</a:t>
            </a:r>
          </a:p>
          <a:p>
            <a:pPr eaLnBrk="1" fontAlgn="auto" hangingPunct="1">
              <a:spcAft>
                <a:spcPts val="0"/>
              </a:spcAft>
              <a:buClr>
                <a:schemeClr val="accent1">
                  <a:lumMod val="75000"/>
                </a:schemeClr>
              </a:buClr>
              <a:buFont typeface="Arial" charset="0"/>
              <a:buChar char="•"/>
              <a:defRPr/>
            </a:pPr>
            <a:r>
              <a:rPr lang="en-US" sz="4800" dirty="0">
                <a:solidFill>
                  <a:schemeClr val="tx1">
                    <a:lumMod val="75000"/>
                    <a:lumOff val="25000"/>
                  </a:schemeClr>
                </a:solidFill>
              </a:rPr>
              <a:t>TRAVEL REGULATION AND POLICY………………......65</a:t>
            </a:r>
          </a:p>
          <a:p>
            <a:pPr lvl="1" eaLnBrk="1" fontAlgn="auto" hangingPunct="1">
              <a:spcAft>
                <a:spcPts val="0"/>
              </a:spcAft>
              <a:buClr>
                <a:schemeClr val="accent1">
                  <a:lumMod val="75000"/>
                </a:schemeClr>
              </a:buClr>
              <a:buFont typeface="Arial" charset="0"/>
              <a:buChar char="•"/>
              <a:defRPr/>
            </a:pPr>
            <a:r>
              <a:rPr lang="en-US" sz="4800" dirty="0">
                <a:solidFill>
                  <a:schemeClr val="tx1">
                    <a:lumMod val="75000"/>
                    <a:lumOff val="25000"/>
                  </a:schemeClr>
                </a:solidFill>
              </a:rPr>
              <a:t>Travel Request /Reimbursement Form ………66</a:t>
            </a:r>
          </a:p>
          <a:p>
            <a:pPr eaLnBrk="1" fontAlgn="auto" hangingPunct="1">
              <a:spcAft>
                <a:spcPts val="0"/>
              </a:spcAft>
              <a:buClr>
                <a:schemeClr val="accent1">
                  <a:lumMod val="75000"/>
                </a:schemeClr>
              </a:buClr>
              <a:buFont typeface="Arial" charset="0"/>
              <a:buChar char="•"/>
              <a:defRPr/>
            </a:pPr>
            <a:r>
              <a:rPr lang="en-US" sz="4800" dirty="0">
                <a:solidFill>
                  <a:schemeClr val="tx1">
                    <a:lumMod val="75000"/>
                    <a:lumOff val="25000"/>
                  </a:schemeClr>
                </a:solidFill>
              </a:rPr>
              <a:t>STIPENDS………………………………………………..….....67</a:t>
            </a:r>
          </a:p>
          <a:p>
            <a:pPr eaLnBrk="1" fontAlgn="auto" hangingPunct="1">
              <a:spcAft>
                <a:spcPts val="0"/>
              </a:spcAft>
              <a:buClr>
                <a:schemeClr val="accent1">
                  <a:lumMod val="75000"/>
                </a:schemeClr>
              </a:buClr>
              <a:buFont typeface="Arial" charset="0"/>
              <a:buChar char="•"/>
              <a:defRPr/>
            </a:pPr>
            <a:r>
              <a:rPr lang="en-US" sz="4800" dirty="0">
                <a:solidFill>
                  <a:schemeClr val="tx1">
                    <a:lumMod val="75000"/>
                    <a:lumOff val="25000"/>
                  </a:schemeClr>
                </a:solidFill>
              </a:rPr>
              <a:t>Stipend Request Form…………………………………...…68</a:t>
            </a:r>
          </a:p>
          <a:p>
            <a:pPr eaLnBrk="1" fontAlgn="auto" hangingPunct="1">
              <a:spcAft>
                <a:spcPts val="0"/>
              </a:spcAft>
              <a:buClr>
                <a:schemeClr val="accent1">
                  <a:lumMod val="75000"/>
                </a:schemeClr>
              </a:buClr>
              <a:buFont typeface="Arial" charset="0"/>
              <a:buChar char="•"/>
              <a:defRPr/>
            </a:pPr>
            <a:r>
              <a:rPr lang="en-US" sz="4800" dirty="0">
                <a:solidFill>
                  <a:schemeClr val="tx1">
                    <a:lumMod val="75000"/>
                    <a:lumOff val="25000"/>
                  </a:schemeClr>
                </a:solidFill>
              </a:rPr>
              <a:t>W-9 Form ……………………………………………………....69</a:t>
            </a:r>
          </a:p>
          <a:p>
            <a:pPr eaLnBrk="1" fontAlgn="auto" hangingPunct="1">
              <a:spcAft>
                <a:spcPts val="0"/>
              </a:spcAft>
              <a:buClr>
                <a:schemeClr val="accent1">
                  <a:lumMod val="75000"/>
                </a:schemeClr>
              </a:buClr>
              <a:buFont typeface="Arial" charset="0"/>
              <a:buChar char="•"/>
              <a:defRPr/>
            </a:pPr>
            <a:endParaRPr lang="en-US" sz="4800" dirty="0">
              <a:solidFill>
                <a:schemeClr val="tx1">
                  <a:lumMod val="75000"/>
                  <a:lumOff val="25000"/>
                </a:schemeClr>
              </a:solidFill>
            </a:endParaRPr>
          </a:p>
          <a:p>
            <a:pPr marL="0" indent="0" eaLnBrk="1" fontAlgn="auto" hangingPunct="1">
              <a:spcAft>
                <a:spcPts val="0"/>
              </a:spcAft>
              <a:buClr>
                <a:schemeClr val="accent1">
                  <a:lumMod val="75000"/>
                </a:schemeClr>
              </a:buClr>
              <a:buFont typeface="Arial" charset="0"/>
              <a:buNone/>
              <a:defRPr/>
            </a:pPr>
            <a:endParaRPr lang="en-US" sz="3700" dirty="0">
              <a:solidFill>
                <a:schemeClr val="tx1">
                  <a:lumMod val="75000"/>
                  <a:lumOff val="25000"/>
                </a:schemeClr>
              </a:solidFill>
            </a:endParaRPr>
          </a:p>
          <a:p>
            <a:pPr eaLnBrk="1" fontAlgn="auto" hangingPunct="1">
              <a:spcAft>
                <a:spcPts val="0"/>
              </a:spcAft>
              <a:buClr>
                <a:schemeClr val="accent1">
                  <a:lumMod val="75000"/>
                </a:schemeClr>
              </a:buClr>
              <a:buFont typeface="Arial" charset="0"/>
              <a:buChar char="•"/>
              <a:defRPr/>
            </a:pPr>
            <a:endParaRPr lang="en-US" dirty="0">
              <a:solidFill>
                <a:schemeClr val="tx1">
                  <a:lumMod val="75000"/>
                  <a:lumOff val="25000"/>
                </a:schemeClr>
              </a:solidFill>
            </a:endParaRPr>
          </a:p>
        </p:txBody>
      </p:sp>
      <p:sp>
        <p:nvSpPr>
          <p:cNvPr id="2" name="Rectangle 1">
            <a:extLst>
              <a:ext uri="{FF2B5EF4-FFF2-40B4-BE49-F238E27FC236}">
                <a16:creationId xmlns:a16="http://schemas.microsoft.com/office/drawing/2014/main" id="{51B5DEED-F6F6-F61D-6EB7-C2B3CE74E0BD}"/>
              </a:ext>
            </a:extLst>
          </p:cNvPr>
          <p:cNvSpPr/>
          <p:nvPr/>
        </p:nvSpPr>
        <p:spPr>
          <a:xfrm>
            <a:off x="5181600" y="295275"/>
            <a:ext cx="3243263" cy="923925"/>
          </a:xfrm>
          <a:prstGeom prst="rect">
            <a:avLst/>
          </a:prstGeom>
          <a:noFill/>
        </p:spPr>
        <p:txBody>
          <a:bodyPr>
            <a:spAutoFit/>
          </a:bodyPr>
          <a:lstStyle/>
          <a:p>
            <a:pPr algn="ctr" eaLnBrk="1" fontAlgn="auto" hangingPunct="1">
              <a:spcBef>
                <a:spcPts val="0"/>
              </a:spcBef>
              <a:spcAft>
                <a:spcPts val="0"/>
              </a:spcAft>
              <a:defRPr/>
            </a:pPr>
            <a:r>
              <a:rPr lang="en-US" sz="5400" dirty="0">
                <a:ln w="0"/>
                <a:effectLst>
                  <a:outerShdw blurRad="38100" dist="19050" dir="2700000" algn="tl" rotWithShape="0">
                    <a:schemeClr val="dk1">
                      <a:alpha val="40000"/>
                    </a:schemeClr>
                  </a:outerShdw>
                </a:effectLst>
                <a:latin typeface="+mn-lt"/>
              </a:rPr>
              <a:t>SAMPLE</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D9885-0DE4-9CCF-8D10-50B58DBD1853}"/>
              </a:ext>
            </a:extLst>
          </p:cNvPr>
          <p:cNvSpPr>
            <a:spLocks noGrp="1"/>
          </p:cNvSpPr>
          <p:nvPr>
            <p:ph type="title"/>
          </p:nvPr>
        </p:nvSpPr>
        <p:spPr>
          <a:xfrm>
            <a:off x="685800" y="3810000"/>
            <a:ext cx="8229600" cy="1971675"/>
          </a:xfrm>
        </p:spPr>
        <p:txBody>
          <a:bodyPr rtlCol="0">
            <a:normAutofit fontScale="90000"/>
          </a:bodyPr>
          <a:lstStyle/>
          <a:p>
            <a:pPr eaLnBrk="1" fontAlgn="auto" hangingPunct="1">
              <a:spcAft>
                <a:spcPts val="0"/>
              </a:spcAft>
              <a:defRPr/>
            </a:pPr>
            <a:br>
              <a:rPr lang="en-US" sz="2800" b="1" dirty="0">
                <a:solidFill>
                  <a:schemeClr val="accent2">
                    <a:lumMod val="75000"/>
                  </a:schemeClr>
                </a:solidFill>
              </a:rPr>
            </a:br>
            <a:r>
              <a:rPr lang="en-US" sz="2800" b="1" dirty="0">
                <a:solidFill>
                  <a:schemeClr val="accent2">
                    <a:lumMod val="75000"/>
                  </a:schemeClr>
                </a:solidFill>
              </a:rPr>
              <a:t>                         </a:t>
            </a:r>
            <a:br>
              <a:rPr lang="en-US" sz="2800" b="1" dirty="0">
                <a:solidFill>
                  <a:schemeClr val="accent2">
                    <a:lumMod val="75000"/>
                  </a:schemeClr>
                </a:solidFill>
              </a:rPr>
            </a:br>
            <a:r>
              <a:rPr lang="en-US" sz="2800" b="1" dirty="0">
                <a:solidFill>
                  <a:schemeClr val="accent2">
                    <a:lumMod val="75000"/>
                  </a:schemeClr>
                </a:solidFill>
              </a:rPr>
              <a:t>   </a:t>
            </a:r>
            <a:r>
              <a:rPr lang="en-US" sz="2700" b="1" dirty="0"/>
              <a:t>Equipment is defined as an item that has a cost ≥ $5000.00 and has a useful life of more than one year. Please include computers, laptops, tablets, printers, etc. as equipment although the per unit cost may be less than $5000.00</a:t>
            </a:r>
            <a:br>
              <a:rPr lang="en-US" sz="2700" dirty="0"/>
            </a:br>
            <a:r>
              <a:rPr lang="en-US" sz="2700" b="1" i="1" dirty="0">
                <a:solidFill>
                  <a:srgbClr val="FF0000"/>
                </a:solidFill>
              </a:rPr>
              <a:t>2 CFR Part 200.313</a:t>
            </a:r>
            <a:endParaRPr lang="en-US" sz="2700" i="1" dirty="0">
              <a:solidFill>
                <a:srgbClr val="FF0000"/>
              </a:solidFill>
            </a:endParaRPr>
          </a:p>
        </p:txBody>
      </p:sp>
      <p:sp>
        <p:nvSpPr>
          <p:cNvPr id="53252" name="Slide Number Placeholder 5">
            <a:extLst>
              <a:ext uri="{FF2B5EF4-FFF2-40B4-BE49-F238E27FC236}">
                <a16:creationId xmlns:a16="http://schemas.microsoft.com/office/drawing/2014/main" id="{2FC39C3E-4FAB-F4F4-C312-A76C069F245E}"/>
              </a:ext>
              <a:ext uri="{C183D7F6-B498-43B3-948B-1728B52AA6E4}">
                <adec:decorative xmlns:adec="http://schemas.microsoft.com/office/drawing/2017/decorative" val="1"/>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pPr fontAlgn="base">
              <a:spcBef>
                <a:spcPct val="0"/>
              </a:spcBef>
              <a:spcAft>
                <a:spcPct val="0"/>
              </a:spcAft>
            </a:pPr>
            <a:fld id="{CC30FCBD-61B1-4CA6-8FA1-0781DACA6783}" type="slidenum">
              <a:rPr lang="en-US" altLang="en-US" sz="1200" smtClean="0">
                <a:solidFill>
                  <a:srgbClr val="898989"/>
                </a:solidFill>
                <a:latin typeface="Calibri" panose="020F0502020204030204" pitchFamily="34" charset="0"/>
              </a:rPr>
              <a:pPr fontAlgn="base">
                <a:spcBef>
                  <a:spcPct val="0"/>
                </a:spcBef>
                <a:spcAft>
                  <a:spcPct val="0"/>
                </a:spcAft>
              </a:pPr>
              <a:t>42</a:t>
            </a:fld>
            <a:endParaRPr lang="en-US" altLang="en-US" sz="1200">
              <a:solidFill>
                <a:srgbClr val="898989"/>
              </a:solidFill>
              <a:latin typeface="Calibri" panose="020F0502020204030204" pitchFamily="34" charset="0"/>
            </a:endParaRPr>
          </a:p>
        </p:txBody>
      </p:sp>
      <p:sp>
        <p:nvSpPr>
          <p:cNvPr id="53253" name="Rectangle 7">
            <a:extLst>
              <a:ext uri="{FF2B5EF4-FFF2-40B4-BE49-F238E27FC236}">
                <a16:creationId xmlns:a16="http://schemas.microsoft.com/office/drawing/2014/main" id="{BC528A10-0343-8B70-6849-D457BA7396AF}"/>
              </a:ext>
            </a:extLst>
          </p:cNvPr>
          <p:cNvSpPr>
            <a:spLocks noChangeArrowheads="1"/>
          </p:cNvSpPr>
          <p:nvPr/>
        </p:nvSpPr>
        <p:spPr bwMode="auto">
          <a:xfrm>
            <a:off x="1851025" y="2967038"/>
            <a:ext cx="66135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pPr eaLnBrk="1" hangingPunct="1">
              <a:spcBef>
                <a:spcPts val="1000"/>
              </a:spcBef>
              <a:buClr>
                <a:srgbClr val="90C226"/>
              </a:buClr>
              <a:buSzPct val="80000"/>
            </a:pPr>
            <a:r>
              <a:rPr lang="en-US" altLang="en-US" sz="2400" b="1">
                <a:solidFill>
                  <a:srgbClr val="404040"/>
                </a:solidFill>
                <a:latin typeface="Trebuchet MS" panose="020B0603020202020204" pitchFamily="34" charset="0"/>
              </a:rPr>
              <a:t>How do you manage your equipment?</a:t>
            </a:r>
          </a:p>
        </p:txBody>
      </p:sp>
      <p:pic>
        <p:nvPicPr>
          <p:cNvPr id="53254" name="Picture 5" descr="A group of mobile devices and cameras&#10;&#10;">
            <a:extLst>
              <a:ext uri="{FF2B5EF4-FFF2-40B4-BE49-F238E27FC236}">
                <a16:creationId xmlns:a16="http://schemas.microsoft.com/office/drawing/2014/main" id="{381F44C7-FDAE-16F1-8910-A2195E9176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6700" y="207963"/>
            <a:ext cx="6496050" cy="2525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a:extLst>
              <a:ext uri="{FF2B5EF4-FFF2-40B4-BE49-F238E27FC236}">
                <a16:creationId xmlns:a16="http://schemas.microsoft.com/office/drawing/2014/main" id="{81372388-FB0D-FE51-477D-E15AF8DAEEEF}"/>
              </a:ext>
            </a:extLst>
          </p:cNvPr>
          <p:cNvSpPr>
            <a:spLocks noGrp="1" noChangeArrowheads="1"/>
          </p:cNvSpPr>
          <p:nvPr>
            <p:ph type="title"/>
          </p:nvPr>
        </p:nvSpPr>
        <p:spPr>
          <a:xfrm>
            <a:off x="982663" y="685800"/>
            <a:ext cx="7704137" cy="1752600"/>
          </a:xfrm>
        </p:spPr>
        <p:txBody>
          <a:bodyPr/>
          <a:lstStyle/>
          <a:p>
            <a:r>
              <a:rPr lang="en-US" altLang="en-US">
                <a:ln>
                  <a:noFill/>
                </a:ln>
              </a:rPr>
              <a:t>Publications and Press Releases</a:t>
            </a:r>
          </a:p>
        </p:txBody>
      </p:sp>
      <p:sp>
        <p:nvSpPr>
          <p:cNvPr id="3" name="Content Placeholder 2">
            <a:extLst>
              <a:ext uri="{FF2B5EF4-FFF2-40B4-BE49-F238E27FC236}">
                <a16:creationId xmlns:a16="http://schemas.microsoft.com/office/drawing/2014/main" id="{ECA82270-EAF2-57C0-5FFB-FA5CE05BDACD}"/>
              </a:ext>
            </a:extLst>
          </p:cNvPr>
          <p:cNvSpPr>
            <a:spLocks noGrp="1"/>
          </p:cNvSpPr>
          <p:nvPr>
            <p:ph sz="half" idx="1"/>
          </p:nvPr>
        </p:nvSpPr>
        <p:spPr>
          <a:xfrm>
            <a:off x="982663" y="2438400"/>
            <a:ext cx="3740150" cy="3368675"/>
          </a:xfrm>
        </p:spPr>
        <p:txBody>
          <a:bodyPr>
            <a:normAutofit fontScale="77500" lnSpcReduction="20000"/>
          </a:bodyPr>
          <a:lstStyle/>
          <a:p>
            <a:pPr marL="0" indent="0">
              <a:buFont typeface="Arial" panose="020B0604020202020204" pitchFamily="34" charset="0"/>
              <a:buNone/>
              <a:defRPr/>
            </a:pPr>
            <a:r>
              <a:rPr lang="en-US" b="1" dirty="0">
                <a:solidFill>
                  <a:srgbClr val="0D0D0D"/>
                </a:solidFill>
                <a:latin typeface="Calibri" panose="020F0502020204030204" pitchFamily="34" charset="0"/>
              </a:rPr>
              <a:t>		PUBLICATIONS</a:t>
            </a:r>
            <a:endParaRPr lang="en-US" dirty="0">
              <a:solidFill>
                <a:srgbClr val="0D0D0D"/>
              </a:solidFill>
              <a:latin typeface="Calibri" panose="020F0502020204030204" pitchFamily="34" charset="0"/>
            </a:endParaRPr>
          </a:p>
          <a:p>
            <a:pPr>
              <a:defRPr/>
            </a:pPr>
            <a:r>
              <a:rPr lang="en-US" dirty="0">
                <a:solidFill>
                  <a:srgbClr val="0D0D0D"/>
                </a:solidFill>
                <a:latin typeface="Calibri" panose="020F0502020204030204" pitchFamily="34" charset="0"/>
              </a:rPr>
              <a:t>Grantees, in carrying out their grants, may</a:t>
            </a:r>
            <a:endParaRPr lang="en-US" dirty="0">
              <a:latin typeface="Calibri" panose="020F0502020204030204" pitchFamily="34" charset="0"/>
            </a:endParaRPr>
          </a:p>
          <a:p>
            <a:pPr>
              <a:defRPr/>
            </a:pPr>
            <a:r>
              <a:rPr lang="en-US" dirty="0">
                <a:solidFill>
                  <a:srgbClr val="0D0D0D"/>
                </a:solidFill>
                <a:latin typeface="Calibri" panose="020F0502020204030204" pitchFamily="34" charset="0"/>
              </a:rPr>
              <a:t>Grantees, in carrying out their grants, may plan to publish a variety of materials. If producing materials as part of grant activities, grantee must include in any such materials the disclaimer </a:t>
            </a:r>
            <a:r>
              <a:rPr lang="en-US" dirty="0">
                <a:solidFill>
                  <a:srgbClr val="000000"/>
                </a:solidFill>
                <a:latin typeface="Calibri" panose="020F0502020204030204" pitchFamily="34" charset="0"/>
              </a:rPr>
              <a:t>in </a:t>
            </a:r>
            <a:r>
              <a:rPr lang="en-US" b="1" dirty="0">
                <a:solidFill>
                  <a:srgbClr val="000000"/>
                </a:solidFill>
                <a:latin typeface="Calibri" panose="020F0502020204030204" pitchFamily="34" charset="0"/>
              </a:rPr>
              <a:t>EDGAR §75.620 </a:t>
            </a:r>
            <a:r>
              <a:rPr lang="en-US" dirty="0">
                <a:solidFill>
                  <a:srgbClr val="0D0D0D"/>
                </a:solidFill>
                <a:latin typeface="Calibri" panose="020F0502020204030204" pitchFamily="34" charset="0"/>
              </a:rPr>
              <a:t>that states:</a:t>
            </a:r>
          </a:p>
          <a:p>
            <a:pPr>
              <a:defRPr/>
            </a:pPr>
            <a:r>
              <a:rPr lang="en-US" i="1" dirty="0">
                <a:solidFill>
                  <a:srgbClr val="0D0D0D"/>
                </a:solidFill>
                <a:latin typeface="Calibri" panose="020F0502020204030204" pitchFamily="34" charset="0"/>
              </a:rPr>
              <a:t>The contents of this (insert type of publication; such as book, report, film) were developed under a grant from the U.S. Department of Education. However, those contents do not necessarily represent the policy of the Department of Education, and you should not assume endorsement by the Federal Government.</a:t>
            </a:r>
            <a:endParaRPr lang="en-US" dirty="0">
              <a:solidFill>
                <a:srgbClr val="0D0D0D"/>
              </a:solidFill>
              <a:latin typeface="Calibri" panose="020F0502020204030204" pitchFamily="34" charset="0"/>
            </a:endParaRPr>
          </a:p>
          <a:p>
            <a:pPr>
              <a:defRPr/>
            </a:pPr>
            <a:endParaRPr lang="en-US" dirty="0"/>
          </a:p>
        </p:txBody>
      </p:sp>
      <p:sp>
        <p:nvSpPr>
          <p:cNvPr id="4" name="Content Placeholder 3">
            <a:extLst>
              <a:ext uri="{FF2B5EF4-FFF2-40B4-BE49-F238E27FC236}">
                <a16:creationId xmlns:a16="http://schemas.microsoft.com/office/drawing/2014/main" id="{14D78E5D-7D16-0A05-9148-E1537F8270DC}"/>
              </a:ext>
            </a:extLst>
          </p:cNvPr>
          <p:cNvSpPr>
            <a:spLocks noGrp="1"/>
          </p:cNvSpPr>
          <p:nvPr>
            <p:ph sz="half" idx="2"/>
          </p:nvPr>
        </p:nvSpPr>
        <p:spPr>
          <a:xfrm>
            <a:off x="4946650" y="2460625"/>
            <a:ext cx="3740150" cy="3346450"/>
          </a:xfrm>
        </p:spPr>
        <p:txBody>
          <a:bodyPr>
            <a:normAutofit fontScale="77500" lnSpcReduction="20000"/>
          </a:bodyPr>
          <a:lstStyle/>
          <a:p>
            <a:pPr marL="0" indent="0">
              <a:buFont typeface="Arial" panose="020B0604020202020204" pitchFamily="34" charset="0"/>
              <a:buNone/>
              <a:defRPr/>
            </a:pPr>
            <a:r>
              <a:rPr lang="en-US" b="1" dirty="0">
                <a:solidFill>
                  <a:srgbClr val="0D0D0D"/>
                </a:solidFill>
                <a:latin typeface="Calibri" panose="020F0502020204030204" pitchFamily="34" charset="0"/>
              </a:rPr>
              <a:t>		PRESS RELEASES</a:t>
            </a:r>
            <a:endParaRPr lang="en-US" dirty="0">
              <a:solidFill>
                <a:srgbClr val="0D0D0D"/>
              </a:solidFill>
              <a:latin typeface="Calibri" panose="020F0502020204030204" pitchFamily="34" charset="0"/>
            </a:endParaRPr>
          </a:p>
          <a:p>
            <a:pPr>
              <a:defRPr/>
            </a:pPr>
            <a:r>
              <a:rPr lang="en-US" dirty="0">
                <a:solidFill>
                  <a:srgbClr val="000000"/>
                </a:solidFill>
                <a:latin typeface="Calibri" panose="020F0502020204030204" pitchFamily="34" charset="0"/>
              </a:rPr>
              <a:t>When issuing statements, press releases, requests for proposals, bid solicitations and other documents describing projects or programs funded in whole or in part with Federal money, U. S. Department of   shall clearly state:</a:t>
            </a:r>
          </a:p>
          <a:p>
            <a:pPr>
              <a:defRPr/>
            </a:pPr>
            <a:r>
              <a:rPr lang="en-US" dirty="0">
                <a:solidFill>
                  <a:srgbClr val="000000"/>
                </a:solidFill>
                <a:latin typeface="Calibri" panose="020F0502020204030204" pitchFamily="34" charset="0"/>
              </a:rPr>
              <a:t>The percentage of the total costs of the program or project which will be financed with Federal money;</a:t>
            </a:r>
          </a:p>
          <a:p>
            <a:pPr>
              <a:defRPr/>
            </a:pPr>
            <a:r>
              <a:rPr lang="en-US" dirty="0">
                <a:solidFill>
                  <a:srgbClr val="000000"/>
                </a:solidFill>
                <a:latin typeface="Calibri" panose="020F0502020204030204" pitchFamily="34" charset="0"/>
              </a:rPr>
              <a:t>The dollar amount of Federal funds for the project or program; and</a:t>
            </a:r>
          </a:p>
          <a:p>
            <a:pPr>
              <a:defRPr/>
            </a:pPr>
            <a:r>
              <a:rPr lang="en-US" dirty="0">
                <a:solidFill>
                  <a:srgbClr val="000000"/>
                </a:solidFill>
                <a:latin typeface="Calibri" panose="020F0502020204030204" pitchFamily="34" charset="0"/>
              </a:rPr>
              <a:t>The percentage and dollar amount of the total costs of the project or program that will be financed by non-governmental sources.</a:t>
            </a:r>
          </a:p>
          <a:p>
            <a:pPr>
              <a:defRPr/>
            </a:pPr>
            <a:endParaRPr lang="en-US" dirty="0"/>
          </a:p>
        </p:txBody>
      </p:sp>
      <p:sp>
        <p:nvSpPr>
          <p:cNvPr id="6" name="Slide Number Placeholder 5">
            <a:extLst>
              <a:ext uri="{FF2B5EF4-FFF2-40B4-BE49-F238E27FC236}">
                <a16:creationId xmlns:a16="http://schemas.microsoft.com/office/drawing/2014/main" id="{95E78B47-3C6C-2308-79C6-06A623FEEDB8}"/>
              </a:ext>
            </a:extLst>
          </p:cNvPr>
          <p:cNvSpPr>
            <a:spLocks noGrp="1"/>
          </p:cNvSpPr>
          <p:nvPr>
            <p:ph type="sldNum" sz="quarter" idx="12"/>
          </p:nvPr>
        </p:nvSpPr>
        <p:spPr/>
        <p:txBody>
          <a:bodyPr/>
          <a:lstStyle/>
          <a:p>
            <a:pPr>
              <a:defRPr/>
            </a:pPr>
            <a:fld id="{F07B4F52-7D64-48D6-95DF-761278F39BB3}" type="slidenum">
              <a:rPr lang="en-US" altLang="en-US" smtClean="0"/>
              <a:pPr>
                <a:defRPr/>
              </a:pPr>
              <a:t>43</a:t>
            </a:fld>
            <a:endParaRPr lang="en-US" alt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a:extLst>
              <a:ext uri="{FF2B5EF4-FFF2-40B4-BE49-F238E27FC236}">
                <a16:creationId xmlns:a16="http://schemas.microsoft.com/office/drawing/2014/main" id="{6FC59A99-7290-F075-D4B5-E53470A6B6F0}"/>
              </a:ext>
            </a:extLst>
          </p:cNvPr>
          <p:cNvSpPr>
            <a:spLocks noGrp="1" noChangeArrowheads="1"/>
          </p:cNvSpPr>
          <p:nvPr>
            <p:ph type="title"/>
          </p:nvPr>
        </p:nvSpPr>
        <p:spPr>
          <a:xfrm>
            <a:off x="3886200" y="263525"/>
            <a:ext cx="4995863" cy="1752600"/>
          </a:xfrm>
        </p:spPr>
        <p:txBody>
          <a:bodyPr/>
          <a:lstStyle/>
          <a:p>
            <a:r>
              <a:rPr lang="en-US" altLang="en-US" b="1">
                <a:ln>
                  <a:noFill/>
                </a:ln>
              </a:rPr>
              <a:t>At the end of your Performance Period</a:t>
            </a:r>
            <a:br>
              <a:rPr lang="en-US" altLang="en-US" b="1">
                <a:ln>
                  <a:noFill/>
                </a:ln>
              </a:rPr>
            </a:br>
            <a:endParaRPr lang="en-US" altLang="en-US">
              <a:ln>
                <a:noFill/>
              </a:ln>
            </a:endParaRPr>
          </a:p>
        </p:txBody>
      </p:sp>
      <p:pic>
        <p:nvPicPr>
          <p:cNvPr id="55303" name="Picture 2" descr="A group of people running on a track&#10;&#10;">
            <a:extLst>
              <a:ext uri="{FF2B5EF4-FFF2-40B4-BE49-F238E27FC236}">
                <a16:creationId xmlns:a16="http://schemas.microsoft.com/office/drawing/2014/main" id="{65567D61-F3CF-8895-03C2-00568FE532E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1713" y="0"/>
            <a:ext cx="3159125"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302" name="TextBox 10">
            <a:extLst>
              <a:ext uri="{FF2B5EF4-FFF2-40B4-BE49-F238E27FC236}">
                <a16:creationId xmlns:a16="http://schemas.microsoft.com/office/drawing/2014/main" id="{FABA73AC-2EB0-4406-0BFF-3A13D92C3685}"/>
              </a:ext>
            </a:extLst>
          </p:cNvPr>
          <p:cNvSpPr txBox="1">
            <a:spLocks noChangeArrowheads="1"/>
          </p:cNvSpPr>
          <p:nvPr/>
        </p:nvSpPr>
        <p:spPr bwMode="auto">
          <a:xfrm>
            <a:off x="3305175" y="2324100"/>
            <a:ext cx="28368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r>
              <a:rPr lang="en-US" altLang="en-US" sz="2000" b="1">
                <a:solidFill>
                  <a:srgbClr val="0070C0"/>
                </a:solidFill>
              </a:rPr>
              <a:t>Closing out your grant</a:t>
            </a:r>
          </a:p>
        </p:txBody>
      </p:sp>
      <p:sp>
        <p:nvSpPr>
          <p:cNvPr id="56323" name="Content Placeholder 2">
            <a:extLst>
              <a:ext uri="{FF2B5EF4-FFF2-40B4-BE49-F238E27FC236}">
                <a16:creationId xmlns:a16="http://schemas.microsoft.com/office/drawing/2014/main" id="{1ED9770E-5CBF-5774-B640-96EECEB23FD4}"/>
              </a:ext>
            </a:extLst>
          </p:cNvPr>
          <p:cNvSpPr>
            <a:spLocks noGrp="1" noChangeArrowheads="1"/>
          </p:cNvSpPr>
          <p:nvPr>
            <p:ph sz="half" idx="1"/>
          </p:nvPr>
        </p:nvSpPr>
        <p:spPr>
          <a:xfrm>
            <a:off x="982663" y="2667000"/>
            <a:ext cx="3740150" cy="3368675"/>
          </a:xfrm>
        </p:spPr>
        <p:txBody>
          <a:bodyPr>
            <a:normAutofit fontScale="92500" lnSpcReduction="10000"/>
          </a:bodyPr>
          <a:lstStyle/>
          <a:p>
            <a:pPr>
              <a:defRPr/>
            </a:pPr>
            <a:r>
              <a:rPr lang="en-US" altLang="en-US" sz="1600" dirty="0"/>
              <a:t>Project Director will receive a close out notification letter on October 1.</a:t>
            </a:r>
          </a:p>
          <a:p>
            <a:pPr>
              <a:defRPr/>
            </a:pPr>
            <a:r>
              <a:rPr lang="en-US" altLang="en-US" sz="1600" dirty="0"/>
              <a:t>90-day Liquidation period-usually Oct.1-Dec. 31</a:t>
            </a:r>
          </a:p>
          <a:p>
            <a:pPr lvl="1">
              <a:defRPr/>
            </a:pPr>
            <a:r>
              <a:rPr lang="en-US" altLang="en-US" dirty="0"/>
              <a:t>Grantee may</a:t>
            </a:r>
            <a:r>
              <a:rPr lang="en-US" altLang="en-US" dirty="0">
                <a:latin typeface="Calibri" panose="020F0502020204030204" pitchFamily="34" charset="0"/>
                <a:ea typeface="Calibri" panose="020F0502020204030204" pitchFamily="34" charset="0"/>
                <a:cs typeface="Times New Roman" panose="02020603050405020304" pitchFamily="18" charset="0"/>
              </a:rPr>
              <a:t> continue to draw down for liquidating obligations during the 90-day period immediately following the project end date.  Grantee may not incur any new obligations during the 90-day liquidation period.</a:t>
            </a:r>
          </a:p>
          <a:p>
            <a:pPr>
              <a:defRPr/>
            </a:pPr>
            <a:r>
              <a:rPr lang="en-US" altLang="en-US" sz="1600" dirty="0"/>
              <a:t>Final Performance Report due at next cycle</a:t>
            </a:r>
          </a:p>
        </p:txBody>
      </p:sp>
      <p:sp>
        <p:nvSpPr>
          <p:cNvPr id="56324" name="Content Placeholder 3">
            <a:extLst>
              <a:ext uri="{FF2B5EF4-FFF2-40B4-BE49-F238E27FC236}">
                <a16:creationId xmlns:a16="http://schemas.microsoft.com/office/drawing/2014/main" id="{2587A46A-662B-1343-B75F-08F9967D1A9D}"/>
              </a:ext>
            </a:extLst>
          </p:cNvPr>
          <p:cNvSpPr>
            <a:spLocks noGrp="1" noChangeArrowheads="1"/>
          </p:cNvSpPr>
          <p:nvPr>
            <p:ph sz="half" idx="2"/>
          </p:nvPr>
        </p:nvSpPr>
        <p:spPr>
          <a:xfrm>
            <a:off x="5038725" y="2770188"/>
            <a:ext cx="3738563" cy="3346450"/>
          </a:xfrm>
        </p:spPr>
        <p:txBody>
          <a:bodyPr>
            <a:normAutofit fontScale="92500" lnSpcReduction="10000"/>
          </a:bodyPr>
          <a:lstStyle/>
          <a:p>
            <a:pPr>
              <a:defRPr/>
            </a:pPr>
            <a:r>
              <a:rPr lang="en-US" altLang="en-US" sz="1600">
                <a:latin typeface="Calibri" panose="020F0502020204030204" pitchFamily="34" charset="0"/>
                <a:ea typeface="Calibri" panose="020F0502020204030204" pitchFamily="34" charset="0"/>
                <a:cs typeface="Times New Roman" panose="02020603050405020304" pitchFamily="18" charset="0"/>
              </a:rPr>
              <a:t>Title to equipment and supplies acquired by a recipient with Federal funds shall vest with the recipient.</a:t>
            </a:r>
          </a:p>
          <a:p>
            <a:pPr>
              <a:defRPr/>
            </a:pPr>
            <a:r>
              <a:rPr lang="en-US" altLang="en-US" sz="1600">
                <a:latin typeface="Calibri" panose="020F0502020204030204" pitchFamily="34" charset="0"/>
                <a:ea typeface="Calibri" panose="020F0502020204030204" pitchFamily="34" charset="0"/>
                <a:cs typeface="Times New Roman" panose="02020603050405020304" pitchFamily="18" charset="0"/>
              </a:rPr>
              <a:t>Financial records, supporting documents, statistical records, and all other records pertinent to award shall be retained for a period of three (3) years from the date of submission of the Final Performance report.</a:t>
            </a:r>
          </a:p>
          <a:p>
            <a:pPr>
              <a:defRPr/>
            </a:pPr>
            <a:r>
              <a:rPr lang="en-US" altLang="en-US" sz="1600">
                <a:latin typeface="Calibri" panose="020F0502020204030204" pitchFamily="34" charset="0"/>
                <a:ea typeface="Calibri" panose="020F0502020204030204" pitchFamily="34" charset="0"/>
                <a:cs typeface="Times New Roman" panose="02020603050405020304" pitchFamily="18" charset="0"/>
              </a:rPr>
              <a:t>If you have endowment activities under this grant award, you must continue to submit annual financial reports to the Department for a time period after the grant has ended. </a:t>
            </a:r>
            <a:endParaRPr lang="en-US" altLang="en-US" sz="1600">
              <a:ea typeface="Calibri" panose="020F0502020204030204" pitchFamily="34" charset="0"/>
              <a:cs typeface="Times New Roman" panose="02020603050405020304" pitchFamily="18" charset="0"/>
            </a:endParaRPr>
          </a:p>
        </p:txBody>
      </p:sp>
      <p:sp>
        <p:nvSpPr>
          <p:cNvPr id="6" name="Slide Number Placeholder 5">
            <a:extLst>
              <a:ext uri="{FF2B5EF4-FFF2-40B4-BE49-F238E27FC236}">
                <a16:creationId xmlns:a16="http://schemas.microsoft.com/office/drawing/2014/main" id="{D0504B57-B9E7-F408-74B5-3F2631BF4A5A}"/>
              </a:ext>
              <a:ext uri="{C183D7F6-B498-43B3-948B-1728B52AA6E4}">
                <adec:decorative xmlns:adec="http://schemas.microsoft.com/office/drawing/2017/decorative" val="1"/>
              </a:ext>
            </a:extLst>
          </p:cNvPr>
          <p:cNvSpPr>
            <a:spLocks noGrp="1"/>
          </p:cNvSpPr>
          <p:nvPr>
            <p:ph type="sldNum" sz="quarter" idx="12"/>
          </p:nvPr>
        </p:nvSpPr>
        <p:spPr/>
        <p:txBody>
          <a:bodyPr/>
          <a:lstStyle/>
          <a:p>
            <a:pPr>
              <a:defRPr/>
            </a:pPr>
            <a:fld id="{C373DACF-B969-4EAE-903E-33C64B991730}" type="slidenum">
              <a:rPr lang="en-US" altLang="en-US" smtClean="0"/>
              <a:pPr>
                <a:defRPr/>
              </a:pPr>
              <a:t>44</a:t>
            </a:fld>
            <a:endParaRPr lang="en-US" alt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a:extLst>
              <a:ext uri="{FF2B5EF4-FFF2-40B4-BE49-F238E27FC236}">
                <a16:creationId xmlns:a16="http://schemas.microsoft.com/office/drawing/2014/main" id="{38259D19-C157-DB18-207F-8073A414B3C6}"/>
              </a:ext>
            </a:extLst>
          </p:cNvPr>
          <p:cNvSpPr>
            <a:spLocks noGrp="1" noChangeArrowheads="1"/>
          </p:cNvSpPr>
          <p:nvPr>
            <p:ph type="title"/>
          </p:nvPr>
        </p:nvSpPr>
        <p:spPr>
          <a:xfrm>
            <a:off x="1112838" y="266700"/>
            <a:ext cx="7705725" cy="838200"/>
          </a:xfrm>
        </p:spPr>
        <p:txBody>
          <a:bodyPr/>
          <a:lstStyle/>
          <a:p>
            <a:r>
              <a:rPr lang="en-US" altLang="en-US">
                <a:ln>
                  <a:noFill/>
                </a:ln>
              </a:rPr>
              <a:t>Frequently Asked Questions</a:t>
            </a:r>
          </a:p>
        </p:txBody>
      </p:sp>
      <p:sp>
        <p:nvSpPr>
          <p:cNvPr id="3" name="Content Placeholder 2">
            <a:extLst>
              <a:ext uri="{FF2B5EF4-FFF2-40B4-BE49-F238E27FC236}">
                <a16:creationId xmlns:a16="http://schemas.microsoft.com/office/drawing/2014/main" id="{20DA5B21-A692-D050-1C8E-491D4FE06F3A}"/>
              </a:ext>
            </a:extLst>
          </p:cNvPr>
          <p:cNvSpPr>
            <a:spLocks noGrp="1"/>
          </p:cNvSpPr>
          <p:nvPr>
            <p:ph sz="half" idx="1"/>
          </p:nvPr>
        </p:nvSpPr>
        <p:spPr>
          <a:xfrm>
            <a:off x="982663" y="1219200"/>
            <a:ext cx="3740150" cy="5372100"/>
          </a:xfrm>
        </p:spPr>
        <p:txBody>
          <a:bodyPr>
            <a:normAutofit fontScale="77500" lnSpcReduction="20000"/>
          </a:bodyPr>
          <a:lstStyle/>
          <a:p>
            <a:pPr>
              <a:defRPr/>
            </a:pPr>
            <a:r>
              <a:rPr lang="en-US" b="1" dirty="0"/>
              <a:t>1. Do we need approval to modify our budget</a:t>
            </a:r>
            <a:r>
              <a:rPr lang="en-US" dirty="0"/>
              <a:t>? </a:t>
            </a:r>
            <a:r>
              <a:rPr lang="en-US" dirty="0">
                <a:solidFill>
                  <a:srgbClr val="FF0000"/>
                </a:solidFill>
              </a:rPr>
              <a:t>If budget changes are 10%  or more of your annual budget, you DO need approval from your ED PS to make the modification. Also, when you move money from training, you need prior approval.</a:t>
            </a:r>
          </a:p>
          <a:p>
            <a:pPr>
              <a:defRPr/>
            </a:pPr>
            <a:r>
              <a:rPr lang="en-US" b="1" dirty="0"/>
              <a:t>2. Do we have to implement the activities as proposed in the application? </a:t>
            </a:r>
            <a:r>
              <a:rPr lang="en-US" dirty="0">
                <a:solidFill>
                  <a:srgbClr val="FF0000"/>
                </a:solidFill>
              </a:rPr>
              <a:t>We want you to adhere to the fidelity of the proposal, but if changes need to be made, contact your ED Program Officer.</a:t>
            </a:r>
          </a:p>
          <a:p>
            <a:pPr>
              <a:defRPr/>
            </a:pPr>
            <a:r>
              <a:rPr lang="en-US" b="1" dirty="0"/>
              <a:t>3. What if we can’t find staff to fill all the positions included in the application? </a:t>
            </a:r>
            <a:r>
              <a:rPr lang="en-US" dirty="0">
                <a:solidFill>
                  <a:srgbClr val="FF0000"/>
                </a:solidFill>
              </a:rPr>
              <a:t>Contact your ED PO for recommendations. He or she will work with you to modify your activities, budget, etc. </a:t>
            </a:r>
          </a:p>
          <a:p>
            <a:pPr>
              <a:defRPr/>
            </a:pPr>
            <a:r>
              <a:rPr lang="en-US" b="1" dirty="0"/>
              <a:t>4. Can I serve as the Certifying Official and Project Director? </a:t>
            </a:r>
            <a:r>
              <a:rPr lang="en-US" dirty="0">
                <a:solidFill>
                  <a:srgbClr val="FF0000"/>
                </a:solidFill>
              </a:rPr>
              <a:t>No. There must be checks and balances. </a:t>
            </a:r>
          </a:p>
          <a:p>
            <a:pPr>
              <a:defRPr/>
            </a:pPr>
            <a:r>
              <a:rPr lang="en-US" b="1" dirty="0"/>
              <a:t>5. How long do I have to hire a Project Director? </a:t>
            </a:r>
            <a:r>
              <a:rPr lang="en-US" dirty="0">
                <a:solidFill>
                  <a:srgbClr val="FF0000"/>
                </a:solidFill>
              </a:rPr>
              <a:t>There must be an interim PD put in place immediately. If you do not hire a PD in 90 days, you may be deemed a high-risk grantee which has implications. </a:t>
            </a:r>
          </a:p>
          <a:p>
            <a:pPr>
              <a:defRPr/>
            </a:pPr>
            <a:endParaRPr lang="en-US" dirty="0"/>
          </a:p>
        </p:txBody>
      </p:sp>
      <p:sp>
        <p:nvSpPr>
          <p:cNvPr id="4" name="Content Placeholder 3">
            <a:extLst>
              <a:ext uri="{FF2B5EF4-FFF2-40B4-BE49-F238E27FC236}">
                <a16:creationId xmlns:a16="http://schemas.microsoft.com/office/drawing/2014/main" id="{62F0EB03-E664-591F-A1CA-113116ECC9F0}"/>
              </a:ext>
            </a:extLst>
          </p:cNvPr>
          <p:cNvSpPr>
            <a:spLocks noGrp="1"/>
          </p:cNvSpPr>
          <p:nvPr>
            <p:ph sz="half" idx="2"/>
          </p:nvPr>
        </p:nvSpPr>
        <p:spPr>
          <a:xfrm>
            <a:off x="4965700" y="1295400"/>
            <a:ext cx="3740150" cy="5486400"/>
          </a:xfrm>
        </p:spPr>
        <p:txBody>
          <a:bodyPr>
            <a:normAutofit fontScale="77500" lnSpcReduction="20000"/>
          </a:bodyPr>
          <a:lstStyle/>
          <a:p>
            <a:pPr>
              <a:defRPr/>
            </a:pPr>
            <a:r>
              <a:rPr lang="en-US" b="1" dirty="0"/>
              <a:t>6. Can the Dean of Academic Affairs serve as Project Director and be paid from the grant? </a:t>
            </a:r>
            <a:r>
              <a:rPr lang="en-US" b="1" dirty="0">
                <a:solidFill>
                  <a:srgbClr val="FF0000"/>
                </a:solidFill>
              </a:rPr>
              <a:t> The Dean </a:t>
            </a:r>
            <a:r>
              <a:rPr lang="en-US" dirty="0">
                <a:solidFill>
                  <a:srgbClr val="FF0000"/>
                </a:solidFill>
              </a:rPr>
              <a:t>cannot be paid from the grant since he has college-wide administrative authority, but  he or she can serve with “0.00” salary on the budget chart. </a:t>
            </a:r>
          </a:p>
          <a:p>
            <a:pPr>
              <a:defRPr/>
            </a:pPr>
            <a:r>
              <a:rPr lang="en-US" b="1" dirty="0"/>
              <a:t>7. Are indirect costs allowed?</a:t>
            </a:r>
            <a:r>
              <a:rPr lang="en-US" dirty="0"/>
              <a:t> </a:t>
            </a:r>
            <a:r>
              <a:rPr lang="en-US" dirty="0">
                <a:solidFill>
                  <a:srgbClr val="FF0000"/>
                </a:solidFill>
              </a:rPr>
              <a:t>No</a:t>
            </a:r>
          </a:p>
          <a:p>
            <a:pPr>
              <a:defRPr/>
            </a:pPr>
            <a:r>
              <a:rPr lang="en-US" b="1" dirty="0"/>
              <a:t>8. Can we pay for student stipends</a:t>
            </a:r>
            <a:r>
              <a:rPr lang="en-US" b="1" dirty="0">
                <a:solidFill>
                  <a:srgbClr val="FF0000"/>
                </a:solidFill>
              </a:rPr>
              <a:t>? </a:t>
            </a:r>
            <a:r>
              <a:rPr lang="en-US" dirty="0">
                <a:solidFill>
                  <a:srgbClr val="FF0000"/>
                </a:solidFill>
              </a:rPr>
              <a:t>Yes, as long as the expense connects to the grant objective.</a:t>
            </a:r>
          </a:p>
          <a:p>
            <a:pPr>
              <a:defRPr/>
            </a:pPr>
            <a:r>
              <a:rPr lang="en-US" b="1" dirty="0"/>
              <a:t>9. Can we pay for student travel? </a:t>
            </a:r>
            <a:r>
              <a:rPr lang="en-US" dirty="0">
                <a:solidFill>
                  <a:srgbClr val="FF0000"/>
                </a:solidFill>
              </a:rPr>
              <a:t>Yes, as long as the expense connects to the grant objective.</a:t>
            </a:r>
          </a:p>
          <a:p>
            <a:pPr>
              <a:defRPr/>
            </a:pPr>
            <a:r>
              <a:rPr lang="en-US" b="1" dirty="0"/>
              <a:t>10. Can we pay for international travel for faculty to attend a conference? </a:t>
            </a:r>
            <a:r>
              <a:rPr lang="en-US" dirty="0">
                <a:solidFill>
                  <a:srgbClr val="FF0000"/>
                </a:solidFill>
              </a:rPr>
              <a:t>Yes, as long as the expense connects to the grant objective.</a:t>
            </a:r>
            <a:endParaRPr lang="en-US" b="1" dirty="0"/>
          </a:p>
          <a:p>
            <a:pPr>
              <a:defRPr/>
            </a:pPr>
            <a:r>
              <a:rPr lang="en-US" b="1" dirty="0"/>
              <a:t>11. Can we give students gift cards</a:t>
            </a:r>
            <a:r>
              <a:rPr lang="en-US" b="1" dirty="0">
                <a:solidFill>
                  <a:srgbClr val="FF0000"/>
                </a:solidFill>
              </a:rPr>
              <a:t>? </a:t>
            </a:r>
            <a:r>
              <a:rPr lang="en-US" dirty="0">
                <a:solidFill>
                  <a:srgbClr val="FF0000"/>
                </a:solidFill>
              </a:rPr>
              <a:t>Yes, as long as the expense connects to the grant objective.</a:t>
            </a:r>
          </a:p>
          <a:p>
            <a:pPr>
              <a:defRPr/>
            </a:pPr>
            <a:r>
              <a:rPr lang="en-US" dirty="0"/>
              <a:t>12</a:t>
            </a:r>
            <a:r>
              <a:rPr lang="en-US" b="1" dirty="0"/>
              <a:t>. What happens if we lose our HSI status during the performance period? </a:t>
            </a:r>
            <a:r>
              <a:rPr lang="en-US" dirty="0">
                <a:solidFill>
                  <a:srgbClr val="FF0000"/>
                </a:solidFill>
              </a:rPr>
              <a:t>Our</a:t>
            </a:r>
            <a:r>
              <a:rPr lang="en-US" dirty="0">
                <a:solidFill>
                  <a:srgbClr val="FF0000"/>
                </a:solidFill>
                <a:latin typeface="Calibri" panose="020F0502020204030204" pitchFamily="34" charset="0"/>
                <a:ea typeface="Calibri" panose="020F0502020204030204" pitchFamily="34" charset="0"/>
              </a:rPr>
              <a:t> practice has been that the grantee retains eligibility for the entire performance period. </a:t>
            </a:r>
          </a:p>
          <a:p>
            <a:pPr>
              <a:defRPr/>
            </a:pPr>
            <a:endParaRPr lang="en-US" dirty="0"/>
          </a:p>
          <a:p>
            <a:pPr>
              <a:defRPr/>
            </a:pPr>
            <a:endParaRPr lang="en-US" dirty="0"/>
          </a:p>
        </p:txBody>
      </p:sp>
      <p:sp>
        <p:nvSpPr>
          <p:cNvPr id="6" name="Slide Number Placeholder 5">
            <a:extLst>
              <a:ext uri="{FF2B5EF4-FFF2-40B4-BE49-F238E27FC236}">
                <a16:creationId xmlns:a16="http://schemas.microsoft.com/office/drawing/2014/main" id="{65666FD2-6B06-202E-0B56-714196A5C2BC}"/>
              </a:ext>
            </a:extLst>
          </p:cNvPr>
          <p:cNvSpPr>
            <a:spLocks noGrp="1"/>
          </p:cNvSpPr>
          <p:nvPr>
            <p:ph type="sldNum" sz="quarter" idx="12"/>
          </p:nvPr>
        </p:nvSpPr>
        <p:spPr/>
        <p:txBody>
          <a:bodyPr/>
          <a:lstStyle/>
          <a:p>
            <a:pPr>
              <a:defRPr/>
            </a:pPr>
            <a:fld id="{7F57D3C8-5D6A-4616-B5EC-C6AEADD4A2C9}" type="slidenum">
              <a:rPr lang="en-US" altLang="en-US" smtClean="0"/>
              <a:pPr>
                <a:defRPr/>
              </a:pPr>
              <a:t>45</a:t>
            </a:fld>
            <a:endParaRPr lang="en-US" altLang="en-US"/>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a:extLst>
              <a:ext uri="{FF2B5EF4-FFF2-40B4-BE49-F238E27FC236}">
                <a16:creationId xmlns:a16="http://schemas.microsoft.com/office/drawing/2014/main" id="{DFABCC6F-8D28-8BF9-32FF-9AD2B9491A9F}"/>
              </a:ext>
            </a:extLst>
          </p:cNvPr>
          <p:cNvSpPr>
            <a:spLocks noGrp="1" noChangeArrowheads="1"/>
          </p:cNvSpPr>
          <p:nvPr>
            <p:ph type="title"/>
          </p:nvPr>
        </p:nvSpPr>
        <p:spPr>
          <a:xfrm>
            <a:off x="982663" y="457200"/>
            <a:ext cx="7704137" cy="762000"/>
          </a:xfrm>
        </p:spPr>
        <p:txBody>
          <a:bodyPr/>
          <a:lstStyle/>
          <a:p>
            <a:r>
              <a:rPr lang="en-US" altLang="en-US">
                <a:ln>
                  <a:noFill/>
                </a:ln>
              </a:rPr>
              <a:t>Helpful Tips</a:t>
            </a:r>
          </a:p>
        </p:txBody>
      </p:sp>
      <p:sp>
        <p:nvSpPr>
          <p:cNvPr id="57347" name="Content Placeholder 2">
            <a:extLst>
              <a:ext uri="{FF2B5EF4-FFF2-40B4-BE49-F238E27FC236}">
                <a16:creationId xmlns:a16="http://schemas.microsoft.com/office/drawing/2014/main" id="{0FA3D38C-B0EB-B77E-CCF7-DBC86D2EB642}"/>
              </a:ext>
            </a:extLst>
          </p:cNvPr>
          <p:cNvSpPr>
            <a:spLocks noGrp="1" noChangeArrowheads="1"/>
          </p:cNvSpPr>
          <p:nvPr>
            <p:ph idx="1"/>
          </p:nvPr>
        </p:nvSpPr>
        <p:spPr>
          <a:xfrm>
            <a:off x="982663" y="1981200"/>
            <a:ext cx="7704137" cy="4017963"/>
          </a:xfrm>
        </p:spPr>
        <p:txBody>
          <a:bodyPr/>
          <a:lstStyle/>
          <a:p>
            <a:r>
              <a:rPr lang="en-US" altLang="en-US"/>
              <a:t>Use your resources!</a:t>
            </a:r>
          </a:p>
          <a:p>
            <a:r>
              <a:rPr lang="en-US" altLang="en-US"/>
              <a:t>Include the PR Award number on all emails and correspondence.</a:t>
            </a:r>
          </a:p>
          <a:p>
            <a:r>
              <a:rPr lang="en-US" altLang="en-US"/>
              <a:t>When in doubt, ask your PS.</a:t>
            </a:r>
          </a:p>
          <a:p>
            <a:r>
              <a:rPr lang="en-US" altLang="en-US"/>
              <a:t>Do not work in a silo. Be sure your team as well as other departments and leadership know about your project and the great work you are doing.</a:t>
            </a:r>
          </a:p>
          <a:p>
            <a:r>
              <a:rPr lang="en-US" altLang="en-US"/>
              <a:t>Work closely with your evaluator.</a:t>
            </a:r>
          </a:p>
          <a:p>
            <a:r>
              <a:rPr lang="en-US" altLang="en-US"/>
              <a:t>Attend meetings, conferences, and other grant related events. </a:t>
            </a:r>
          </a:p>
          <a:p>
            <a:r>
              <a:rPr lang="en-US" altLang="en-US"/>
              <a:t>Share your accomplishments with the Department.</a:t>
            </a:r>
          </a:p>
          <a:p>
            <a:endParaRPr lang="en-US" altLang="en-US"/>
          </a:p>
        </p:txBody>
      </p:sp>
      <p:sp>
        <p:nvSpPr>
          <p:cNvPr id="5" name="Slide Number Placeholder 4">
            <a:extLst>
              <a:ext uri="{FF2B5EF4-FFF2-40B4-BE49-F238E27FC236}">
                <a16:creationId xmlns:a16="http://schemas.microsoft.com/office/drawing/2014/main" id="{B98A2757-034F-8F00-E9DE-7E81658D780A}"/>
              </a:ext>
            </a:extLst>
          </p:cNvPr>
          <p:cNvSpPr>
            <a:spLocks noGrp="1"/>
          </p:cNvSpPr>
          <p:nvPr>
            <p:ph type="sldNum" sz="quarter" idx="12"/>
          </p:nvPr>
        </p:nvSpPr>
        <p:spPr/>
        <p:txBody>
          <a:bodyPr/>
          <a:lstStyle/>
          <a:p>
            <a:pPr>
              <a:defRPr/>
            </a:pPr>
            <a:fld id="{0A462203-C541-4E92-A3E5-EC19B70B48D6}" type="slidenum">
              <a:rPr lang="en-US" altLang="en-US" smtClean="0"/>
              <a:pPr>
                <a:defRPr/>
              </a:pPr>
              <a:t>46</a:t>
            </a:fld>
            <a:endParaRPr lang="en-US" altLang="en-US"/>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a:extLst>
              <a:ext uri="{FF2B5EF4-FFF2-40B4-BE49-F238E27FC236}">
                <a16:creationId xmlns:a16="http://schemas.microsoft.com/office/drawing/2014/main" id="{CE1CC4AC-4743-F987-ADB6-73ACFC344CF5}"/>
              </a:ext>
            </a:extLst>
          </p:cNvPr>
          <p:cNvSpPr>
            <a:spLocks noGrp="1" noChangeArrowheads="1"/>
          </p:cNvSpPr>
          <p:nvPr>
            <p:ph type="title"/>
          </p:nvPr>
        </p:nvSpPr>
        <p:spPr>
          <a:xfrm>
            <a:off x="515938" y="2057400"/>
            <a:ext cx="8229600" cy="1143000"/>
          </a:xfrm>
        </p:spPr>
        <p:txBody>
          <a:bodyPr/>
          <a:lstStyle/>
          <a:p>
            <a:pPr eaLnBrk="1" hangingPunct="1"/>
            <a:r>
              <a:rPr lang="en-US" altLang="en-US" b="1">
                <a:ln>
                  <a:noFill/>
                </a:ln>
              </a:rPr>
              <a:t>Important Dates and Information</a:t>
            </a:r>
          </a:p>
        </p:txBody>
      </p:sp>
      <p:sp>
        <p:nvSpPr>
          <p:cNvPr id="58371" name="Content Placeholder 2">
            <a:extLst>
              <a:ext uri="{FF2B5EF4-FFF2-40B4-BE49-F238E27FC236}">
                <a16:creationId xmlns:a16="http://schemas.microsoft.com/office/drawing/2014/main" id="{C6770A45-4973-1FCB-AF2E-8B4AD4EC6BAF}"/>
              </a:ext>
            </a:extLst>
          </p:cNvPr>
          <p:cNvSpPr>
            <a:spLocks noGrp="1" noChangeArrowheads="1"/>
          </p:cNvSpPr>
          <p:nvPr>
            <p:ph idx="1"/>
          </p:nvPr>
        </p:nvSpPr>
        <p:spPr>
          <a:xfrm>
            <a:off x="457200" y="2243138"/>
            <a:ext cx="8229600" cy="2925762"/>
          </a:xfrm>
        </p:spPr>
        <p:txBody>
          <a:bodyPr/>
          <a:lstStyle/>
          <a:p>
            <a:pPr marL="0" indent="0" eaLnBrk="1" hangingPunct="1">
              <a:buFont typeface="Arial" panose="020B0604020202020204" pitchFamily="34" charset="0"/>
              <a:buNone/>
            </a:pPr>
            <a:endParaRPr lang="en-US" altLang="en-US"/>
          </a:p>
          <a:p>
            <a:pPr marL="457200" lvl="1" indent="0" eaLnBrk="1" hangingPunct="1">
              <a:buFont typeface="Arial" panose="020B0604020202020204" pitchFamily="34" charset="0"/>
              <a:buNone/>
            </a:pPr>
            <a:endParaRPr lang="en-US" altLang="en-US"/>
          </a:p>
          <a:p>
            <a:pPr marL="457200" lvl="1" indent="0" eaLnBrk="1" hangingPunct="1">
              <a:buFont typeface="Arial" panose="020B0604020202020204" pitchFamily="34" charset="0"/>
              <a:buNone/>
            </a:pPr>
            <a:endParaRPr lang="en-US" altLang="en-US"/>
          </a:p>
          <a:p>
            <a:pPr marL="457200" lvl="1" indent="0" algn="ctr" eaLnBrk="1" hangingPunct="1">
              <a:buFont typeface="Arial" panose="020B0604020202020204" pitchFamily="34" charset="0"/>
              <a:buNone/>
            </a:pPr>
            <a:r>
              <a:rPr lang="en-US" altLang="en-US" sz="3600" b="1"/>
              <a:t>Visit </a:t>
            </a:r>
            <a:r>
              <a:rPr lang="en-US" altLang="en-US" sz="3600" b="1">
                <a:hlinkClick r:id="rId2"/>
              </a:rPr>
              <a:t>www.ed.gov/hsi</a:t>
            </a:r>
            <a:r>
              <a:rPr lang="en-US" altLang="en-US" sz="3600" b="1"/>
              <a:t> regularly </a:t>
            </a:r>
          </a:p>
          <a:p>
            <a:pPr marL="457200" lvl="1" indent="0" algn="ctr" eaLnBrk="1" hangingPunct="1">
              <a:buFont typeface="Arial" panose="020B0604020202020204" pitchFamily="34" charset="0"/>
              <a:buNone/>
            </a:pPr>
            <a:r>
              <a:rPr lang="en-US" altLang="en-US" sz="3600" b="1"/>
              <a:t>for updates and news.</a:t>
            </a:r>
          </a:p>
          <a:p>
            <a:pPr marL="457200" lvl="1" indent="0" eaLnBrk="1" hangingPunct="1">
              <a:buFont typeface="Arial" panose="020B0604020202020204" pitchFamily="34" charset="0"/>
              <a:buNone/>
            </a:pPr>
            <a:endParaRPr lang="en-US" altLang="en-US"/>
          </a:p>
        </p:txBody>
      </p:sp>
      <p:sp>
        <p:nvSpPr>
          <p:cNvPr id="58372" name="Footer Placeholder 3">
            <a:extLst>
              <a:ext uri="{FF2B5EF4-FFF2-40B4-BE49-F238E27FC236}">
                <a16:creationId xmlns:a16="http://schemas.microsoft.com/office/drawing/2014/main" id="{58374370-E403-C08C-B6C4-D626044D3A54}"/>
              </a:ext>
            </a:extLst>
          </p:cNvPr>
          <p:cNvSpPr>
            <a:spLocks noGrp="1" noChangeArrowheads="1"/>
          </p:cNvSpPr>
          <p:nvPr>
            <p:ph type="ftr" sz="quarter" idx="1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pPr fontAlgn="base">
              <a:spcBef>
                <a:spcPct val="0"/>
              </a:spcBef>
              <a:spcAft>
                <a:spcPct val="0"/>
              </a:spcAft>
            </a:pPr>
            <a:r>
              <a:rPr lang="en-US" altLang="en-US"/>
              <a:t>Office of Postsecondary Education/Hispanic Serving Institutions Division</a:t>
            </a:r>
          </a:p>
        </p:txBody>
      </p:sp>
      <p:sp>
        <p:nvSpPr>
          <p:cNvPr id="58373" name="Slide Number Placeholder 4">
            <a:extLst>
              <a:ext uri="{FF2B5EF4-FFF2-40B4-BE49-F238E27FC236}">
                <a16:creationId xmlns:a16="http://schemas.microsoft.com/office/drawing/2014/main" id="{A24C0DF6-D64B-B426-D3FC-02C440C99699}"/>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pPr fontAlgn="base">
              <a:spcBef>
                <a:spcPct val="0"/>
              </a:spcBef>
              <a:spcAft>
                <a:spcPct val="0"/>
              </a:spcAft>
            </a:pPr>
            <a:fld id="{51D32505-2C9C-40AA-B3D1-82099B35B2AC}" type="slidenum">
              <a:rPr lang="en-US" altLang="en-US" sz="1200" smtClean="0">
                <a:solidFill>
                  <a:srgbClr val="898989"/>
                </a:solidFill>
                <a:latin typeface="Calibri" panose="020F0502020204030204" pitchFamily="34" charset="0"/>
              </a:rPr>
              <a:pPr fontAlgn="base">
                <a:spcBef>
                  <a:spcPct val="0"/>
                </a:spcBef>
                <a:spcAft>
                  <a:spcPct val="0"/>
                </a:spcAft>
              </a:pPr>
              <a:t>47</a:t>
            </a:fld>
            <a:endParaRPr lang="en-US" altLang="en-US" sz="1200">
              <a:solidFill>
                <a:srgbClr val="898989"/>
              </a:solidFill>
              <a:latin typeface="Calibri" panose="020F0502020204030204" pitchFamily="34"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5" name="Picture 4" descr="Whiteboard that says Thank You&#10;&#10;">
            <a:extLst>
              <a:ext uri="{FF2B5EF4-FFF2-40B4-BE49-F238E27FC236}">
                <a16:creationId xmlns:a16="http://schemas.microsoft.com/office/drawing/2014/main" id="{0FD15BA5-AA52-9E24-B5AD-3C05C6F00BF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0"/>
            <a:ext cx="6858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904C005E-869E-F301-BAE7-7D3BEAFA2157}"/>
              </a:ext>
            </a:extLst>
          </p:cNvPr>
          <p:cNvSpPr>
            <a:spLocks noGrp="1"/>
          </p:cNvSpPr>
          <p:nvPr>
            <p:ph type="title" idx="4294967295"/>
          </p:nvPr>
        </p:nvSpPr>
        <p:spPr>
          <a:xfrm>
            <a:off x="7010400" y="457200"/>
            <a:ext cx="1676400" cy="1981200"/>
          </a:xfrm>
        </p:spPr>
        <p:txBody>
          <a:bodyPr/>
          <a:lstStyle/>
          <a:p>
            <a:r>
              <a:rPr lang="en-US" dirty="0"/>
              <a:t>Thank you</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38D22B-5E34-2C38-9E59-2163912DE2AD}"/>
              </a:ext>
            </a:extLst>
          </p:cNvPr>
          <p:cNvSpPr>
            <a:spLocks noGrp="1"/>
          </p:cNvSpPr>
          <p:nvPr>
            <p:ph type="title"/>
          </p:nvPr>
        </p:nvSpPr>
        <p:spPr>
          <a:xfrm>
            <a:off x="533400" y="787400"/>
            <a:ext cx="8229600" cy="2257425"/>
          </a:xfrm>
        </p:spPr>
        <p:txBody>
          <a:bodyPr rtlCol="0">
            <a:normAutofit fontScale="90000"/>
          </a:bodyPr>
          <a:lstStyle/>
          <a:p>
            <a:pPr marL="57150" eaLnBrk="1" fontAlgn="auto" hangingPunct="1">
              <a:spcBef>
                <a:spcPts val="0"/>
              </a:spcBef>
              <a:spcAft>
                <a:spcPts val="0"/>
              </a:spcAft>
              <a:defRPr/>
            </a:pPr>
            <a:br>
              <a:rPr lang="en-US" dirty="0">
                <a:latin typeface="Andalus" panose="02020603050405020304" pitchFamily="18" charset="-78"/>
                <a:cs typeface="Andalus" panose="02020603050405020304" pitchFamily="18" charset="-78"/>
              </a:rPr>
            </a:br>
            <a:br>
              <a:rPr lang="en-US" dirty="0">
                <a:latin typeface="Andalus" panose="02020603050405020304" pitchFamily="18" charset="-78"/>
                <a:cs typeface="Andalus" panose="02020603050405020304" pitchFamily="18" charset="-78"/>
              </a:rPr>
            </a:br>
            <a:r>
              <a:rPr lang="en-US" sz="3100" b="1" dirty="0">
                <a:latin typeface="Andalus" panose="02020603050405020304" pitchFamily="18" charset="-78"/>
                <a:cs typeface="Andalus" panose="02020603050405020304" pitchFamily="18" charset="-78"/>
              </a:rPr>
              <a:t>Hispanic-Serving Institutions Division </a:t>
            </a:r>
            <a:br>
              <a:rPr lang="en-US" sz="2700" dirty="0">
                <a:latin typeface="Andalus" panose="02020603050405020304" pitchFamily="18" charset="-78"/>
                <a:cs typeface="Andalus" panose="02020603050405020304" pitchFamily="18" charset="-78"/>
              </a:rPr>
            </a:br>
            <a:r>
              <a:rPr lang="en-US" sz="2700" dirty="0">
                <a:latin typeface="Andalus" panose="02020603050405020304" pitchFamily="18" charset="-78"/>
                <a:cs typeface="Andalus" panose="02020603050405020304" pitchFamily="18" charset="-78"/>
              </a:rPr>
              <a:t>		</a:t>
            </a:r>
            <a:r>
              <a:rPr lang="en-US" sz="1800" dirty="0">
                <a:latin typeface="Andalus" panose="02020603050405020304" pitchFamily="18" charset="-78"/>
                <a:cs typeface="Andalus" panose="02020603050405020304" pitchFamily="18" charset="-78"/>
              </a:rPr>
              <a:t>Dr. Stacey Slijepcevic, Division Director</a:t>
            </a:r>
            <a:br>
              <a:rPr lang="en-US" sz="1800" dirty="0">
                <a:latin typeface="Andalus" panose="02020603050405020304" pitchFamily="18" charset="-78"/>
                <a:cs typeface="Andalus" panose="02020603050405020304" pitchFamily="18" charset="-78"/>
              </a:rPr>
            </a:br>
            <a:r>
              <a:rPr lang="en-US" sz="1800" dirty="0">
                <a:latin typeface="Andalus" panose="02020603050405020304" pitchFamily="18" charset="-78"/>
                <a:cs typeface="Andalus" panose="02020603050405020304" pitchFamily="18" charset="-78"/>
                <a:hlinkClick r:id="rId2"/>
              </a:rPr>
              <a:t>Stacey.slijepcevic@ed.gov</a:t>
            </a:r>
            <a:r>
              <a:rPr lang="en-US" sz="1800" dirty="0">
                <a:latin typeface="Andalus" panose="02020603050405020304" pitchFamily="18" charset="-78"/>
                <a:cs typeface="Andalus" panose="02020603050405020304" pitchFamily="18" charset="-78"/>
              </a:rPr>
              <a:t> 202-453-6150</a:t>
            </a:r>
            <a:br>
              <a:rPr lang="en-US" sz="1800" dirty="0">
                <a:latin typeface="Andalus" panose="02020603050405020304" pitchFamily="18" charset="-78"/>
                <a:cs typeface="Andalus" panose="02020603050405020304" pitchFamily="18" charset="-78"/>
              </a:rPr>
            </a:br>
            <a:br>
              <a:rPr lang="en-US" sz="1800" dirty="0">
                <a:latin typeface="Andalus" panose="02020603050405020304" pitchFamily="18" charset="-78"/>
                <a:cs typeface="Andalus" panose="02020603050405020304" pitchFamily="18" charset="-78"/>
              </a:rPr>
            </a:br>
            <a:br>
              <a:rPr lang="en-US" sz="1800" dirty="0">
                <a:latin typeface="Andalus" panose="02020603050405020304" pitchFamily="18" charset="-78"/>
                <a:cs typeface="Andalus" panose="02020603050405020304" pitchFamily="18" charset="-78"/>
              </a:rPr>
            </a:br>
            <a:br>
              <a:rPr lang="en-US" sz="1800" dirty="0">
                <a:latin typeface="Andalus" panose="02020603050405020304" pitchFamily="18" charset="-78"/>
                <a:cs typeface="Andalus" panose="02020603050405020304" pitchFamily="18" charset="-78"/>
              </a:rPr>
            </a:br>
            <a:br>
              <a:rPr lang="en-US" sz="2700" dirty="0">
                <a:latin typeface="Andalus" panose="02020603050405020304" pitchFamily="18" charset="-78"/>
                <a:cs typeface="Andalus" panose="02020603050405020304" pitchFamily="18" charset="-78"/>
              </a:rPr>
            </a:br>
            <a:br>
              <a:rPr lang="en-US" sz="2700" dirty="0">
                <a:latin typeface="Andalus" panose="02020603050405020304" pitchFamily="18" charset="-78"/>
                <a:cs typeface="Andalus" panose="02020603050405020304" pitchFamily="18" charset="-78"/>
              </a:rPr>
            </a:br>
            <a:br>
              <a:rPr lang="en-US" sz="2000" b="1" dirty="0">
                <a:latin typeface="Andalus" panose="02020603050405020304" pitchFamily="18" charset="-78"/>
                <a:cs typeface="Andalus" panose="02020603050405020304" pitchFamily="18" charset="-78"/>
              </a:rPr>
            </a:br>
            <a:br>
              <a:rPr lang="en-US" sz="2000" b="1" dirty="0">
                <a:latin typeface="Andalus" panose="02020603050405020304" pitchFamily="18" charset="-78"/>
                <a:cs typeface="Andalus" panose="02020603050405020304" pitchFamily="18" charset="-78"/>
              </a:rPr>
            </a:br>
            <a:br>
              <a:rPr lang="en-US" sz="1800" dirty="0">
                <a:latin typeface="Andalus" panose="02020603050405020304" pitchFamily="18" charset="-78"/>
                <a:cs typeface="Andalus" panose="02020603050405020304" pitchFamily="18" charset="-78"/>
              </a:rPr>
            </a:br>
            <a:r>
              <a:rPr lang="en-US" sz="1800" dirty="0">
                <a:latin typeface="Andalus" panose="02020603050405020304" pitchFamily="18" charset="-78"/>
                <a:cs typeface="Andalus" panose="02020603050405020304" pitchFamily="18" charset="-78"/>
              </a:rPr>
              <a:t> </a:t>
            </a:r>
            <a:br>
              <a:rPr lang="en-US" sz="2400" dirty="0">
                <a:latin typeface="Andalus" panose="02020603050405020304" pitchFamily="18" charset="-78"/>
                <a:cs typeface="Andalus" panose="02020603050405020304" pitchFamily="18" charset="-78"/>
              </a:rPr>
            </a:br>
            <a:endParaRPr lang="en-US" dirty="0">
              <a:latin typeface="Andalus" panose="02020603050405020304" pitchFamily="18" charset="-78"/>
              <a:cs typeface="Andalus" panose="02020603050405020304" pitchFamily="18" charset="-78"/>
            </a:endParaRPr>
          </a:p>
        </p:txBody>
      </p:sp>
      <p:sp>
        <p:nvSpPr>
          <p:cNvPr id="64515" name="Content Placeholder 2">
            <a:extLst>
              <a:ext uri="{FF2B5EF4-FFF2-40B4-BE49-F238E27FC236}">
                <a16:creationId xmlns:a16="http://schemas.microsoft.com/office/drawing/2014/main" id="{FE0F6B94-1D0B-BEC5-B0B4-5DFC5C198F18}"/>
              </a:ext>
            </a:extLst>
          </p:cNvPr>
          <p:cNvSpPr>
            <a:spLocks noGrp="1"/>
          </p:cNvSpPr>
          <p:nvPr>
            <p:ph sz="half" idx="1"/>
          </p:nvPr>
        </p:nvSpPr>
        <p:spPr>
          <a:xfrm>
            <a:off x="1219200" y="1752600"/>
            <a:ext cx="4038600" cy="6210300"/>
          </a:xfrm>
        </p:spPr>
        <p:txBody>
          <a:bodyPr rtlCol="0"/>
          <a:lstStyle/>
          <a:p>
            <a:pPr marL="800100" lvl="1" eaLnBrk="1" fontAlgn="auto" hangingPunct="1">
              <a:spcAft>
                <a:spcPts val="0"/>
              </a:spcAft>
              <a:buClr>
                <a:schemeClr val="accent1">
                  <a:lumMod val="75000"/>
                </a:schemeClr>
              </a:buClr>
              <a:buFont typeface="Wingdings" pitchFamily="2" charset="2"/>
              <a:buChar char="§"/>
              <a:defRPr/>
            </a:pPr>
            <a:endParaRPr lang="en-US" sz="1700" dirty="0">
              <a:solidFill>
                <a:schemeClr val="tx1">
                  <a:lumMod val="75000"/>
                  <a:lumOff val="25000"/>
                </a:schemeClr>
              </a:solidFill>
              <a:latin typeface="Andalus" panose="02020603050405020304" pitchFamily="18" charset="-78"/>
              <a:cs typeface="Andalus" panose="02020603050405020304" pitchFamily="18" charset="-78"/>
            </a:endParaRPr>
          </a:p>
          <a:p>
            <a:pPr marL="57150" indent="0" eaLnBrk="1" fontAlgn="auto" hangingPunct="1">
              <a:spcAft>
                <a:spcPts val="0"/>
              </a:spcAft>
              <a:buClr>
                <a:schemeClr val="accent1">
                  <a:lumMod val="75000"/>
                </a:schemeClr>
              </a:buClr>
              <a:buFont typeface="Arial" charset="0"/>
              <a:buNone/>
              <a:defRPr/>
            </a:pPr>
            <a:r>
              <a:rPr lang="en-US" sz="1700" dirty="0">
                <a:solidFill>
                  <a:schemeClr val="tx1">
                    <a:lumMod val="75000"/>
                    <a:lumOff val="25000"/>
                  </a:schemeClr>
                </a:solidFill>
                <a:latin typeface="Andalus" panose="02020603050405020304" pitchFamily="18" charset="-78"/>
                <a:cs typeface="Andalus" panose="02020603050405020304" pitchFamily="18" charset="-78"/>
              </a:rPr>
              <a:t>Njeri Clark </a:t>
            </a:r>
          </a:p>
          <a:p>
            <a:pPr marL="800100" lvl="1" eaLnBrk="1" fontAlgn="auto" hangingPunct="1">
              <a:spcAft>
                <a:spcPts val="0"/>
              </a:spcAft>
              <a:buClr>
                <a:schemeClr val="accent1">
                  <a:lumMod val="75000"/>
                </a:schemeClr>
              </a:buClr>
              <a:buFont typeface="Wingdings" pitchFamily="2" charset="2"/>
              <a:buChar char="§"/>
              <a:defRPr/>
            </a:pPr>
            <a:r>
              <a:rPr lang="en-US" sz="1700" dirty="0">
                <a:solidFill>
                  <a:schemeClr val="tx1">
                    <a:lumMod val="75000"/>
                    <a:lumOff val="25000"/>
                  </a:schemeClr>
                </a:solidFill>
                <a:latin typeface="Andalus" panose="02020603050405020304" pitchFamily="18" charset="-78"/>
                <a:cs typeface="Andalus" panose="02020603050405020304" pitchFamily="18" charset="-78"/>
              </a:rPr>
              <a:t>Njeri.clark@ed.gov</a:t>
            </a:r>
          </a:p>
          <a:p>
            <a:pPr marL="800100" lvl="1" eaLnBrk="1" fontAlgn="auto" hangingPunct="1">
              <a:spcAft>
                <a:spcPts val="0"/>
              </a:spcAft>
              <a:buClr>
                <a:schemeClr val="accent1">
                  <a:lumMod val="75000"/>
                </a:schemeClr>
              </a:buClr>
              <a:buFont typeface="Wingdings" pitchFamily="2" charset="2"/>
              <a:buChar char="§"/>
              <a:defRPr/>
            </a:pPr>
            <a:r>
              <a:rPr lang="en-US" sz="1700" dirty="0">
                <a:solidFill>
                  <a:schemeClr val="tx1">
                    <a:lumMod val="75000"/>
                    <a:lumOff val="25000"/>
                  </a:schemeClr>
                </a:solidFill>
                <a:latin typeface="Andalus" panose="02020603050405020304" pitchFamily="18" charset="-78"/>
                <a:cs typeface="Andalus" panose="02020603050405020304" pitchFamily="18" charset="-78"/>
              </a:rPr>
              <a:t>202-453-6224</a:t>
            </a:r>
          </a:p>
          <a:p>
            <a:pPr marL="800100" lvl="1" eaLnBrk="1" fontAlgn="auto" hangingPunct="1">
              <a:spcAft>
                <a:spcPts val="0"/>
              </a:spcAft>
              <a:buClr>
                <a:schemeClr val="accent1">
                  <a:lumMod val="75000"/>
                </a:schemeClr>
              </a:buClr>
              <a:buFont typeface="Wingdings" pitchFamily="2" charset="2"/>
              <a:buChar char="§"/>
              <a:defRPr/>
            </a:pPr>
            <a:endParaRPr lang="en-US" sz="1700" dirty="0">
              <a:solidFill>
                <a:schemeClr val="tx1">
                  <a:lumMod val="75000"/>
                  <a:lumOff val="25000"/>
                </a:schemeClr>
              </a:solidFill>
              <a:latin typeface="Andalus" panose="02020603050405020304" pitchFamily="18" charset="-78"/>
              <a:cs typeface="Andalus" panose="02020603050405020304" pitchFamily="18" charset="-78"/>
            </a:endParaRPr>
          </a:p>
          <a:p>
            <a:pPr marL="57150" indent="0" eaLnBrk="1" fontAlgn="auto" hangingPunct="1">
              <a:spcAft>
                <a:spcPts val="0"/>
              </a:spcAft>
              <a:buClr>
                <a:schemeClr val="accent1">
                  <a:lumMod val="75000"/>
                </a:schemeClr>
              </a:buClr>
              <a:buFont typeface="Arial" charset="0"/>
              <a:buNone/>
              <a:defRPr/>
            </a:pPr>
            <a:r>
              <a:rPr lang="en-US" sz="1700" dirty="0">
                <a:solidFill>
                  <a:schemeClr val="tx1">
                    <a:lumMod val="75000"/>
                    <a:lumOff val="25000"/>
                  </a:schemeClr>
                </a:solidFill>
                <a:latin typeface="Andalus" panose="02020603050405020304" pitchFamily="18" charset="-78"/>
                <a:cs typeface="Andalus" panose="02020603050405020304" pitchFamily="18" charset="-78"/>
              </a:rPr>
              <a:t>Kurrinn Cusumano-Abrams</a:t>
            </a:r>
          </a:p>
          <a:p>
            <a:pPr marL="800100" lvl="1" eaLnBrk="1" fontAlgn="auto" hangingPunct="1">
              <a:spcAft>
                <a:spcPts val="0"/>
              </a:spcAft>
              <a:buClr>
                <a:schemeClr val="accent1">
                  <a:lumMod val="75000"/>
                </a:schemeClr>
              </a:buClr>
              <a:buFont typeface="Wingdings" pitchFamily="2" charset="2"/>
              <a:buChar char="§"/>
              <a:defRPr/>
            </a:pPr>
            <a:r>
              <a:rPr lang="en-US" sz="1700" dirty="0">
                <a:solidFill>
                  <a:schemeClr val="tx1">
                    <a:lumMod val="75000"/>
                    <a:lumOff val="25000"/>
                  </a:schemeClr>
                </a:solidFill>
                <a:latin typeface="Andalus" panose="02020603050405020304" pitchFamily="18" charset="-78"/>
                <a:cs typeface="Andalus" panose="02020603050405020304" pitchFamily="18" charset="-78"/>
              </a:rPr>
              <a:t>Kurrinn.abrams2@ed.gov</a:t>
            </a:r>
          </a:p>
          <a:p>
            <a:pPr marL="800100" lvl="1" eaLnBrk="1" fontAlgn="auto" hangingPunct="1">
              <a:spcAft>
                <a:spcPts val="0"/>
              </a:spcAft>
              <a:buClr>
                <a:schemeClr val="accent1">
                  <a:lumMod val="75000"/>
                </a:schemeClr>
              </a:buClr>
              <a:buFont typeface="Wingdings" pitchFamily="2" charset="2"/>
              <a:buChar char="§"/>
              <a:defRPr/>
            </a:pPr>
            <a:r>
              <a:rPr lang="en-US" sz="1700" dirty="0">
                <a:solidFill>
                  <a:schemeClr val="tx1">
                    <a:lumMod val="75000"/>
                    <a:lumOff val="25000"/>
                  </a:schemeClr>
                </a:solidFill>
                <a:latin typeface="Andalus" panose="02020603050405020304" pitchFamily="18" charset="-78"/>
                <a:cs typeface="Andalus" panose="02020603050405020304" pitchFamily="18" charset="-78"/>
              </a:rPr>
              <a:t>202-453-7906</a:t>
            </a:r>
          </a:p>
          <a:p>
            <a:pPr marL="800100" lvl="1" eaLnBrk="1" fontAlgn="auto" hangingPunct="1">
              <a:spcAft>
                <a:spcPts val="0"/>
              </a:spcAft>
              <a:buClr>
                <a:schemeClr val="accent1">
                  <a:lumMod val="75000"/>
                </a:schemeClr>
              </a:buClr>
              <a:buFont typeface="Wingdings" pitchFamily="2" charset="2"/>
              <a:buChar char="§"/>
              <a:defRPr/>
            </a:pPr>
            <a:endParaRPr lang="en-US" sz="1700" dirty="0">
              <a:solidFill>
                <a:schemeClr val="tx1">
                  <a:lumMod val="75000"/>
                  <a:lumOff val="25000"/>
                </a:schemeClr>
              </a:solidFill>
              <a:latin typeface="Andalus" panose="02020603050405020304" pitchFamily="18" charset="-78"/>
              <a:cs typeface="Andalus" panose="02020603050405020304" pitchFamily="18" charset="-78"/>
            </a:endParaRPr>
          </a:p>
          <a:p>
            <a:pPr marL="57150" indent="0" eaLnBrk="1" fontAlgn="auto" hangingPunct="1">
              <a:spcAft>
                <a:spcPts val="0"/>
              </a:spcAft>
              <a:buClr>
                <a:schemeClr val="accent1">
                  <a:lumMod val="75000"/>
                </a:schemeClr>
              </a:buClr>
              <a:buFont typeface="Arial" charset="0"/>
              <a:buNone/>
              <a:defRPr/>
            </a:pPr>
            <a:r>
              <a:rPr lang="en-US" sz="1700" dirty="0">
                <a:solidFill>
                  <a:schemeClr val="tx1">
                    <a:lumMod val="75000"/>
                    <a:lumOff val="25000"/>
                  </a:schemeClr>
                </a:solidFill>
                <a:latin typeface="Andalus" panose="02020603050405020304" pitchFamily="18" charset="-78"/>
                <a:cs typeface="Andalus" panose="02020603050405020304" pitchFamily="18" charset="-78"/>
              </a:rPr>
              <a:t>Dr. Robin M. Dabney</a:t>
            </a:r>
          </a:p>
          <a:p>
            <a:pPr marL="800100" lvl="1" eaLnBrk="1" fontAlgn="auto" hangingPunct="1">
              <a:spcAft>
                <a:spcPts val="0"/>
              </a:spcAft>
              <a:buClr>
                <a:schemeClr val="accent1">
                  <a:lumMod val="75000"/>
                </a:schemeClr>
              </a:buClr>
              <a:buFont typeface="Wingdings" pitchFamily="2" charset="2"/>
              <a:buChar char="§"/>
              <a:defRPr/>
            </a:pPr>
            <a:r>
              <a:rPr lang="en-US" sz="1700" dirty="0">
                <a:solidFill>
                  <a:schemeClr val="tx1">
                    <a:lumMod val="75000"/>
                    <a:lumOff val="25000"/>
                  </a:schemeClr>
                </a:solidFill>
                <a:latin typeface="Andalus" panose="02020603050405020304" pitchFamily="18" charset="-78"/>
                <a:cs typeface="Andalus" panose="02020603050405020304" pitchFamily="18" charset="-78"/>
              </a:rPr>
              <a:t>Robin.dabney@ed.gov</a:t>
            </a:r>
          </a:p>
          <a:p>
            <a:pPr marL="800100" lvl="1" eaLnBrk="1" fontAlgn="auto" hangingPunct="1">
              <a:spcAft>
                <a:spcPts val="0"/>
              </a:spcAft>
              <a:buClr>
                <a:schemeClr val="accent1">
                  <a:lumMod val="75000"/>
                </a:schemeClr>
              </a:buClr>
              <a:buFont typeface="Wingdings" pitchFamily="2" charset="2"/>
              <a:buChar char="§"/>
              <a:defRPr/>
            </a:pPr>
            <a:r>
              <a:rPr lang="en-US" sz="1700" dirty="0">
                <a:solidFill>
                  <a:schemeClr val="tx1">
                    <a:lumMod val="75000"/>
                    <a:lumOff val="25000"/>
                  </a:schemeClr>
                </a:solidFill>
                <a:latin typeface="Andalus" panose="02020603050405020304" pitchFamily="18" charset="-78"/>
                <a:cs typeface="Andalus" panose="02020603050405020304" pitchFamily="18" charset="-78"/>
              </a:rPr>
              <a:t>202-453-7908</a:t>
            </a:r>
          </a:p>
          <a:p>
            <a:pPr marL="57150" indent="0" eaLnBrk="1" fontAlgn="auto" hangingPunct="1">
              <a:spcAft>
                <a:spcPts val="0"/>
              </a:spcAft>
              <a:buClr>
                <a:schemeClr val="accent1">
                  <a:lumMod val="75000"/>
                </a:schemeClr>
              </a:buClr>
              <a:buFont typeface="Arial" charset="0"/>
              <a:buNone/>
              <a:defRPr/>
            </a:pPr>
            <a:endParaRPr lang="en-US" dirty="0">
              <a:solidFill>
                <a:schemeClr val="tx1">
                  <a:lumMod val="75000"/>
                  <a:lumOff val="25000"/>
                </a:schemeClr>
              </a:solidFill>
              <a:latin typeface="Andalus" panose="02020603050405020304" pitchFamily="18" charset="-78"/>
              <a:cs typeface="Andalus" panose="02020603050405020304" pitchFamily="18" charset="-78"/>
            </a:endParaRPr>
          </a:p>
          <a:p>
            <a:pPr lvl="1" eaLnBrk="1" fontAlgn="auto" hangingPunct="1">
              <a:spcAft>
                <a:spcPts val="0"/>
              </a:spcAft>
              <a:buClr>
                <a:schemeClr val="accent1">
                  <a:lumMod val="75000"/>
                </a:schemeClr>
              </a:buClr>
              <a:buFont typeface="Wingdings" pitchFamily="2" charset="2"/>
              <a:buChar char="§"/>
              <a:defRPr/>
            </a:pPr>
            <a:endParaRPr lang="en-US" sz="1800" dirty="0">
              <a:solidFill>
                <a:schemeClr val="tx1">
                  <a:lumMod val="75000"/>
                  <a:lumOff val="25000"/>
                </a:schemeClr>
              </a:solidFill>
              <a:latin typeface="Andalus" panose="02020603050405020304" pitchFamily="18" charset="-78"/>
              <a:cs typeface="Andalus" panose="02020603050405020304" pitchFamily="18" charset="-78"/>
            </a:endParaRPr>
          </a:p>
          <a:p>
            <a:pPr marL="0" indent="0" eaLnBrk="1" fontAlgn="auto" hangingPunct="1">
              <a:spcAft>
                <a:spcPts val="0"/>
              </a:spcAft>
              <a:buClr>
                <a:schemeClr val="accent1">
                  <a:lumMod val="75000"/>
                </a:schemeClr>
              </a:buClr>
              <a:buFont typeface="Arial" charset="0"/>
              <a:buNone/>
              <a:defRPr/>
            </a:pPr>
            <a:endParaRPr lang="en-US" sz="2400" dirty="0">
              <a:solidFill>
                <a:schemeClr val="tx1">
                  <a:lumMod val="75000"/>
                  <a:lumOff val="25000"/>
                </a:schemeClr>
              </a:solidFill>
              <a:latin typeface="Andalus" panose="02020603050405020304" pitchFamily="18" charset="-78"/>
              <a:cs typeface="Andalus" panose="02020603050405020304" pitchFamily="18" charset="-78"/>
            </a:endParaRPr>
          </a:p>
          <a:p>
            <a:pPr marL="0" indent="0" eaLnBrk="1" fontAlgn="auto" hangingPunct="1">
              <a:spcAft>
                <a:spcPts val="0"/>
              </a:spcAft>
              <a:buClr>
                <a:schemeClr val="accent1">
                  <a:lumMod val="75000"/>
                </a:schemeClr>
              </a:buClr>
              <a:buFont typeface="Arial" charset="0"/>
              <a:buNone/>
              <a:defRPr/>
            </a:pPr>
            <a:r>
              <a:rPr lang="en-US" sz="2400" dirty="0">
                <a:solidFill>
                  <a:schemeClr val="tx1">
                    <a:lumMod val="75000"/>
                    <a:lumOff val="25000"/>
                  </a:schemeClr>
                </a:solidFill>
                <a:latin typeface="Andalus" panose="02020603050405020304" pitchFamily="18" charset="-78"/>
                <a:cs typeface="Andalus" panose="02020603050405020304" pitchFamily="18" charset="-78"/>
              </a:rPr>
              <a:t>	</a:t>
            </a:r>
          </a:p>
          <a:p>
            <a:pPr marL="800100" lvl="1" eaLnBrk="1" fontAlgn="auto" hangingPunct="1">
              <a:spcAft>
                <a:spcPts val="0"/>
              </a:spcAft>
              <a:buClr>
                <a:schemeClr val="accent1">
                  <a:lumMod val="75000"/>
                </a:schemeClr>
              </a:buClr>
              <a:buFont typeface="Wingdings" pitchFamily="2" charset="2"/>
              <a:buChar char="§"/>
              <a:defRPr/>
            </a:pPr>
            <a:endParaRPr lang="en-US" sz="1800" dirty="0">
              <a:solidFill>
                <a:schemeClr val="tx1">
                  <a:lumMod val="75000"/>
                  <a:lumOff val="25000"/>
                </a:schemeClr>
              </a:solidFill>
              <a:latin typeface="Andalus" panose="02020603050405020304" pitchFamily="18" charset="-78"/>
              <a:cs typeface="Andalus" panose="02020603050405020304" pitchFamily="18" charset="-78"/>
            </a:endParaRPr>
          </a:p>
          <a:p>
            <a:pPr marL="800100" lvl="1" eaLnBrk="1" fontAlgn="auto" hangingPunct="1">
              <a:spcAft>
                <a:spcPts val="0"/>
              </a:spcAft>
              <a:buClr>
                <a:schemeClr val="accent1">
                  <a:lumMod val="75000"/>
                </a:schemeClr>
              </a:buClr>
              <a:buFont typeface="Wingdings" pitchFamily="2" charset="2"/>
              <a:buChar char="§"/>
              <a:defRPr/>
            </a:pPr>
            <a:endParaRPr lang="en-US" sz="1800" dirty="0">
              <a:solidFill>
                <a:schemeClr val="tx1">
                  <a:lumMod val="75000"/>
                  <a:lumOff val="25000"/>
                </a:schemeClr>
              </a:solidFill>
              <a:latin typeface="Andalus" panose="02020603050405020304" pitchFamily="18" charset="-78"/>
              <a:cs typeface="Andalus" panose="02020603050405020304" pitchFamily="18" charset="-78"/>
            </a:endParaRPr>
          </a:p>
          <a:p>
            <a:pPr marL="0" indent="0" eaLnBrk="1" fontAlgn="auto" hangingPunct="1">
              <a:spcAft>
                <a:spcPts val="0"/>
              </a:spcAft>
              <a:buClr>
                <a:schemeClr val="accent1">
                  <a:lumMod val="75000"/>
                </a:schemeClr>
              </a:buClr>
              <a:buFont typeface="Arial" charset="0"/>
              <a:buNone/>
              <a:defRPr/>
            </a:pPr>
            <a:endParaRPr lang="en-US" dirty="0">
              <a:solidFill>
                <a:schemeClr val="tx1">
                  <a:lumMod val="75000"/>
                  <a:lumOff val="25000"/>
                </a:schemeClr>
              </a:solidFill>
            </a:endParaRPr>
          </a:p>
        </p:txBody>
      </p:sp>
      <p:sp>
        <p:nvSpPr>
          <p:cNvPr id="3" name="Content Placeholder 2">
            <a:extLst>
              <a:ext uri="{FF2B5EF4-FFF2-40B4-BE49-F238E27FC236}">
                <a16:creationId xmlns:a16="http://schemas.microsoft.com/office/drawing/2014/main" id="{4277A7F1-DA63-5034-9A26-F0004F93C292}"/>
              </a:ext>
            </a:extLst>
          </p:cNvPr>
          <p:cNvSpPr>
            <a:spLocks noGrp="1"/>
          </p:cNvSpPr>
          <p:nvPr>
            <p:ph sz="half" idx="2"/>
          </p:nvPr>
        </p:nvSpPr>
        <p:spPr>
          <a:xfrm>
            <a:off x="5126038" y="1752600"/>
            <a:ext cx="4343400" cy="5578475"/>
          </a:xfrm>
        </p:spPr>
        <p:txBody>
          <a:bodyPr rtlCol="0"/>
          <a:lstStyle/>
          <a:p>
            <a:pPr marL="0" indent="0" eaLnBrk="1" fontAlgn="auto" hangingPunct="1">
              <a:spcAft>
                <a:spcPts val="0"/>
              </a:spcAft>
              <a:buClr>
                <a:srgbClr val="30ACEC">
                  <a:lumMod val="75000"/>
                </a:srgbClr>
              </a:buClr>
              <a:buFont typeface="Arial" charset="0"/>
              <a:buNone/>
              <a:defRPr/>
            </a:pPr>
            <a:r>
              <a:rPr lang="en-US" sz="1700" dirty="0">
                <a:solidFill>
                  <a:prstClr val="black">
                    <a:lumMod val="75000"/>
                    <a:lumOff val="25000"/>
                  </a:prstClr>
                </a:solidFill>
                <a:latin typeface="Andalus" panose="02020603050405020304" pitchFamily="18" charset="-78"/>
                <a:cs typeface="Andalus" panose="02020603050405020304" pitchFamily="18" charset="-78"/>
              </a:rPr>
              <a:t>Richard (Rick) Gaona</a:t>
            </a:r>
          </a:p>
          <a:p>
            <a:pPr lvl="1" eaLnBrk="1" fontAlgn="auto" hangingPunct="1">
              <a:spcAft>
                <a:spcPts val="0"/>
              </a:spcAft>
              <a:buClr>
                <a:srgbClr val="30ACEC">
                  <a:lumMod val="75000"/>
                </a:srgbClr>
              </a:buClr>
              <a:buFont typeface="Wingdings" pitchFamily="2" charset="2"/>
              <a:buChar char="§"/>
              <a:defRPr/>
            </a:pPr>
            <a:r>
              <a:rPr lang="en-US" sz="1700" dirty="0" err="1">
                <a:solidFill>
                  <a:prstClr val="black">
                    <a:lumMod val="75000"/>
                    <a:lumOff val="25000"/>
                  </a:prstClr>
                </a:solidFill>
                <a:latin typeface="Andalus" panose="02020603050405020304" pitchFamily="18" charset="-78"/>
                <a:cs typeface="Andalus" panose="02020603050405020304" pitchFamily="18" charset="-78"/>
              </a:rPr>
              <a:t>Richard.Gaona</a:t>
            </a:r>
            <a:r>
              <a:rPr lang="en-US" sz="1700" dirty="0">
                <a:solidFill>
                  <a:prstClr val="black">
                    <a:lumMod val="75000"/>
                    <a:lumOff val="25000"/>
                  </a:prstClr>
                </a:solidFill>
                <a:latin typeface="Andalus" panose="02020603050405020304" pitchFamily="18" charset="-78"/>
                <a:cs typeface="Andalus" panose="02020603050405020304" pitchFamily="18" charset="-78"/>
              </a:rPr>
              <a:t>@ed.gov</a:t>
            </a:r>
          </a:p>
          <a:p>
            <a:pPr lvl="1" eaLnBrk="1" fontAlgn="auto" hangingPunct="1">
              <a:spcAft>
                <a:spcPts val="0"/>
              </a:spcAft>
              <a:buClr>
                <a:srgbClr val="30ACEC">
                  <a:lumMod val="75000"/>
                </a:srgbClr>
              </a:buClr>
              <a:buFont typeface="Wingdings" pitchFamily="2" charset="2"/>
              <a:buChar char="§"/>
              <a:defRPr/>
            </a:pPr>
            <a:r>
              <a:rPr lang="en-US" sz="1700" dirty="0">
                <a:solidFill>
                  <a:prstClr val="black">
                    <a:lumMod val="75000"/>
                    <a:lumOff val="25000"/>
                  </a:prstClr>
                </a:solidFill>
                <a:latin typeface="Andalus" panose="02020603050405020304" pitchFamily="18" charset="-78"/>
                <a:cs typeface="Andalus" panose="02020603050405020304" pitchFamily="18" charset="-78"/>
              </a:rPr>
              <a:t>202-453-6077</a:t>
            </a:r>
          </a:p>
          <a:p>
            <a:pPr marL="0" indent="0" eaLnBrk="1" fontAlgn="auto" hangingPunct="1">
              <a:spcAft>
                <a:spcPts val="0"/>
              </a:spcAft>
              <a:buClr>
                <a:schemeClr val="accent1">
                  <a:lumMod val="75000"/>
                </a:schemeClr>
              </a:buClr>
              <a:buFont typeface="Arial" charset="0"/>
              <a:buNone/>
              <a:defRPr/>
            </a:pPr>
            <a:endParaRPr lang="en-US" sz="1700" dirty="0">
              <a:solidFill>
                <a:schemeClr val="tx1">
                  <a:lumMod val="75000"/>
                  <a:lumOff val="25000"/>
                </a:schemeClr>
              </a:solidFill>
              <a:latin typeface="Andalus" panose="02020603050405020304" pitchFamily="18" charset="-78"/>
              <a:cs typeface="Andalus" panose="02020603050405020304" pitchFamily="18" charset="-78"/>
            </a:endParaRPr>
          </a:p>
          <a:p>
            <a:pPr marL="0" indent="0" eaLnBrk="1" fontAlgn="auto" hangingPunct="1">
              <a:spcAft>
                <a:spcPts val="0"/>
              </a:spcAft>
              <a:buClr>
                <a:schemeClr val="accent1">
                  <a:lumMod val="75000"/>
                </a:schemeClr>
              </a:buClr>
              <a:buFont typeface="Arial" charset="0"/>
              <a:buNone/>
              <a:defRPr/>
            </a:pPr>
            <a:r>
              <a:rPr lang="en-US" sz="1700" dirty="0">
                <a:solidFill>
                  <a:schemeClr val="tx1">
                    <a:lumMod val="75000"/>
                    <a:lumOff val="25000"/>
                  </a:schemeClr>
                </a:solidFill>
                <a:latin typeface="Andalus" panose="02020603050405020304" pitchFamily="18" charset="-78"/>
                <a:cs typeface="Andalus" panose="02020603050405020304" pitchFamily="18" charset="-78"/>
              </a:rPr>
              <a:t>Margarita Melendez </a:t>
            </a:r>
          </a:p>
          <a:p>
            <a:pPr lvl="1" eaLnBrk="1" fontAlgn="auto" hangingPunct="1">
              <a:spcAft>
                <a:spcPts val="0"/>
              </a:spcAft>
              <a:buClr>
                <a:schemeClr val="accent1">
                  <a:lumMod val="75000"/>
                </a:schemeClr>
              </a:buClr>
              <a:buFont typeface="Wingdings" pitchFamily="2" charset="2"/>
              <a:buChar char="§"/>
              <a:defRPr/>
            </a:pPr>
            <a:r>
              <a:rPr lang="en-US" sz="1700" dirty="0">
                <a:solidFill>
                  <a:schemeClr val="tx1">
                    <a:lumMod val="75000"/>
                    <a:lumOff val="25000"/>
                  </a:schemeClr>
                </a:solidFill>
                <a:latin typeface="Andalus" panose="02020603050405020304" pitchFamily="18" charset="-78"/>
                <a:cs typeface="Andalus" panose="02020603050405020304" pitchFamily="18" charset="-78"/>
              </a:rPr>
              <a:t>Margarita.melendez@ed.gov</a:t>
            </a:r>
          </a:p>
          <a:p>
            <a:pPr lvl="1" eaLnBrk="1" fontAlgn="auto" hangingPunct="1">
              <a:spcAft>
                <a:spcPts val="0"/>
              </a:spcAft>
              <a:buClr>
                <a:schemeClr val="accent1">
                  <a:lumMod val="75000"/>
                </a:schemeClr>
              </a:buClr>
              <a:buFont typeface="Wingdings" pitchFamily="2" charset="2"/>
              <a:buChar char="§"/>
              <a:defRPr/>
            </a:pPr>
            <a:r>
              <a:rPr lang="en-US" sz="1700" dirty="0">
                <a:solidFill>
                  <a:schemeClr val="tx1">
                    <a:lumMod val="75000"/>
                    <a:lumOff val="25000"/>
                  </a:schemeClr>
                </a:solidFill>
                <a:latin typeface="Andalus" panose="02020603050405020304" pitchFamily="18" charset="-78"/>
                <a:cs typeface="Andalus" panose="02020603050405020304" pitchFamily="18" charset="-78"/>
              </a:rPr>
              <a:t>202-260-3548</a:t>
            </a:r>
          </a:p>
          <a:p>
            <a:pPr marL="57150" indent="0" eaLnBrk="1" fontAlgn="auto" hangingPunct="1">
              <a:spcAft>
                <a:spcPts val="0"/>
              </a:spcAft>
              <a:buClr>
                <a:schemeClr val="accent1">
                  <a:lumMod val="75000"/>
                </a:schemeClr>
              </a:buClr>
              <a:buFont typeface="Arial" charset="0"/>
              <a:buNone/>
              <a:defRPr/>
            </a:pPr>
            <a:endParaRPr lang="en-US" sz="1700" dirty="0">
              <a:solidFill>
                <a:schemeClr val="tx1">
                  <a:lumMod val="75000"/>
                  <a:lumOff val="25000"/>
                </a:schemeClr>
              </a:solidFill>
              <a:latin typeface="Andalus" panose="02020603050405020304" pitchFamily="18" charset="-78"/>
              <a:cs typeface="Andalus" panose="02020603050405020304" pitchFamily="18" charset="-78"/>
            </a:endParaRPr>
          </a:p>
          <a:p>
            <a:pPr marL="57150" indent="0" eaLnBrk="1" fontAlgn="auto" hangingPunct="1">
              <a:spcAft>
                <a:spcPts val="0"/>
              </a:spcAft>
              <a:buClr>
                <a:schemeClr val="accent1">
                  <a:lumMod val="75000"/>
                </a:schemeClr>
              </a:buClr>
              <a:buFont typeface="Arial" charset="0"/>
              <a:buNone/>
              <a:defRPr/>
            </a:pPr>
            <a:r>
              <a:rPr lang="en-US" sz="1700" dirty="0">
                <a:solidFill>
                  <a:schemeClr val="tx1">
                    <a:lumMod val="75000"/>
                    <a:lumOff val="25000"/>
                  </a:schemeClr>
                </a:solidFill>
                <a:latin typeface="Andalus" panose="02020603050405020304" pitchFamily="18" charset="-78"/>
                <a:cs typeface="Andalus" panose="02020603050405020304" pitchFamily="18" charset="-78"/>
              </a:rPr>
              <a:t>Jymece Seward </a:t>
            </a:r>
          </a:p>
          <a:p>
            <a:pPr marL="800100" lvl="1" eaLnBrk="1" fontAlgn="auto" hangingPunct="1">
              <a:spcAft>
                <a:spcPts val="0"/>
              </a:spcAft>
              <a:buClr>
                <a:schemeClr val="accent1">
                  <a:lumMod val="75000"/>
                </a:schemeClr>
              </a:buClr>
              <a:buFont typeface="Wingdings" pitchFamily="2" charset="2"/>
              <a:buChar char="§"/>
              <a:defRPr/>
            </a:pPr>
            <a:r>
              <a:rPr lang="en-US" sz="1700" dirty="0">
                <a:solidFill>
                  <a:schemeClr val="tx1">
                    <a:lumMod val="75000"/>
                    <a:lumOff val="25000"/>
                  </a:schemeClr>
                </a:solidFill>
                <a:latin typeface="Andalus" panose="02020603050405020304" pitchFamily="18" charset="-78"/>
                <a:cs typeface="Andalus" panose="02020603050405020304" pitchFamily="18" charset="-78"/>
              </a:rPr>
              <a:t>Jymece.seward@ed.gov</a:t>
            </a:r>
          </a:p>
          <a:p>
            <a:pPr marL="800100" lvl="1" eaLnBrk="1" fontAlgn="auto" hangingPunct="1">
              <a:spcAft>
                <a:spcPts val="0"/>
              </a:spcAft>
              <a:buClr>
                <a:schemeClr val="accent1">
                  <a:lumMod val="75000"/>
                </a:schemeClr>
              </a:buClr>
              <a:buFont typeface="Wingdings" pitchFamily="2" charset="2"/>
              <a:buChar char="§"/>
              <a:defRPr/>
            </a:pPr>
            <a:r>
              <a:rPr lang="en-US" sz="1700" dirty="0">
                <a:solidFill>
                  <a:schemeClr val="tx1">
                    <a:lumMod val="75000"/>
                    <a:lumOff val="25000"/>
                  </a:schemeClr>
                </a:solidFill>
                <a:latin typeface="Andalus" panose="02020603050405020304" pitchFamily="18" charset="-78"/>
                <a:cs typeface="Andalus" panose="02020603050405020304" pitchFamily="18" charset="-78"/>
              </a:rPr>
              <a:t>202-453-6138</a:t>
            </a:r>
          </a:p>
          <a:p>
            <a:pPr marL="800100" lvl="1" eaLnBrk="1" fontAlgn="auto" hangingPunct="1">
              <a:spcAft>
                <a:spcPts val="0"/>
              </a:spcAft>
              <a:buClr>
                <a:schemeClr val="accent1">
                  <a:lumMod val="75000"/>
                </a:schemeClr>
              </a:buClr>
              <a:buFont typeface="Wingdings" pitchFamily="2" charset="2"/>
              <a:buChar char="§"/>
              <a:defRPr/>
            </a:pPr>
            <a:endParaRPr lang="en-US" sz="1800" dirty="0">
              <a:solidFill>
                <a:schemeClr val="tx1">
                  <a:lumMod val="75000"/>
                  <a:lumOff val="25000"/>
                </a:schemeClr>
              </a:solidFill>
              <a:latin typeface="Andalus" panose="02020603050405020304" pitchFamily="18" charset="-78"/>
              <a:cs typeface="Andalus" panose="02020603050405020304" pitchFamily="18" charset="-78"/>
            </a:endParaRPr>
          </a:p>
          <a:p>
            <a:pPr lvl="1" eaLnBrk="1" fontAlgn="auto" hangingPunct="1">
              <a:spcAft>
                <a:spcPts val="0"/>
              </a:spcAft>
              <a:buClr>
                <a:schemeClr val="accent1">
                  <a:lumMod val="75000"/>
                </a:schemeClr>
              </a:buClr>
              <a:buFont typeface="Wingdings" pitchFamily="2" charset="2"/>
              <a:buChar char="§"/>
              <a:defRPr/>
            </a:pPr>
            <a:endParaRPr lang="en-US" sz="1800" dirty="0">
              <a:solidFill>
                <a:schemeClr val="tx1">
                  <a:lumMod val="75000"/>
                  <a:lumOff val="25000"/>
                </a:schemeClr>
              </a:solidFill>
              <a:latin typeface="Andalus" panose="02020603050405020304" pitchFamily="18" charset="-78"/>
              <a:cs typeface="Andalus" panose="02020603050405020304" pitchFamily="18" charset="-78"/>
            </a:endParaRPr>
          </a:p>
          <a:p>
            <a:pPr marL="800100" lvl="1" eaLnBrk="1" fontAlgn="auto" hangingPunct="1">
              <a:spcAft>
                <a:spcPts val="0"/>
              </a:spcAft>
              <a:buClr>
                <a:schemeClr val="accent1">
                  <a:lumMod val="75000"/>
                </a:schemeClr>
              </a:buClr>
              <a:buFont typeface="Wingdings" pitchFamily="2" charset="2"/>
              <a:buChar char="§"/>
              <a:defRPr/>
            </a:pPr>
            <a:endParaRPr lang="en-US" sz="1800" dirty="0">
              <a:solidFill>
                <a:schemeClr val="tx1">
                  <a:lumMod val="75000"/>
                  <a:lumOff val="25000"/>
                </a:schemeClr>
              </a:solidFill>
              <a:latin typeface="Andalus" panose="02020603050405020304" pitchFamily="18" charset="-78"/>
              <a:cs typeface="Andalus" panose="02020603050405020304" pitchFamily="18" charset="-78"/>
            </a:endParaRPr>
          </a:p>
          <a:p>
            <a:pPr marL="800100" lvl="1" eaLnBrk="1" fontAlgn="auto" hangingPunct="1">
              <a:spcAft>
                <a:spcPts val="0"/>
              </a:spcAft>
              <a:buClr>
                <a:schemeClr val="accent1">
                  <a:lumMod val="75000"/>
                </a:schemeClr>
              </a:buClr>
              <a:buFont typeface="Wingdings" pitchFamily="2" charset="2"/>
              <a:buChar char="§"/>
              <a:defRPr/>
            </a:pPr>
            <a:endParaRPr lang="en-US" sz="1800" dirty="0">
              <a:solidFill>
                <a:schemeClr val="tx1">
                  <a:lumMod val="75000"/>
                  <a:lumOff val="25000"/>
                </a:schemeClr>
              </a:solidFill>
              <a:latin typeface="Andalus" panose="02020603050405020304" pitchFamily="18" charset="-78"/>
              <a:cs typeface="Andalus" panose="02020603050405020304" pitchFamily="18" charset="-78"/>
            </a:endParaRPr>
          </a:p>
          <a:p>
            <a:pPr marL="514350" lvl="1" indent="0" eaLnBrk="1" fontAlgn="auto" hangingPunct="1">
              <a:spcAft>
                <a:spcPts val="0"/>
              </a:spcAft>
              <a:buClr>
                <a:schemeClr val="accent1">
                  <a:lumMod val="75000"/>
                </a:schemeClr>
              </a:buClr>
              <a:buFont typeface="Arial" charset="0"/>
              <a:buNone/>
              <a:defRPr/>
            </a:pPr>
            <a:endParaRPr lang="en-US" sz="1400" dirty="0">
              <a:solidFill>
                <a:schemeClr val="tx1">
                  <a:lumMod val="75000"/>
                  <a:lumOff val="25000"/>
                </a:schemeClr>
              </a:solidFill>
            </a:endParaRPr>
          </a:p>
        </p:txBody>
      </p:sp>
      <p:sp>
        <p:nvSpPr>
          <p:cNvPr id="14341" name="Slide Number Placeholder 4">
            <a:extLst>
              <a:ext uri="{FF2B5EF4-FFF2-40B4-BE49-F238E27FC236}">
                <a16:creationId xmlns:a16="http://schemas.microsoft.com/office/drawing/2014/main" id="{8BC99994-5B22-2BEB-9DF0-E1B4FD666D02}"/>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pPr fontAlgn="base">
              <a:spcBef>
                <a:spcPct val="0"/>
              </a:spcBef>
              <a:spcAft>
                <a:spcPct val="0"/>
              </a:spcAft>
            </a:pPr>
            <a:fld id="{7C8A5905-F0E4-41D5-86C6-42B88A669012}" type="slidenum">
              <a:rPr lang="en-US" altLang="en-US" sz="1200" smtClean="0">
                <a:solidFill>
                  <a:srgbClr val="898989"/>
                </a:solidFill>
                <a:latin typeface="Calibri" panose="020F0502020204030204" pitchFamily="34" charset="0"/>
              </a:rPr>
              <a:pPr fontAlgn="base">
                <a:spcBef>
                  <a:spcPct val="0"/>
                </a:spcBef>
                <a:spcAft>
                  <a:spcPct val="0"/>
                </a:spcAft>
              </a:pPr>
              <a:t>5</a:t>
            </a:fld>
            <a:endParaRPr lang="en-US" altLang="en-US" sz="1200">
              <a:solidFill>
                <a:srgbClr val="898989"/>
              </a:solidFill>
              <a:latin typeface="Calibri" panose="020F0502020204030204" pitchFamily="34" charset="0"/>
            </a:endParaRPr>
          </a:p>
        </p:txBody>
      </p:sp>
      <p:pic>
        <p:nvPicPr>
          <p:cNvPr id="14342" name="Picture 5" descr="Department of Education Logo">
            <a:extLst>
              <a:ext uri="{FF2B5EF4-FFF2-40B4-BE49-F238E27FC236}">
                <a16:creationId xmlns:a16="http://schemas.microsoft.com/office/drawing/2014/main" id="{16511F7A-1983-DE24-EE2C-375707EC42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34338" y="71438"/>
            <a:ext cx="876300"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7">
            <a:extLst>
              <a:ext uri="{FF2B5EF4-FFF2-40B4-BE49-F238E27FC236}">
                <a16:creationId xmlns:a16="http://schemas.microsoft.com/office/drawing/2014/main" id="{C87E4B25-3D73-0B09-C8B0-59FF933B1D73}"/>
              </a:ext>
            </a:extLst>
          </p:cNvPr>
          <p:cNvSpPr>
            <a:spLocks noGrp="1" noChangeArrowheads="1"/>
          </p:cNvSpPr>
          <p:nvPr>
            <p:ph type="title"/>
          </p:nvPr>
        </p:nvSpPr>
        <p:spPr>
          <a:xfrm>
            <a:off x="982663" y="376238"/>
            <a:ext cx="7704137" cy="914400"/>
          </a:xfrm>
        </p:spPr>
        <p:txBody>
          <a:bodyPr/>
          <a:lstStyle/>
          <a:p>
            <a:r>
              <a:rPr lang="en-US" altLang="en-US" b="1">
                <a:ln>
                  <a:noFill/>
                </a:ln>
              </a:rPr>
              <a:t>Common Acronyms used at ED</a:t>
            </a:r>
          </a:p>
        </p:txBody>
      </p:sp>
      <p:sp>
        <p:nvSpPr>
          <p:cNvPr id="9" name="Content Placeholder 8">
            <a:extLst>
              <a:ext uri="{FF2B5EF4-FFF2-40B4-BE49-F238E27FC236}">
                <a16:creationId xmlns:a16="http://schemas.microsoft.com/office/drawing/2014/main" id="{68920436-C44A-2D22-2406-7C515B39FB53}"/>
              </a:ext>
            </a:extLst>
          </p:cNvPr>
          <p:cNvSpPr>
            <a:spLocks noGrp="1"/>
          </p:cNvSpPr>
          <p:nvPr>
            <p:ph sz="half" idx="1"/>
          </p:nvPr>
        </p:nvSpPr>
        <p:spPr>
          <a:xfrm>
            <a:off x="831850" y="1752600"/>
            <a:ext cx="3892550" cy="3902075"/>
          </a:xfrm>
        </p:spPr>
        <p:txBody>
          <a:bodyPr>
            <a:normAutofit fontScale="92500" lnSpcReduction="20000"/>
          </a:bodyPr>
          <a:lstStyle/>
          <a:p>
            <a:pPr marL="0" indent="0">
              <a:buFont typeface="Arial" panose="020B0604020202020204" pitchFamily="34" charset="0"/>
              <a:buNone/>
              <a:defRPr/>
            </a:pPr>
            <a:r>
              <a:rPr lang="en-US" b="1" dirty="0" err="1"/>
              <a:t>DoEd</a:t>
            </a:r>
            <a:r>
              <a:rPr lang="en-US" b="1" dirty="0"/>
              <a:t> or ED </a:t>
            </a:r>
            <a:r>
              <a:rPr lang="en-US" dirty="0"/>
              <a:t>(U.S. Department of Education)</a:t>
            </a:r>
          </a:p>
          <a:p>
            <a:pPr marL="0" indent="0">
              <a:buFont typeface="Arial" panose="020B0604020202020204" pitchFamily="34" charset="0"/>
              <a:buNone/>
              <a:defRPr/>
            </a:pPr>
            <a:r>
              <a:rPr lang="en-US" b="1" dirty="0"/>
              <a:t>DHSI or Title V, Part A </a:t>
            </a:r>
            <a:r>
              <a:rPr lang="en-US" dirty="0"/>
              <a:t>(Developing Hispanic-Serving Institutions Program)</a:t>
            </a:r>
          </a:p>
          <a:p>
            <a:pPr marL="0" indent="0">
              <a:buFont typeface="Arial" panose="020B0604020202020204" pitchFamily="34" charset="0"/>
              <a:buNone/>
              <a:defRPr/>
            </a:pPr>
            <a:r>
              <a:rPr lang="en-US" b="1" dirty="0"/>
              <a:t>PPOHA  or Title V, Part B </a:t>
            </a:r>
            <a:r>
              <a:rPr lang="en-US" dirty="0"/>
              <a:t>(Promoting Post-baccalaureate Opportunities for Hispanic Americans Program)</a:t>
            </a:r>
          </a:p>
          <a:p>
            <a:pPr marL="0" indent="0">
              <a:buFont typeface="Arial" panose="020B0604020202020204" pitchFamily="34" charset="0"/>
              <a:buNone/>
              <a:defRPr/>
            </a:pPr>
            <a:r>
              <a:rPr lang="en-US" b="1" dirty="0"/>
              <a:t>HSI STEM and Articulation or Title III, Part F</a:t>
            </a:r>
            <a:r>
              <a:rPr lang="en-US" dirty="0"/>
              <a:t> (Hispanic-Serving Institutions Science, Technology, Engineering and Math and Articulation Program)</a:t>
            </a:r>
          </a:p>
          <a:p>
            <a:pPr marL="0" indent="0">
              <a:buFont typeface="Arial" panose="020B0604020202020204" pitchFamily="34" charset="0"/>
              <a:buNone/>
              <a:defRPr/>
            </a:pPr>
            <a:r>
              <a:rPr lang="en-US" b="1" dirty="0"/>
              <a:t>FIPSE</a:t>
            </a:r>
            <a:r>
              <a:rPr lang="en-US" dirty="0"/>
              <a:t>(Fund for the Improvement of Postsecondary Education)-various programs like Basic Needs, Modeling and Simulation, Gang-related Youth, etc.</a:t>
            </a:r>
          </a:p>
        </p:txBody>
      </p:sp>
      <p:sp>
        <p:nvSpPr>
          <p:cNvPr id="10" name="Content Placeholder 9">
            <a:extLst>
              <a:ext uri="{FF2B5EF4-FFF2-40B4-BE49-F238E27FC236}">
                <a16:creationId xmlns:a16="http://schemas.microsoft.com/office/drawing/2014/main" id="{53405BE7-2523-F916-FB9E-CB4E45E6F12A}"/>
              </a:ext>
            </a:extLst>
          </p:cNvPr>
          <p:cNvSpPr>
            <a:spLocks noGrp="1"/>
          </p:cNvSpPr>
          <p:nvPr>
            <p:ph sz="half" idx="2"/>
          </p:nvPr>
        </p:nvSpPr>
        <p:spPr>
          <a:xfrm>
            <a:off x="4975225" y="1290638"/>
            <a:ext cx="3740150" cy="4641850"/>
          </a:xfrm>
        </p:spPr>
        <p:txBody>
          <a:bodyPr>
            <a:normAutofit fontScale="92500" lnSpcReduction="20000"/>
          </a:bodyPr>
          <a:lstStyle/>
          <a:p>
            <a:pPr marL="0" indent="0">
              <a:buFont typeface="Arial" panose="020B0604020202020204" pitchFamily="34" charset="0"/>
              <a:buNone/>
              <a:defRPr/>
            </a:pPr>
            <a:r>
              <a:rPr lang="en-US" b="1" dirty="0"/>
              <a:t>GAN</a:t>
            </a:r>
            <a:r>
              <a:rPr lang="en-US" dirty="0"/>
              <a:t> (Grant Award Notification)</a:t>
            </a:r>
          </a:p>
          <a:p>
            <a:pPr marL="0" indent="0">
              <a:buFont typeface="Arial" panose="020B0604020202020204" pitchFamily="34" charset="0"/>
              <a:buNone/>
              <a:defRPr/>
            </a:pPr>
            <a:r>
              <a:rPr lang="en-US" b="1" dirty="0"/>
              <a:t>APR </a:t>
            </a:r>
            <a:r>
              <a:rPr lang="en-US" dirty="0"/>
              <a:t>(Annual Performance Report)</a:t>
            </a:r>
          </a:p>
          <a:p>
            <a:pPr marL="0" indent="0">
              <a:buFont typeface="Arial" panose="020B0604020202020204" pitchFamily="34" charset="0"/>
              <a:buNone/>
              <a:defRPr/>
            </a:pPr>
            <a:r>
              <a:rPr lang="en-US" b="1" dirty="0"/>
              <a:t>IPR</a:t>
            </a:r>
            <a:r>
              <a:rPr lang="en-US" dirty="0"/>
              <a:t> (Interim Performance Report)</a:t>
            </a:r>
          </a:p>
          <a:p>
            <a:pPr marL="0" indent="0">
              <a:buFont typeface="Arial" panose="020B0604020202020204" pitchFamily="34" charset="0"/>
              <a:buNone/>
              <a:defRPr/>
            </a:pPr>
            <a:r>
              <a:rPr lang="en-US" b="1" dirty="0"/>
              <a:t>OMB</a:t>
            </a:r>
            <a:r>
              <a:rPr lang="en-US" dirty="0"/>
              <a:t> (Office of Management and Budget)</a:t>
            </a:r>
          </a:p>
          <a:p>
            <a:pPr marL="0" indent="0">
              <a:buFont typeface="Arial" panose="020B0604020202020204" pitchFamily="34" charset="0"/>
              <a:buNone/>
              <a:defRPr/>
            </a:pPr>
            <a:r>
              <a:rPr lang="en-US" b="1" dirty="0"/>
              <a:t>NCC</a:t>
            </a:r>
            <a:r>
              <a:rPr lang="en-US" dirty="0"/>
              <a:t> (Non-Competing Continuation)</a:t>
            </a:r>
          </a:p>
          <a:p>
            <a:pPr marL="0" indent="0">
              <a:buFont typeface="Arial" panose="020B0604020202020204" pitchFamily="34" charset="0"/>
              <a:buNone/>
              <a:defRPr/>
            </a:pPr>
            <a:r>
              <a:rPr lang="en-US" b="1" dirty="0"/>
              <a:t>EDGAR</a:t>
            </a:r>
            <a:r>
              <a:rPr lang="en-US" dirty="0"/>
              <a:t> (Education General Administrative Regulations)</a:t>
            </a:r>
          </a:p>
          <a:p>
            <a:pPr marL="0" indent="0">
              <a:buFont typeface="Arial" panose="020B0604020202020204" pitchFamily="34" charset="0"/>
              <a:buNone/>
              <a:defRPr/>
            </a:pPr>
            <a:r>
              <a:rPr lang="en-US" b="1" dirty="0"/>
              <a:t>PD</a:t>
            </a:r>
            <a:r>
              <a:rPr lang="en-US" dirty="0"/>
              <a:t> (Project Director)</a:t>
            </a:r>
          </a:p>
          <a:p>
            <a:pPr marL="0" indent="0">
              <a:buFont typeface="Arial" panose="020B0604020202020204" pitchFamily="34" charset="0"/>
              <a:buNone/>
              <a:defRPr/>
            </a:pPr>
            <a:r>
              <a:rPr lang="en-US" b="1" dirty="0"/>
              <a:t>PO/PS </a:t>
            </a:r>
            <a:r>
              <a:rPr lang="en-US" dirty="0"/>
              <a:t>(Program Officer or Program Specialist)</a:t>
            </a:r>
          </a:p>
          <a:p>
            <a:pPr>
              <a:defRPr/>
            </a:pPr>
            <a:endParaRPr lang="en-US" dirty="0"/>
          </a:p>
        </p:txBody>
      </p:sp>
      <p:sp>
        <p:nvSpPr>
          <p:cNvPr id="5" name="Slide Number Placeholder 4">
            <a:extLst>
              <a:ext uri="{FF2B5EF4-FFF2-40B4-BE49-F238E27FC236}">
                <a16:creationId xmlns:a16="http://schemas.microsoft.com/office/drawing/2014/main" id="{4884990A-CA0D-139F-A8E4-C2242163EF1D}"/>
              </a:ext>
            </a:extLst>
          </p:cNvPr>
          <p:cNvSpPr>
            <a:spLocks noGrp="1"/>
          </p:cNvSpPr>
          <p:nvPr>
            <p:ph type="sldNum" sz="quarter" idx="12"/>
          </p:nvPr>
        </p:nvSpPr>
        <p:spPr/>
        <p:txBody>
          <a:bodyPr/>
          <a:lstStyle/>
          <a:p>
            <a:pPr>
              <a:defRPr/>
            </a:pPr>
            <a:fld id="{35AC780A-1B27-4F18-BD2E-5DE3E2B6EDB9}" type="slidenum">
              <a:rPr lang="en-US" altLang="en-US" smtClean="0"/>
              <a:pPr>
                <a:defRPr/>
              </a:pPr>
              <a:t>6</a:t>
            </a:fld>
            <a:endParaRPr lang="en-US"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6386" name="Slide Number Placeholder 2">
            <a:extLst>
              <a:ext uri="{FF2B5EF4-FFF2-40B4-BE49-F238E27FC236}">
                <a16:creationId xmlns:a16="http://schemas.microsoft.com/office/drawing/2014/main" id="{6EAC303C-15B7-8508-9981-AA7468742867}"/>
              </a:ext>
              <a:ext uri="{C183D7F6-B498-43B3-948B-1728B52AA6E4}">
                <adec:decorative xmlns:adec="http://schemas.microsoft.com/office/drawing/2017/decorative" val="1"/>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pPr fontAlgn="base">
              <a:spcBef>
                <a:spcPct val="0"/>
              </a:spcBef>
              <a:spcAft>
                <a:spcPct val="0"/>
              </a:spcAft>
            </a:pPr>
            <a:fld id="{F2846FAA-9C8E-4B2B-9D27-6E34C705D84D}" type="slidenum">
              <a:rPr lang="en-US" altLang="en-US" sz="1200" smtClean="0">
                <a:solidFill>
                  <a:srgbClr val="898989"/>
                </a:solidFill>
                <a:latin typeface="Calibri" panose="020F0502020204030204" pitchFamily="34" charset="0"/>
              </a:rPr>
              <a:pPr fontAlgn="base">
                <a:spcBef>
                  <a:spcPct val="0"/>
                </a:spcBef>
                <a:spcAft>
                  <a:spcPct val="0"/>
                </a:spcAft>
              </a:pPr>
              <a:t>7</a:t>
            </a:fld>
            <a:endParaRPr lang="en-US" altLang="en-US" sz="1200">
              <a:solidFill>
                <a:srgbClr val="898989"/>
              </a:solidFill>
              <a:latin typeface="Calibri" panose="020F0502020204030204" pitchFamily="34" charset="0"/>
            </a:endParaRPr>
          </a:p>
        </p:txBody>
      </p:sp>
      <p:sp>
        <p:nvSpPr>
          <p:cNvPr id="5" name="Title 1">
            <a:extLst>
              <a:ext uri="{FF2B5EF4-FFF2-40B4-BE49-F238E27FC236}">
                <a16:creationId xmlns:a16="http://schemas.microsoft.com/office/drawing/2014/main" id="{942DEBBC-8B2E-D554-4682-6A82B909DF8F}"/>
              </a:ext>
            </a:extLst>
          </p:cNvPr>
          <p:cNvSpPr txBox="1">
            <a:spLocks noGrp="1"/>
          </p:cNvSpPr>
          <p:nvPr>
            <p:ph type="title" idx="4294967295"/>
          </p:nvPr>
        </p:nvSpPr>
        <p:spPr>
          <a:xfrm>
            <a:off x="1143000" y="2590800"/>
            <a:ext cx="7772400" cy="147002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500" b="1" i="0" u="none" strike="noStrike" kern="1200" cap="none" spc="0" normalizeH="0" baseline="0" noProof="0" dirty="0">
                <a:ln>
                  <a:noFill/>
                </a:ln>
                <a:solidFill>
                  <a:schemeClr val="tx1"/>
                </a:solidFill>
                <a:effectLst/>
                <a:uLnTx/>
                <a:uFillTx/>
                <a:latin typeface="+mn-lt"/>
                <a:ea typeface="+mj-ea"/>
                <a:cs typeface="+mj-cs"/>
              </a:rPr>
              <a:t>Overview</a:t>
            </a:r>
            <a:r>
              <a:rPr kumimoji="0" lang="en-US" sz="4400" b="1" i="0" u="none" strike="noStrike" kern="1200" cap="none" spc="0" normalizeH="0" baseline="0" noProof="0" dirty="0">
                <a:ln>
                  <a:noFill/>
                </a:ln>
                <a:solidFill>
                  <a:schemeClr val="tx1"/>
                </a:solidFill>
                <a:effectLst/>
                <a:uLnTx/>
                <a:uFillTx/>
                <a:latin typeface="+mj-lt"/>
                <a:ea typeface="+mj-ea"/>
                <a:cs typeface="+mj-cs"/>
              </a:rPr>
              <a:t> of the DHSI Program</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9A62CC26-4D8D-813D-A29D-280B84E92DCE}"/>
              </a:ext>
            </a:extLst>
          </p:cNvPr>
          <p:cNvSpPr>
            <a:spLocks noGrp="1"/>
          </p:cNvSpPr>
          <p:nvPr>
            <p:ph type="title"/>
          </p:nvPr>
        </p:nvSpPr>
        <p:spPr>
          <a:xfrm>
            <a:off x="1752600" y="101600"/>
            <a:ext cx="6400800" cy="923925"/>
          </a:xfrm>
        </p:spPr>
        <p:txBody>
          <a:bodyPr rtlCol="0">
            <a:normAutofit fontScale="90000"/>
          </a:bodyPr>
          <a:lstStyle/>
          <a:p>
            <a:pPr eaLnBrk="1" fontAlgn="auto" hangingPunct="1">
              <a:spcAft>
                <a:spcPts val="0"/>
              </a:spcAft>
              <a:defRPr/>
            </a:pPr>
            <a:r>
              <a:rPr lang="en-US" altLang="en-US" b="1" dirty="0">
                <a:latin typeface="+mn-lt"/>
              </a:rPr>
              <a:t>Purpose of  the DHSI program</a:t>
            </a:r>
          </a:p>
        </p:txBody>
      </p:sp>
      <p:sp>
        <p:nvSpPr>
          <p:cNvPr id="15363" name="Content Placeholder 2">
            <a:extLst>
              <a:ext uri="{FF2B5EF4-FFF2-40B4-BE49-F238E27FC236}">
                <a16:creationId xmlns:a16="http://schemas.microsoft.com/office/drawing/2014/main" id="{2E776A34-29DE-3EC0-7588-B5B5B45F59DE}"/>
              </a:ext>
            </a:extLst>
          </p:cNvPr>
          <p:cNvSpPr>
            <a:spLocks noGrp="1" noChangeArrowheads="1"/>
          </p:cNvSpPr>
          <p:nvPr>
            <p:ph idx="1"/>
          </p:nvPr>
        </p:nvSpPr>
        <p:spPr>
          <a:xfrm>
            <a:off x="838200" y="1025525"/>
            <a:ext cx="8229600" cy="4805363"/>
          </a:xfrm>
        </p:spPr>
        <p:txBody>
          <a:bodyPr/>
          <a:lstStyle/>
          <a:p>
            <a:pPr eaLnBrk="1" hangingPunct="1">
              <a:defRPr/>
            </a:pPr>
            <a:r>
              <a:rPr lang="en-US" altLang="en-US" sz="1800" dirty="0">
                <a:latin typeface="Plantagenet Cherokee" panose="02020602070100000000" pitchFamily="18" charset="0"/>
              </a:rPr>
              <a:t>To </a:t>
            </a:r>
            <a:r>
              <a:rPr lang="en-US" altLang="en-US" sz="1800" dirty="0">
                <a:highlight>
                  <a:srgbClr val="FFFF00"/>
                </a:highlight>
                <a:latin typeface="Plantagenet Cherokee" panose="02020602070100000000" pitchFamily="18" charset="0"/>
              </a:rPr>
              <a:t>assist HSIs in expanding educational opportunities </a:t>
            </a:r>
            <a:r>
              <a:rPr lang="en-US" altLang="en-US" sz="1800" dirty="0">
                <a:latin typeface="Plantagenet Cherokee" panose="02020602070100000000" pitchFamily="18" charset="0"/>
              </a:rPr>
              <a:t>for, </a:t>
            </a:r>
          </a:p>
          <a:p>
            <a:pPr marL="0" indent="0" eaLnBrk="1" hangingPunct="1">
              <a:buFont typeface="Arial" panose="020B0604020202020204" pitchFamily="34" charset="0"/>
              <a:buNone/>
              <a:defRPr/>
            </a:pPr>
            <a:r>
              <a:rPr lang="en-US" altLang="en-US" sz="1800" dirty="0">
                <a:latin typeface="Plantagenet Cherokee" panose="02020602070100000000" pitchFamily="18" charset="0"/>
              </a:rPr>
              <a:t>and improving the academic attainment of, Hispanic and low-income</a:t>
            </a:r>
          </a:p>
          <a:p>
            <a:pPr marL="0" indent="0" eaLnBrk="1" hangingPunct="1">
              <a:buFont typeface="Arial" panose="020B0604020202020204" pitchFamily="34" charset="0"/>
              <a:buNone/>
              <a:defRPr/>
            </a:pPr>
            <a:r>
              <a:rPr lang="en-US" altLang="en-US" sz="1800" dirty="0">
                <a:latin typeface="Plantagenet Cherokee" panose="02020602070100000000" pitchFamily="18" charset="0"/>
              </a:rPr>
              <a:t>students. </a:t>
            </a:r>
          </a:p>
          <a:p>
            <a:pPr marL="0" indent="0" eaLnBrk="1" hangingPunct="1">
              <a:buFont typeface="Arial" panose="020B0604020202020204" pitchFamily="34" charset="0"/>
              <a:buNone/>
              <a:defRPr/>
            </a:pPr>
            <a:r>
              <a:rPr lang="en-US" altLang="en-US" sz="1800" dirty="0">
                <a:latin typeface="Plantagenet Cherokee" panose="02020602070100000000" pitchFamily="18" charset="0"/>
              </a:rPr>
              <a:t>DHSI Program </a:t>
            </a:r>
            <a:r>
              <a:rPr lang="en-US" altLang="en-US" sz="1800" dirty="0">
                <a:highlight>
                  <a:srgbClr val="FFFF00"/>
                </a:highlight>
                <a:latin typeface="Plantagenet Cherokee" panose="02020602070100000000" pitchFamily="18" charset="0"/>
              </a:rPr>
              <a:t>grants also expand and enhance </a:t>
            </a:r>
          </a:p>
          <a:p>
            <a:pPr marL="0" indent="0" eaLnBrk="1" hangingPunct="1">
              <a:buFont typeface="Arial" panose="020B0604020202020204" pitchFamily="34" charset="0"/>
              <a:buNone/>
              <a:defRPr/>
            </a:pPr>
            <a:r>
              <a:rPr lang="en-US" altLang="en-US" sz="1800" dirty="0">
                <a:highlight>
                  <a:srgbClr val="FFFF00"/>
                </a:highlight>
                <a:latin typeface="Plantagenet Cherokee" panose="02020602070100000000" pitchFamily="18" charset="0"/>
              </a:rPr>
              <a:t>the academic offering, program quality, </a:t>
            </a:r>
          </a:p>
          <a:p>
            <a:pPr marL="0" indent="0" eaLnBrk="1" hangingPunct="1">
              <a:buFont typeface="Arial" panose="020B0604020202020204" pitchFamily="34" charset="0"/>
              <a:buNone/>
              <a:defRPr/>
            </a:pPr>
            <a:r>
              <a:rPr lang="en-US" altLang="en-US" sz="1800" dirty="0">
                <a:highlight>
                  <a:srgbClr val="FFFF00"/>
                </a:highlight>
                <a:latin typeface="Plantagenet Cherokee" panose="02020602070100000000" pitchFamily="18" charset="0"/>
              </a:rPr>
              <a:t>and institutional stability of colleges</a:t>
            </a:r>
          </a:p>
          <a:p>
            <a:pPr marL="0" indent="0" eaLnBrk="1" hangingPunct="1">
              <a:buFont typeface="Arial" panose="020B0604020202020204" pitchFamily="34" charset="0"/>
              <a:buNone/>
              <a:defRPr/>
            </a:pPr>
            <a:r>
              <a:rPr lang="en-US" altLang="en-US" sz="1800" dirty="0">
                <a:highlight>
                  <a:srgbClr val="FFFF00"/>
                </a:highlight>
                <a:latin typeface="Plantagenet Cherokee" panose="02020602070100000000" pitchFamily="18" charset="0"/>
              </a:rPr>
              <a:t>and universities that are educating</a:t>
            </a:r>
          </a:p>
          <a:p>
            <a:pPr marL="0" indent="0" eaLnBrk="1" hangingPunct="1">
              <a:buFont typeface="Arial" panose="020B0604020202020204" pitchFamily="34" charset="0"/>
              <a:buNone/>
              <a:defRPr/>
            </a:pPr>
            <a:r>
              <a:rPr lang="en-US" altLang="en-US" sz="1800" dirty="0">
                <a:highlight>
                  <a:srgbClr val="FFFF00"/>
                </a:highlight>
                <a:latin typeface="Plantagenet Cherokee" panose="02020602070100000000" pitchFamily="18" charset="0"/>
              </a:rPr>
              <a:t>the majority of Hispanic college </a:t>
            </a:r>
          </a:p>
          <a:p>
            <a:pPr marL="0" indent="0" eaLnBrk="1" hangingPunct="1">
              <a:buFont typeface="Arial" panose="020B0604020202020204" pitchFamily="34" charset="0"/>
              <a:buNone/>
              <a:defRPr/>
            </a:pPr>
            <a:r>
              <a:rPr lang="en-US" altLang="en-US" sz="1800" dirty="0">
                <a:highlight>
                  <a:srgbClr val="FFFF00"/>
                </a:highlight>
                <a:latin typeface="Plantagenet Cherokee" panose="02020602070100000000" pitchFamily="18" charset="0"/>
              </a:rPr>
              <a:t>students </a:t>
            </a:r>
            <a:r>
              <a:rPr lang="en-US" altLang="en-US" sz="1800" dirty="0">
                <a:latin typeface="Plantagenet Cherokee" panose="02020602070100000000" pitchFamily="18" charset="0"/>
              </a:rPr>
              <a:t>and helping large numbers</a:t>
            </a:r>
          </a:p>
          <a:p>
            <a:pPr marL="0" indent="0" eaLnBrk="1" hangingPunct="1">
              <a:buFont typeface="Arial" panose="020B0604020202020204" pitchFamily="34" charset="0"/>
              <a:buNone/>
              <a:defRPr/>
            </a:pPr>
            <a:r>
              <a:rPr lang="en-US" altLang="en-US" sz="1800" dirty="0">
                <a:latin typeface="Plantagenet Cherokee" panose="02020602070100000000" pitchFamily="18" charset="0"/>
              </a:rPr>
              <a:t>of Hispanic students and low-income</a:t>
            </a:r>
          </a:p>
          <a:p>
            <a:pPr marL="0" indent="0" eaLnBrk="1" hangingPunct="1">
              <a:buFont typeface="Arial" panose="020B0604020202020204" pitchFamily="34" charset="0"/>
              <a:buNone/>
              <a:defRPr/>
            </a:pPr>
            <a:r>
              <a:rPr lang="en-US" altLang="en-US" sz="1800" dirty="0">
                <a:latin typeface="Plantagenet Cherokee" panose="02020602070100000000" pitchFamily="18" charset="0"/>
              </a:rPr>
              <a:t>individuals complete postsecondary</a:t>
            </a:r>
          </a:p>
          <a:p>
            <a:pPr marL="0" indent="0" eaLnBrk="1" hangingPunct="1">
              <a:buFont typeface="Arial" panose="020B0604020202020204" pitchFamily="34" charset="0"/>
              <a:buNone/>
              <a:defRPr/>
            </a:pPr>
            <a:r>
              <a:rPr lang="en-US" altLang="en-US" sz="1800" dirty="0">
                <a:latin typeface="Plantagenet Cherokee" panose="02020602070100000000" pitchFamily="18" charset="0"/>
              </a:rPr>
              <a:t>degrees.</a:t>
            </a:r>
          </a:p>
        </p:txBody>
      </p:sp>
      <p:sp>
        <p:nvSpPr>
          <p:cNvPr id="17412" name="Slide Number Placeholder 4">
            <a:extLst>
              <a:ext uri="{FF2B5EF4-FFF2-40B4-BE49-F238E27FC236}">
                <a16:creationId xmlns:a16="http://schemas.microsoft.com/office/drawing/2014/main" id="{9F364AB5-764B-31CA-909F-55AA15EBE016}"/>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orbel" panose="020B0503020204020204" pitchFamily="34" charset="0"/>
              </a:defRPr>
            </a:lvl1pPr>
            <a:lvl2pPr marL="742950" indent="-285750">
              <a:defRPr>
                <a:solidFill>
                  <a:schemeClr val="tx1"/>
                </a:solidFill>
                <a:latin typeface="Corbel" panose="020B0503020204020204" pitchFamily="34" charset="0"/>
              </a:defRPr>
            </a:lvl2pPr>
            <a:lvl3pPr marL="1143000" indent="-228600">
              <a:defRPr>
                <a:solidFill>
                  <a:schemeClr val="tx1"/>
                </a:solidFill>
                <a:latin typeface="Corbel" panose="020B0503020204020204" pitchFamily="34" charset="0"/>
              </a:defRPr>
            </a:lvl3pPr>
            <a:lvl4pPr marL="1600200" indent="-228600">
              <a:defRPr>
                <a:solidFill>
                  <a:schemeClr val="tx1"/>
                </a:solidFill>
                <a:latin typeface="Corbel" panose="020B0503020204020204" pitchFamily="34" charset="0"/>
              </a:defRPr>
            </a:lvl4pPr>
            <a:lvl5pPr marL="2057400" indent="-228600">
              <a:defRPr>
                <a:solidFill>
                  <a:schemeClr val="tx1"/>
                </a:solidFill>
                <a:latin typeface="Corbel" panose="020B0503020204020204" pitchFamily="34" charset="0"/>
              </a:defRPr>
            </a:lvl5pPr>
            <a:lvl6pPr marL="2514600" indent="-228600" defTabSz="457200" eaLnBrk="0" fontAlgn="base" hangingPunct="0">
              <a:spcBef>
                <a:spcPct val="0"/>
              </a:spcBef>
              <a:spcAft>
                <a:spcPct val="0"/>
              </a:spcAft>
              <a:defRPr>
                <a:solidFill>
                  <a:schemeClr val="tx1"/>
                </a:solidFill>
                <a:latin typeface="Corbel" panose="020B0503020204020204" pitchFamily="34" charset="0"/>
              </a:defRPr>
            </a:lvl6pPr>
            <a:lvl7pPr marL="2971800" indent="-228600" defTabSz="457200" eaLnBrk="0" fontAlgn="base" hangingPunct="0">
              <a:spcBef>
                <a:spcPct val="0"/>
              </a:spcBef>
              <a:spcAft>
                <a:spcPct val="0"/>
              </a:spcAft>
              <a:defRPr>
                <a:solidFill>
                  <a:schemeClr val="tx1"/>
                </a:solidFill>
                <a:latin typeface="Corbel" panose="020B0503020204020204" pitchFamily="34" charset="0"/>
              </a:defRPr>
            </a:lvl7pPr>
            <a:lvl8pPr marL="3429000" indent="-228600" defTabSz="457200" eaLnBrk="0" fontAlgn="base" hangingPunct="0">
              <a:spcBef>
                <a:spcPct val="0"/>
              </a:spcBef>
              <a:spcAft>
                <a:spcPct val="0"/>
              </a:spcAft>
              <a:defRPr>
                <a:solidFill>
                  <a:schemeClr val="tx1"/>
                </a:solidFill>
                <a:latin typeface="Corbel" panose="020B0503020204020204" pitchFamily="34" charset="0"/>
              </a:defRPr>
            </a:lvl8pPr>
            <a:lvl9pPr marL="3886200" indent="-228600" defTabSz="457200" eaLnBrk="0" fontAlgn="base" hangingPunct="0">
              <a:spcBef>
                <a:spcPct val="0"/>
              </a:spcBef>
              <a:spcAft>
                <a:spcPct val="0"/>
              </a:spcAft>
              <a:defRPr>
                <a:solidFill>
                  <a:schemeClr val="tx1"/>
                </a:solidFill>
                <a:latin typeface="Corbel" panose="020B0503020204020204" pitchFamily="34" charset="0"/>
              </a:defRPr>
            </a:lvl9pPr>
          </a:lstStyle>
          <a:p>
            <a:pPr fontAlgn="base">
              <a:spcBef>
                <a:spcPct val="0"/>
              </a:spcBef>
              <a:spcAft>
                <a:spcPct val="0"/>
              </a:spcAft>
            </a:pPr>
            <a:fld id="{64ACF2A5-503D-450B-8132-7B7354B6754A}" type="slidenum">
              <a:rPr lang="en-US" altLang="en-US" sz="1200" smtClean="0">
                <a:solidFill>
                  <a:srgbClr val="898989"/>
                </a:solidFill>
                <a:latin typeface="Calibri" panose="020F0502020204030204" pitchFamily="34" charset="0"/>
              </a:rPr>
              <a:pPr fontAlgn="base">
                <a:spcBef>
                  <a:spcPct val="0"/>
                </a:spcBef>
                <a:spcAft>
                  <a:spcPct val="0"/>
                </a:spcAft>
              </a:pPr>
              <a:t>8</a:t>
            </a:fld>
            <a:endParaRPr lang="en-US" altLang="en-US" sz="1200">
              <a:solidFill>
                <a:srgbClr val="898989"/>
              </a:solidFill>
              <a:latin typeface="Calibri" panose="020F0502020204030204" pitchFamily="34" charset="0"/>
            </a:endParaRPr>
          </a:p>
        </p:txBody>
      </p:sp>
      <p:pic>
        <p:nvPicPr>
          <p:cNvPr id="17413" name="Picture 2" descr="A person holding a clipboard&#10;&#10;">
            <a:extLst>
              <a:ext uri="{FF2B5EF4-FFF2-40B4-BE49-F238E27FC236}">
                <a16:creationId xmlns:a16="http://schemas.microsoft.com/office/drawing/2014/main" id="{D117419D-E783-7266-673F-82FE3DB6EEF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1619250"/>
            <a:ext cx="5005388" cy="521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8">
            <a:extLst>
              <a:ext uri="{FF2B5EF4-FFF2-40B4-BE49-F238E27FC236}">
                <a16:creationId xmlns:a16="http://schemas.microsoft.com/office/drawing/2014/main" id="{6E6EA84E-B126-E923-CF24-5190B80234C7}"/>
              </a:ext>
            </a:extLst>
          </p:cNvPr>
          <p:cNvSpPr>
            <a:spLocks noGrp="1" noChangeArrowheads="1"/>
          </p:cNvSpPr>
          <p:nvPr>
            <p:ph type="title"/>
          </p:nvPr>
        </p:nvSpPr>
        <p:spPr>
          <a:xfrm>
            <a:off x="1011238" y="1981200"/>
            <a:ext cx="7704137" cy="1981200"/>
          </a:xfrm>
        </p:spPr>
        <p:txBody>
          <a:bodyPr/>
          <a:lstStyle/>
          <a:p>
            <a:r>
              <a:rPr lang="en-US" altLang="en-US" b="1">
                <a:ln>
                  <a:noFill/>
                </a:ln>
              </a:rPr>
              <a:t>Allowable Activities</a:t>
            </a:r>
          </a:p>
        </p:txBody>
      </p:sp>
      <p:sp>
        <p:nvSpPr>
          <p:cNvPr id="8" name="Slide Number Placeholder 7">
            <a:extLst>
              <a:ext uri="{FF2B5EF4-FFF2-40B4-BE49-F238E27FC236}">
                <a16:creationId xmlns:a16="http://schemas.microsoft.com/office/drawing/2014/main" id="{6318A154-68EF-35E2-F59E-58708B67ABE8}"/>
              </a:ext>
            </a:extLst>
          </p:cNvPr>
          <p:cNvSpPr>
            <a:spLocks noGrp="1"/>
          </p:cNvSpPr>
          <p:nvPr>
            <p:ph type="sldNum" sz="quarter" idx="12"/>
          </p:nvPr>
        </p:nvSpPr>
        <p:spPr/>
        <p:txBody>
          <a:bodyPr/>
          <a:lstStyle/>
          <a:p>
            <a:pPr>
              <a:defRPr/>
            </a:pPr>
            <a:fld id="{1549A706-55C1-44EE-BDEA-5A843AF39D0B}" type="slidenum">
              <a:rPr lang="en-US" altLang="en-US" smtClean="0"/>
              <a:pPr>
                <a:defRPr/>
              </a:pPr>
              <a:t>9</a:t>
            </a:fld>
            <a:endParaRPr lang="en-US" altLang="en-US"/>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EBEBEB"/>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7DC98171ABF41439B409D0A1DDFBE39" ma:contentTypeVersion="13" ma:contentTypeDescription="Create a new document." ma:contentTypeScope="" ma:versionID="fbb959a823dbea70e3c4524354614f84">
  <xsd:schema xmlns:xsd="http://www.w3.org/2001/XMLSchema" xmlns:xs="http://www.w3.org/2001/XMLSchema" xmlns:p="http://schemas.microsoft.com/office/2006/metadata/properties" xmlns:ns3="f87c7b8b-c0e7-4b77-a067-2c707fd1239f" xmlns:ns4="02e41e38-1731-4866-b09a-6257d8bc047f" targetNamespace="http://schemas.microsoft.com/office/2006/metadata/properties" ma:root="true" ma:fieldsID="7b430cf6ec579cabde5ca5e58c3f4dc7" ns3:_="" ns4:_="">
    <xsd:import namespace="f87c7b8b-c0e7-4b77-a067-2c707fd1239f"/>
    <xsd:import namespace="02e41e38-1731-4866-b09a-6257d8bc047f"/>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EventHashCode" minOccurs="0"/>
                <xsd:element ref="ns4:MediaServiceGenerationTime" minOccurs="0"/>
                <xsd:element ref="ns4:MediaServiceAutoTags" minOccurs="0"/>
                <xsd:element ref="ns4:MediaServiceOCR" minOccurs="0"/>
                <xsd:element ref="ns4:MediaServiceDateTaken" minOccurs="0"/>
                <xsd:element ref="ns4:MediaServiceLocation"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87c7b8b-c0e7-4b77-a067-2c707fd1239f"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e41e38-1731-4866-b09a-6257d8bc047f"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AutoTags" ma:index="15" nillable="true" ma:displayName="MediaServiceAuto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642D835-BFC3-4442-89A0-E8D5C657118A}">
  <ds:schemaRefs>
    <ds:schemaRef ds:uri="http://schemas.microsoft.com/sharepoint/v3/contenttype/forms"/>
  </ds:schemaRefs>
</ds:datastoreItem>
</file>

<file path=customXml/itemProps2.xml><?xml version="1.0" encoding="utf-8"?>
<ds:datastoreItem xmlns:ds="http://schemas.openxmlformats.org/officeDocument/2006/customXml" ds:itemID="{25B7B30A-67D1-4235-B8B2-88F6C9ECBB7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87c7b8b-c0e7-4b77-a067-2c707fd1239f"/>
    <ds:schemaRef ds:uri="02e41e38-1731-4866-b09a-6257d8bc047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BC04F26-5BA8-4715-B06B-7FBB35F0E3AA}">
  <ds:schemaRefs>
    <ds:schemaRef ds:uri="http://purl.org/dc/terms/"/>
    <ds:schemaRef ds:uri="02e41e38-1731-4866-b09a-6257d8bc047f"/>
    <ds:schemaRef ds:uri="http://schemas.microsoft.com/office/2006/documentManagement/types"/>
    <ds:schemaRef ds:uri="http://schemas.microsoft.com/office/infopath/2007/PartnerControls"/>
    <ds:schemaRef ds:uri="http://purl.org/dc/elements/1.1/"/>
    <ds:schemaRef ds:uri="http://purl.org/dc/dcmitype/"/>
    <ds:schemaRef ds:uri="http://www.w3.org/XML/1998/namespace"/>
    <ds:schemaRef ds:uri="http://schemas.openxmlformats.org/package/2006/metadata/core-properties"/>
    <ds:schemaRef ds:uri="f87c7b8b-c0e7-4b77-a067-2c707fd1239f"/>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TM10001115[[fn=Parcel]]</Template>
  <TotalTime>9303</TotalTime>
  <Words>2679</Words>
  <Application>Microsoft Office PowerPoint</Application>
  <PresentationFormat>On-screen Show (4:3)</PresentationFormat>
  <Paragraphs>358</Paragraphs>
  <Slides>48</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48</vt:i4>
      </vt:variant>
    </vt:vector>
  </HeadingPairs>
  <TitlesOfParts>
    <vt:vector size="57" baseType="lpstr">
      <vt:lpstr>Andalus</vt:lpstr>
      <vt:lpstr>Arial</vt:lpstr>
      <vt:lpstr>Calibri</vt:lpstr>
      <vt:lpstr>Corbel</vt:lpstr>
      <vt:lpstr>Plantagenet Cherokee</vt:lpstr>
      <vt:lpstr>Trebuchet MS</vt:lpstr>
      <vt:lpstr>Wingdings</vt:lpstr>
      <vt:lpstr>Wingdings 3</vt:lpstr>
      <vt:lpstr>Parallax</vt:lpstr>
      <vt:lpstr>Developing Hispanic-Serving Institutions (DHSI) Program Technical Assistance for Grantees</vt:lpstr>
      <vt:lpstr>Today’s Agenda</vt:lpstr>
      <vt:lpstr>Overview of the Hispanic-Serving Institutions (HSI) Division</vt:lpstr>
      <vt:lpstr>The Hispanic-Serving Institutions Division is a division within one of the many principal offices within the U.S. Department of Education. We are located at Washington, DC headquarters-LBJ Building. Our division is comprised of 6 team members and the Division Director, Stacey Slijepcevic. </vt:lpstr>
      <vt:lpstr>  Hispanic-Serving Institutions Division    Dr. Stacey Slijepcevic, Division Director Stacey.slijepcevic@ed.gov 202-453-6150           </vt:lpstr>
      <vt:lpstr>Common Acronyms used at ED</vt:lpstr>
      <vt:lpstr>Overview of the DHSI Program</vt:lpstr>
      <vt:lpstr>Purpose of  the DHSI program</vt:lpstr>
      <vt:lpstr>Allowable Activities</vt:lpstr>
      <vt:lpstr>     What’s allowed</vt:lpstr>
      <vt:lpstr>What’s not allowed…</vt:lpstr>
      <vt:lpstr>The Role of the Project Director</vt:lpstr>
      <vt:lpstr>The Role of the Project Director Note: Certifying Official and PD cannot be the same person. </vt:lpstr>
      <vt:lpstr>Project Director Resources</vt:lpstr>
      <vt:lpstr>Regulations</vt:lpstr>
      <vt:lpstr>Compliance </vt:lpstr>
      <vt:lpstr>Uniform Guidance</vt:lpstr>
      <vt:lpstr>Uniform Guidance Website</vt:lpstr>
      <vt:lpstr>Cost Principles</vt:lpstr>
      <vt:lpstr>20</vt:lpstr>
      <vt:lpstr>Cost Principles</vt:lpstr>
      <vt:lpstr>§200.432   Conferences. A conference is defined as a meeting, retreat, seminar, symposium, workshop or event whose primary purpose is the dissemination of technical information beyond the non-Federal entity and is necessary and reasonable for successful performance under the Federal award. Allowable conference costs paid by the non-Federal entity as a sponsor or host of the conference may include rental of facilities, speakers' fees, costs of meals and refreshments, local transportation, and other items incidental to such conferences unless further restricted by the terms and conditions of the Federal award.</vt:lpstr>
      <vt:lpstr>Fund Raising for Endowments</vt:lpstr>
      <vt:lpstr>Grantee Handbook</vt:lpstr>
      <vt:lpstr>25</vt:lpstr>
      <vt:lpstr>Grantee Handbook Table of Contents</vt:lpstr>
      <vt:lpstr>Program Website</vt:lpstr>
      <vt:lpstr>HSI Division Website</vt:lpstr>
      <vt:lpstr>HSI Division Website –Performance Page</vt:lpstr>
      <vt:lpstr>HSI Division website continued</vt:lpstr>
      <vt:lpstr>Grant Award Notification (GAN) Attachments</vt:lpstr>
      <vt:lpstr>HSI Division Newsletter</vt:lpstr>
      <vt:lpstr>Online Grantee Training </vt:lpstr>
      <vt:lpstr>Training Resources</vt:lpstr>
      <vt:lpstr>Training Resources</vt:lpstr>
      <vt:lpstr>Training Resources</vt:lpstr>
      <vt:lpstr>Challenges for  Project Directors</vt:lpstr>
      <vt:lpstr>What are some of the challenges you have experienced?</vt:lpstr>
      <vt:lpstr>Other considerations for the Project Director…</vt:lpstr>
      <vt:lpstr>Does the grant have its own Internal Controls Manual or SOP document?</vt:lpstr>
      <vt:lpstr>Internal Controls Manual  (SOPs) for Federal Grant P031S19XXXX U.S. Department of Education  Table of Contents</vt:lpstr>
      <vt:lpstr>                              Equipment is defined as an item that has a cost ≥ $5000.00 and has a useful life of more than one year. Please include computers, laptops, tablets, printers, etc. as equipment although the per unit cost may be less than $5000.00 2 CFR Part 200.313</vt:lpstr>
      <vt:lpstr>Publications and Press Releases</vt:lpstr>
      <vt:lpstr>At the end of your Performance Period </vt:lpstr>
      <vt:lpstr>Frequently Asked Questions</vt:lpstr>
      <vt:lpstr>Helpful Tips</vt:lpstr>
      <vt:lpstr>Important Dates and Information</vt:lpstr>
      <vt:lpstr>Thank you</vt:lpstr>
    </vt:vector>
  </TitlesOfParts>
  <Company>U.S. Department of Education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V Developing Hispanic-Serving Institutions Program Webinar (PowerPoint)</dc:title>
  <dc:creator>U.S. Department of Education</dc:creator>
  <cp:lastModifiedBy>Chin, David</cp:lastModifiedBy>
  <cp:revision>513</cp:revision>
  <cp:lastPrinted>2015-10-15T20:31:16Z</cp:lastPrinted>
  <dcterms:created xsi:type="dcterms:W3CDTF">2012-02-08T14:07:43Z</dcterms:created>
  <dcterms:modified xsi:type="dcterms:W3CDTF">2023-11-03T12:09:07Z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0x01010057DC98171ABF41439B409D0A1DDFBE39</vt:lpwstr>
  </property>
</Properties>
</file>