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0" r:id="rId4"/>
  </p:sldMasterIdLst>
  <p:notesMasterIdLst>
    <p:notesMasterId r:id="rId64"/>
  </p:notesMasterIdLst>
  <p:sldIdLst>
    <p:sldId id="643" r:id="rId5"/>
    <p:sldId id="352" r:id="rId6"/>
    <p:sldId id="409" r:id="rId7"/>
    <p:sldId id="326" r:id="rId8"/>
    <p:sldId id="360" r:id="rId9"/>
    <p:sldId id="396" r:id="rId10"/>
    <p:sldId id="723" r:id="rId11"/>
    <p:sldId id="724" r:id="rId12"/>
    <p:sldId id="725" r:id="rId13"/>
    <p:sldId id="731" r:id="rId14"/>
    <p:sldId id="728" r:id="rId15"/>
    <p:sldId id="729" r:id="rId16"/>
    <p:sldId id="730" r:id="rId17"/>
    <p:sldId id="760" r:id="rId18"/>
    <p:sldId id="726" r:id="rId19"/>
    <p:sldId id="732" r:id="rId20"/>
    <p:sldId id="727" r:id="rId21"/>
    <p:sldId id="710" r:id="rId22"/>
    <p:sldId id="712" r:id="rId23"/>
    <p:sldId id="736" r:id="rId24"/>
    <p:sldId id="764" r:id="rId25"/>
    <p:sldId id="711" r:id="rId26"/>
    <p:sldId id="762" r:id="rId27"/>
    <p:sldId id="733" r:id="rId28"/>
    <p:sldId id="738" r:id="rId29"/>
    <p:sldId id="761" r:id="rId30"/>
    <p:sldId id="737" r:id="rId31"/>
    <p:sldId id="747" r:id="rId32"/>
    <p:sldId id="767" r:id="rId33"/>
    <p:sldId id="714" r:id="rId34"/>
    <p:sldId id="739" r:id="rId35"/>
    <p:sldId id="740" r:id="rId36"/>
    <p:sldId id="743" r:id="rId37"/>
    <p:sldId id="746" r:id="rId38"/>
    <p:sldId id="745" r:id="rId39"/>
    <p:sldId id="742" r:id="rId40"/>
    <p:sldId id="744" r:id="rId41"/>
    <p:sldId id="748" r:id="rId42"/>
    <p:sldId id="749" r:id="rId43"/>
    <p:sldId id="750" r:id="rId44"/>
    <p:sldId id="751" r:id="rId45"/>
    <p:sldId id="752" r:id="rId46"/>
    <p:sldId id="753" r:id="rId47"/>
    <p:sldId id="754" r:id="rId48"/>
    <p:sldId id="756" r:id="rId49"/>
    <p:sldId id="715" r:id="rId50"/>
    <p:sldId id="716" r:id="rId51"/>
    <p:sldId id="717" r:id="rId52"/>
    <p:sldId id="757" r:id="rId53"/>
    <p:sldId id="759" r:id="rId54"/>
    <p:sldId id="763" r:id="rId55"/>
    <p:sldId id="718" r:id="rId56"/>
    <p:sldId id="719" r:id="rId57"/>
    <p:sldId id="765" r:id="rId58"/>
    <p:sldId id="766" r:id="rId59"/>
    <p:sldId id="768" r:id="rId60"/>
    <p:sldId id="720" r:id="rId61"/>
    <p:sldId id="721" r:id="rId62"/>
    <p:sldId id="722" r:id="rId6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ashington, Aaron" initials="WA" lastIdx="10" clrIdx="0">
    <p:extLst>
      <p:ext uri="{19B8F6BF-5375-455C-9EA6-DF929625EA0E}">
        <p15:presenceInfo xmlns:p15="http://schemas.microsoft.com/office/powerpoint/2012/main" userId="S::Aaron.Washington@ed.gov::51c90e93-b8b1-48ef-8a77-599d2f4f676d" providerId="AD"/>
      </p:ext>
    </p:extLst>
  </p:cmAuthor>
  <p:cmAuthor id="2" name="David Bartnicki" initials="DB" lastIdx="12" clrIdx="1">
    <p:extLst>
      <p:ext uri="{19B8F6BF-5375-455C-9EA6-DF929625EA0E}">
        <p15:presenceInfo xmlns:p15="http://schemas.microsoft.com/office/powerpoint/2012/main" userId="David Bartnicki" providerId="None"/>
      </p:ext>
    </p:extLst>
  </p:cmAuthor>
  <p:cmAuthor id="3" name="David" initials="D" lastIdx="11" clrIdx="2">
    <p:extLst>
      <p:ext uri="{19B8F6BF-5375-455C-9EA6-DF929625EA0E}">
        <p15:presenceInfo xmlns:p15="http://schemas.microsoft.com/office/powerpoint/2012/main" userId="S::David.Musser@ed.gov::71552eaf-9846-4fc7-a39f-f59f11bac0e9" providerId="AD"/>
      </p:ext>
    </p:extLst>
  </p:cmAuthor>
  <p:cmAuthor id="4" name="Bartnicki, David" initials="BD" lastIdx="14" clrIdx="3">
    <p:extLst>
      <p:ext uri="{19B8F6BF-5375-455C-9EA6-DF929625EA0E}">
        <p15:presenceInfo xmlns:p15="http://schemas.microsoft.com/office/powerpoint/2012/main" userId="S::David.Bartnicki@ed.gov::a7b57be7-befe-4d02-a764-40de3babbf32" providerId="AD"/>
      </p:ext>
    </p:extLst>
  </p:cmAuthor>
  <p:cmAuthor id="5" name="Hammond, Cynthia" initials="HC" lastIdx="4" clrIdx="4">
    <p:extLst>
      <p:ext uri="{19B8F6BF-5375-455C-9EA6-DF929625EA0E}">
        <p15:presenceInfo xmlns:p15="http://schemas.microsoft.com/office/powerpoint/2012/main" userId="S::cynthia.hammond@ed.gov::c268f0d9-de2b-4a1e-8590-a37c93dd8d45" providerId="AD"/>
      </p:ext>
    </p:extLst>
  </p:cmAuthor>
  <p:cmAuthor id="6" name="Jon Utz" initials="JU" lastIdx="10" clrIdx="5">
    <p:extLst>
      <p:ext uri="{19B8F6BF-5375-455C-9EA6-DF929625EA0E}">
        <p15:presenceInfo xmlns:p15="http://schemas.microsoft.com/office/powerpoint/2012/main" userId="Jon Utz"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EFF5"/>
    <a:srgbClr val="DDDEDF"/>
    <a:srgbClr val="113C53"/>
    <a:srgbClr val="0E2C3B"/>
    <a:srgbClr val="38546D"/>
    <a:srgbClr val="344F67"/>
    <a:srgbClr val="385770"/>
    <a:srgbClr val="324962"/>
    <a:srgbClr val="F6F9FC"/>
    <a:srgbClr val="F8F8F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0000000-0000-0000-0000-000000000000}" v="243" dt="2021-05-06T15:02:00.381"/>
    <p1510:client id="{349CCB33-C14E-4167-AC42-6DE0622E7EDA}" v="7426" dt="2021-05-06T13:57:05.311"/>
    <p1510:client id="{982830AA-6DA2-4B92-86A9-1FFB9CF295D5}" v="42" dt="2021-05-06T14:58:25.180"/>
  </p1510:revLst>
</p1510:revInfo>
</file>

<file path=ppt/tableStyles.xml><?xml version="1.0" encoding="utf-8"?>
<a:tblStyleLst xmlns:a="http://schemas.openxmlformats.org/drawingml/2006/main" def="{5C22544A-7EE6-4342-B048-85BDC9FD1C3A}">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1" d="100"/>
          <a:sy n="51" d="100"/>
        </p:scale>
        <p:origin x="44" y="4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presProps" Target="presProps.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notesMaster" Target="notesMasters/notesMaster1.xml"/><Relationship Id="rId69"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13FDA72-2393-4B3F-8F8F-547617C5EA69}" type="datetimeFigureOut">
              <a:rPr lang="en-US" smtClean="0"/>
              <a:t>5/7/2021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49312DC-84F5-408B-947F-EAE8AD61D853}" type="slidenum">
              <a:rPr lang="en-US" smtClean="0"/>
              <a:t>‹#›</a:t>
            </a:fld>
            <a:endParaRPr lang="en-US"/>
          </a:p>
        </p:txBody>
      </p:sp>
    </p:spTree>
    <p:extLst>
      <p:ext uri="{BB962C8B-B14F-4D97-AF65-F5344CB8AC3E}">
        <p14:creationId xmlns:p14="http://schemas.microsoft.com/office/powerpoint/2010/main" val="33919332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7C6012A0-E899-42D2-88DD-364019034668}" type="slidenum">
              <a:rPr kumimoji="0" lang="en-US" sz="1200" b="0" i="0" u="none" strike="noStrike" kern="1200" cap="none" spc="0" normalizeH="0" baseline="0" noProof="0" smtClean="0">
                <a:ln>
                  <a:noFill/>
                </a:ln>
                <a:solidFill>
                  <a:srgbClr val="000000"/>
                </a:solidFill>
                <a:effectLst/>
                <a:uLnTx/>
                <a:uFillTx/>
                <a:latin typeface="Times New Roman" pitchFamily="18"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a:t>
            </a:fld>
            <a:endParaRPr kumimoji="0" lang="en-US" sz="1200" b="0"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Tree>
    <p:extLst>
      <p:ext uri="{BB962C8B-B14F-4D97-AF65-F5344CB8AC3E}">
        <p14:creationId xmlns:p14="http://schemas.microsoft.com/office/powerpoint/2010/main" val="25606893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a:extLst>
              <a:ext uri="{FF2B5EF4-FFF2-40B4-BE49-F238E27FC236}">
                <a16:creationId xmlns:a16="http://schemas.microsoft.com/office/drawing/2014/main" id="{4A99A6F1-A573-48E4-8160-D7BDCCE81FE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5235" name="Notes Placeholder 2">
            <a:extLst>
              <a:ext uri="{FF2B5EF4-FFF2-40B4-BE49-F238E27FC236}">
                <a16:creationId xmlns:a16="http://schemas.microsoft.com/office/drawing/2014/main" id="{3B6E14E9-6A94-40B4-838C-B9ECE86777E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95236" name="Slide Number Placeholder 3">
            <a:extLst>
              <a:ext uri="{FF2B5EF4-FFF2-40B4-BE49-F238E27FC236}">
                <a16:creationId xmlns:a16="http://schemas.microsoft.com/office/drawing/2014/main" id="{0BEED964-5750-45DE-B47B-A06B7C05AF3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57066" indent="-291179">
              <a:spcBef>
                <a:spcPct val="30000"/>
              </a:spcBef>
              <a:defRPr sz="1200">
                <a:solidFill>
                  <a:schemeClr val="tx1"/>
                </a:solidFill>
                <a:latin typeface="Calibri" panose="020F0502020204030204" pitchFamily="34" charset="0"/>
              </a:defRPr>
            </a:lvl2pPr>
            <a:lvl3pPr marL="1164717" indent="-232943">
              <a:spcBef>
                <a:spcPct val="30000"/>
              </a:spcBef>
              <a:defRPr sz="1200">
                <a:solidFill>
                  <a:schemeClr val="tx1"/>
                </a:solidFill>
                <a:latin typeface="Calibri" panose="020F0502020204030204" pitchFamily="34" charset="0"/>
              </a:defRPr>
            </a:lvl3pPr>
            <a:lvl4pPr marL="1630604" indent="-232943">
              <a:spcBef>
                <a:spcPct val="30000"/>
              </a:spcBef>
              <a:defRPr sz="1200">
                <a:solidFill>
                  <a:schemeClr val="tx1"/>
                </a:solidFill>
                <a:latin typeface="Calibri" panose="020F0502020204030204" pitchFamily="34" charset="0"/>
              </a:defRPr>
            </a:lvl4pPr>
            <a:lvl5pPr marL="2096491" indent="-232943">
              <a:spcBef>
                <a:spcPct val="30000"/>
              </a:spcBef>
              <a:defRPr sz="1200">
                <a:solidFill>
                  <a:schemeClr val="tx1"/>
                </a:solidFill>
                <a:latin typeface="Calibri" panose="020F0502020204030204" pitchFamily="34" charset="0"/>
              </a:defRPr>
            </a:lvl5pPr>
            <a:lvl6pPr marL="2562377" indent="-232943" defTabSz="465887" eaLnBrk="0" fontAlgn="base" hangingPunct="0">
              <a:spcBef>
                <a:spcPct val="30000"/>
              </a:spcBef>
              <a:spcAft>
                <a:spcPct val="0"/>
              </a:spcAft>
              <a:defRPr sz="1200">
                <a:solidFill>
                  <a:schemeClr val="tx1"/>
                </a:solidFill>
                <a:latin typeface="Calibri" panose="020F0502020204030204" pitchFamily="34" charset="0"/>
              </a:defRPr>
            </a:lvl6pPr>
            <a:lvl7pPr marL="3028264" indent="-232943" defTabSz="465887" eaLnBrk="0" fontAlgn="base" hangingPunct="0">
              <a:spcBef>
                <a:spcPct val="30000"/>
              </a:spcBef>
              <a:spcAft>
                <a:spcPct val="0"/>
              </a:spcAft>
              <a:defRPr sz="1200">
                <a:solidFill>
                  <a:schemeClr val="tx1"/>
                </a:solidFill>
                <a:latin typeface="Calibri" panose="020F0502020204030204" pitchFamily="34" charset="0"/>
              </a:defRPr>
            </a:lvl7pPr>
            <a:lvl8pPr marL="3494151" indent="-232943" defTabSz="465887" eaLnBrk="0" fontAlgn="base" hangingPunct="0">
              <a:spcBef>
                <a:spcPct val="30000"/>
              </a:spcBef>
              <a:spcAft>
                <a:spcPct val="0"/>
              </a:spcAft>
              <a:defRPr sz="1200">
                <a:solidFill>
                  <a:schemeClr val="tx1"/>
                </a:solidFill>
                <a:latin typeface="Calibri" panose="020F0502020204030204" pitchFamily="34" charset="0"/>
              </a:defRPr>
            </a:lvl8pPr>
            <a:lvl9pPr marL="3960038" indent="-232943" defTabSz="465887"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3F9CC38D-A9FD-4CBD-B749-7ECADC45E953}" type="slidenum">
              <a:rPr lang="en-US" altLang="en-US"/>
              <a:pPr>
                <a:spcBef>
                  <a:spcPct val="0"/>
                </a:spcBef>
              </a:pPr>
              <a:t>3</a:t>
            </a:fld>
            <a:endParaRPr lang="en-US" altLang="en-US"/>
          </a:p>
        </p:txBody>
      </p:sp>
    </p:spTree>
    <p:extLst>
      <p:ext uri="{BB962C8B-B14F-4D97-AF65-F5344CB8AC3E}">
        <p14:creationId xmlns:p14="http://schemas.microsoft.com/office/powerpoint/2010/main" val="17580443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49312DC-84F5-408B-947F-EAE8AD61D853}" type="slidenum">
              <a:rPr lang="en-US" smtClean="0"/>
              <a:t>48</a:t>
            </a:fld>
            <a:endParaRPr lang="en-US"/>
          </a:p>
        </p:txBody>
      </p:sp>
    </p:spTree>
    <p:extLst>
      <p:ext uri="{BB962C8B-B14F-4D97-AF65-F5344CB8AC3E}">
        <p14:creationId xmlns:p14="http://schemas.microsoft.com/office/powerpoint/2010/main" val="142877911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10.emf"/><Relationship Id="rId5" Type="http://schemas.openxmlformats.org/officeDocument/2006/relationships/image" Target="../media/image5.svg"/><Relationship Id="rId4" Type="http://schemas.openxmlformats.org/officeDocument/2006/relationships/image" Target="../media/image4.png"/></Relationships>
</file>

<file path=ppt/slideLayouts/_rels/slideLayout3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10.emf"/><Relationship Id="rId5" Type="http://schemas.openxmlformats.org/officeDocument/2006/relationships/image" Target="../media/image5.svg"/><Relationship Id="rId4" Type="http://schemas.openxmlformats.org/officeDocument/2006/relationships/image" Target="../media/image4.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Page - Gradient">
    <p:bg>
      <p:bgPr>
        <a:solidFill>
          <a:srgbClr val="113C53"/>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EC7C30E-D304-7742-A362-367DDA60EADE}"/>
              </a:ext>
            </a:extLst>
          </p:cNvPr>
          <p:cNvSpPr/>
          <p:nvPr userDrawn="1"/>
        </p:nvSpPr>
        <p:spPr>
          <a:xfrm>
            <a:off x="0" y="5500688"/>
            <a:ext cx="12242987" cy="1357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noFill/>
            </a:endParaRPr>
          </a:p>
        </p:txBody>
      </p:sp>
      <p:sp>
        <p:nvSpPr>
          <p:cNvPr id="7" name="Subtitle 2"/>
          <p:cNvSpPr>
            <a:spLocks noGrp="1"/>
          </p:cNvSpPr>
          <p:nvPr>
            <p:ph type="subTitle" idx="1"/>
          </p:nvPr>
        </p:nvSpPr>
        <p:spPr>
          <a:xfrm>
            <a:off x="641779" y="2667004"/>
            <a:ext cx="10972800" cy="704851"/>
          </a:xfrm>
          <a:prstGeom prst="rect">
            <a:avLst/>
          </a:prstGeom>
        </p:spPr>
        <p:txBody>
          <a:bodyPr vert="horz"/>
          <a:lstStyle>
            <a:lvl1pPr marL="0" indent="0" algn="l">
              <a:buNone/>
              <a:defRPr sz="2800" b="0" i="0">
                <a:solidFill>
                  <a:schemeClr val="bg1">
                    <a:lumMod val="95000"/>
                  </a:schemeClr>
                </a:solidFill>
                <a:latin typeface="Cambria" panose="02040503050406030204" pitchFamily="18" charset="0"/>
                <a:cs typeface="Arial"/>
              </a:defRPr>
            </a:lvl1pPr>
            <a:lvl2pPr marL="609495" indent="0" algn="ctr">
              <a:buNone/>
              <a:defRPr/>
            </a:lvl2pPr>
            <a:lvl3pPr marL="1218992" indent="0" algn="ctr">
              <a:buNone/>
              <a:defRPr/>
            </a:lvl3pPr>
            <a:lvl4pPr marL="1828488" indent="0" algn="ctr">
              <a:buNone/>
              <a:defRPr/>
            </a:lvl4pPr>
            <a:lvl5pPr marL="2437986" indent="0" algn="ctr">
              <a:buNone/>
              <a:defRPr/>
            </a:lvl5pPr>
            <a:lvl6pPr marL="3047480" indent="0" algn="ctr">
              <a:buNone/>
              <a:defRPr/>
            </a:lvl6pPr>
            <a:lvl7pPr marL="3656975" indent="0" algn="ctr">
              <a:buNone/>
              <a:defRPr/>
            </a:lvl7pPr>
            <a:lvl8pPr marL="4266471" indent="0" algn="ctr">
              <a:buNone/>
              <a:defRPr/>
            </a:lvl8pPr>
            <a:lvl9pPr marL="4875967" indent="0" algn="ctr">
              <a:buNone/>
              <a:defRPr/>
            </a:lvl9pPr>
          </a:lstStyle>
          <a:p>
            <a:r>
              <a:rPr lang="en-US"/>
              <a:t>Click to edit Master subtitle style</a:t>
            </a:r>
          </a:p>
        </p:txBody>
      </p:sp>
      <p:sp>
        <p:nvSpPr>
          <p:cNvPr id="8" name="Content Placeholder 10"/>
          <p:cNvSpPr>
            <a:spLocks noGrp="1"/>
          </p:cNvSpPr>
          <p:nvPr>
            <p:ph sz="quarter" idx="10" hasCustomPrompt="1"/>
          </p:nvPr>
        </p:nvSpPr>
        <p:spPr>
          <a:xfrm>
            <a:off x="2252865" y="4790092"/>
            <a:ext cx="9361715" cy="596678"/>
          </a:xfrm>
          <a:prstGeom prst="rect">
            <a:avLst/>
          </a:prstGeom>
        </p:spPr>
        <p:txBody>
          <a:bodyPr vert="horz"/>
          <a:lstStyle>
            <a:lvl1pPr marL="0" indent="0" algn="r">
              <a:buNone/>
              <a:defRPr sz="2400" i="1">
                <a:solidFill>
                  <a:srgbClr val="FFFFFF"/>
                </a:solidFill>
                <a:latin typeface="Cambria" panose="02040503050406030204" pitchFamily="18" charset="0"/>
                <a:cs typeface="Arial"/>
              </a:defRPr>
            </a:lvl1pPr>
            <a:lvl2pPr algn="r">
              <a:defRPr sz="4799">
                <a:latin typeface="Arial"/>
                <a:cs typeface="Arial"/>
              </a:defRPr>
            </a:lvl2pPr>
            <a:lvl3pPr algn="r">
              <a:defRPr sz="4799">
                <a:latin typeface="Arial"/>
                <a:cs typeface="Arial"/>
              </a:defRPr>
            </a:lvl3pPr>
            <a:lvl4pPr algn="r">
              <a:defRPr sz="4799">
                <a:latin typeface="Arial"/>
                <a:cs typeface="Arial"/>
              </a:defRPr>
            </a:lvl4pPr>
            <a:lvl5pPr algn="r">
              <a:defRPr sz="4799">
                <a:latin typeface="Arial"/>
                <a:cs typeface="Arial"/>
              </a:defRPr>
            </a:lvl5pPr>
          </a:lstStyle>
          <a:p>
            <a:pPr lvl="0"/>
            <a:r>
              <a:rPr lang="en-US"/>
              <a:t>MM/DD/YYYY</a:t>
            </a:r>
          </a:p>
        </p:txBody>
      </p:sp>
      <p:sp>
        <p:nvSpPr>
          <p:cNvPr id="13" name="Title 12"/>
          <p:cNvSpPr>
            <a:spLocks noGrp="1"/>
          </p:cNvSpPr>
          <p:nvPr>
            <p:ph type="title"/>
          </p:nvPr>
        </p:nvSpPr>
        <p:spPr>
          <a:xfrm>
            <a:off x="641779" y="457202"/>
            <a:ext cx="10972800" cy="1881597"/>
          </a:xfrm>
          <a:prstGeom prst="rect">
            <a:avLst/>
          </a:prstGeom>
        </p:spPr>
        <p:txBody>
          <a:bodyPr vert="horz"/>
          <a:lstStyle>
            <a:lvl1pPr algn="l">
              <a:defRPr sz="6000" b="1" i="0">
                <a:solidFill>
                  <a:schemeClr val="bg1">
                    <a:lumMod val="95000"/>
                  </a:schemeClr>
                </a:solidFill>
                <a:latin typeface="Oswald" pitchFamily="2" charset="77"/>
                <a:cs typeface="Arial"/>
              </a:defRPr>
            </a:lvl1pPr>
          </a:lstStyle>
          <a:p>
            <a:r>
              <a:rPr lang="en-US"/>
              <a:t>Click to edit Master title style</a:t>
            </a:r>
          </a:p>
        </p:txBody>
      </p:sp>
      <p:sp>
        <p:nvSpPr>
          <p:cNvPr id="2" name="Rectangle 1">
            <a:extLst>
              <a:ext uri="{FF2B5EF4-FFF2-40B4-BE49-F238E27FC236}">
                <a16:creationId xmlns:a16="http://schemas.microsoft.com/office/drawing/2014/main" id="{5C1DC299-7497-5145-82BD-20C48AB07BB1}"/>
              </a:ext>
            </a:extLst>
          </p:cNvPr>
          <p:cNvSpPr/>
          <p:nvPr userDrawn="1"/>
        </p:nvSpPr>
        <p:spPr>
          <a:xfrm>
            <a:off x="300447" y="5982789"/>
            <a:ext cx="2690948" cy="666844"/>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sz="1800"/>
          </a:p>
        </p:txBody>
      </p:sp>
      <p:pic>
        <p:nvPicPr>
          <p:cNvPr id="10" name="Picture 9">
            <a:extLst>
              <a:ext uri="{FF2B5EF4-FFF2-40B4-BE49-F238E27FC236}">
                <a16:creationId xmlns:a16="http://schemas.microsoft.com/office/drawing/2014/main" id="{1008B5A6-FD7B-A642-AA78-C3E565A18113}"/>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t="-7144" r="33090" b="1"/>
          <a:stretch/>
        </p:blipFill>
        <p:spPr>
          <a:xfrm>
            <a:off x="8215700" y="5868871"/>
            <a:ext cx="3398879" cy="606117"/>
          </a:xfrm>
          <a:prstGeom prst="rect">
            <a:avLst/>
          </a:prstGeom>
        </p:spPr>
      </p:pic>
    </p:spTree>
    <p:extLst>
      <p:ext uri="{BB962C8B-B14F-4D97-AF65-F5344CB8AC3E}">
        <p14:creationId xmlns:p14="http://schemas.microsoft.com/office/powerpoint/2010/main" val="26811504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lumns - Whit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1ECFAE3-7E05-0B4A-9CE1-B6F37E6F693F}"/>
              </a:ext>
            </a:extLst>
          </p:cNvPr>
          <p:cNvSpPr>
            <a:spLocks noGrp="1"/>
          </p:cNvSpPr>
          <p:nvPr>
            <p:ph type="sldNum" sz="quarter" idx="10"/>
          </p:nvPr>
        </p:nvSpPr>
        <p:spPr/>
        <p:txBody>
          <a:bodyPr/>
          <a:lstStyle/>
          <a:p>
            <a:fld id="{234755BD-B4AC-9044-BCE4-27904766F8BB}" type="slidenum">
              <a:rPr lang="en-US" smtClean="0"/>
              <a:pPr/>
              <a:t>‹#›</a:t>
            </a:fld>
            <a:endParaRPr lang="en-US"/>
          </a:p>
        </p:txBody>
      </p:sp>
      <p:sp>
        <p:nvSpPr>
          <p:cNvPr id="8" name="Text Placeholder 2">
            <a:extLst>
              <a:ext uri="{FF2B5EF4-FFF2-40B4-BE49-F238E27FC236}">
                <a16:creationId xmlns:a16="http://schemas.microsoft.com/office/drawing/2014/main" id="{A814D8B0-2A19-5541-83AE-74FAE6C78E3D}"/>
              </a:ext>
            </a:extLst>
          </p:cNvPr>
          <p:cNvSpPr>
            <a:spLocks noGrp="1"/>
          </p:cNvSpPr>
          <p:nvPr>
            <p:ph type="body" sz="quarter" idx="20" hasCustomPrompt="1"/>
          </p:nvPr>
        </p:nvSpPr>
        <p:spPr>
          <a:xfrm>
            <a:off x="897120" y="3124205"/>
            <a:ext cx="4597400" cy="2521403"/>
          </a:xfrm>
        </p:spPr>
        <p:txBody>
          <a:bodyPr lIns="0">
            <a:noAutofit/>
          </a:bodyPr>
          <a:lstStyle>
            <a:lvl1pPr marL="0" marR="0" indent="0" algn="l" defTabSz="914173" rtl="0" eaLnBrk="1" fontAlgn="auto" latinLnBrk="0" hangingPunct="1">
              <a:lnSpc>
                <a:spcPct val="150000"/>
              </a:lnSpc>
              <a:spcBef>
                <a:spcPts val="1000"/>
              </a:spcBef>
              <a:spcAft>
                <a:spcPts val="451"/>
              </a:spcAft>
              <a:buClrTx/>
              <a:buSzTx/>
              <a:buFontTx/>
              <a:buNone/>
              <a:tabLst/>
              <a:defRPr sz="1200" b="0" i="0"/>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a:t>Sed </a:t>
            </a:r>
            <a:r>
              <a:rPr lang="en-US" err="1"/>
              <a:t>posuere</a:t>
            </a:r>
            <a:r>
              <a:rPr lang="en-US"/>
              <a:t> </a:t>
            </a:r>
            <a:r>
              <a:rPr lang="en-US" err="1"/>
              <a:t>consectetur</a:t>
            </a:r>
            <a:r>
              <a:rPr lang="en-US"/>
              <a:t> </a:t>
            </a:r>
            <a:r>
              <a:rPr lang="en-US" err="1"/>
              <a:t>est</a:t>
            </a:r>
            <a:r>
              <a:rPr lang="en-US"/>
              <a:t> at </a:t>
            </a:r>
            <a:r>
              <a:rPr lang="en-US" err="1"/>
              <a:t>lobortis</a:t>
            </a:r>
            <a:r>
              <a:rPr lang="en-US"/>
              <a:t>. </a:t>
            </a:r>
            <a:r>
              <a:rPr lang="en-US" err="1"/>
              <a:t>Donec</a:t>
            </a:r>
            <a:r>
              <a:rPr lang="en-US"/>
              <a:t> </a:t>
            </a:r>
            <a:r>
              <a:rPr lang="en-US" err="1"/>
              <a:t>ullamcorper</a:t>
            </a:r>
            <a:r>
              <a:rPr lang="en-US"/>
              <a:t> </a:t>
            </a:r>
            <a:r>
              <a:rPr lang="en-US" err="1"/>
              <a:t>nulla</a:t>
            </a:r>
            <a:r>
              <a:rPr lang="en-US"/>
              <a:t> non </a:t>
            </a:r>
            <a:r>
              <a:rPr lang="en-US" err="1"/>
              <a:t>metus</a:t>
            </a:r>
            <a:r>
              <a:rPr lang="en-US"/>
              <a:t> </a:t>
            </a:r>
            <a:r>
              <a:rPr lang="en-US" err="1"/>
              <a:t>auctor</a:t>
            </a:r>
            <a:r>
              <a:rPr lang="en-US"/>
              <a:t> </a:t>
            </a:r>
            <a:r>
              <a:rPr lang="en-US" err="1"/>
              <a:t>fringilla</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 </a:t>
            </a:r>
            <a:r>
              <a:rPr lang="en-US" err="1"/>
              <a:t>auctor</a:t>
            </a:r>
            <a:r>
              <a:rPr lang="en-US"/>
              <a:t>. </a:t>
            </a:r>
            <a:r>
              <a:rPr lang="en-US" err="1"/>
              <a:t>Aenean</a:t>
            </a:r>
            <a:r>
              <a:rPr lang="en-US"/>
              <a:t> lacinia </a:t>
            </a:r>
            <a:r>
              <a:rPr lang="en-US" err="1"/>
              <a:t>bibendum</a:t>
            </a:r>
            <a:r>
              <a:rPr lang="en-US"/>
              <a:t> </a:t>
            </a:r>
            <a:r>
              <a:rPr lang="en-US" err="1"/>
              <a:t>nulla</a:t>
            </a:r>
            <a:r>
              <a:rPr lang="en-US"/>
              <a:t> sed </a:t>
            </a:r>
            <a:r>
              <a:rPr lang="en-US" err="1"/>
              <a:t>consectetur</a:t>
            </a:r>
            <a:r>
              <a:rPr lang="en-US"/>
              <a:t>. Sed </a:t>
            </a:r>
            <a:r>
              <a:rPr lang="en-US" err="1"/>
              <a:t>posuere</a:t>
            </a:r>
            <a:r>
              <a:rPr lang="en-US"/>
              <a:t> </a:t>
            </a:r>
            <a:r>
              <a:rPr lang="en-US" err="1"/>
              <a:t>consectetur</a:t>
            </a:r>
            <a:r>
              <a:rPr lang="en-US"/>
              <a:t> </a:t>
            </a:r>
            <a:r>
              <a:rPr lang="en-US" err="1"/>
              <a:t>est</a:t>
            </a:r>
            <a:r>
              <a:rPr lang="en-US"/>
              <a:t> at </a:t>
            </a:r>
            <a:r>
              <a:rPr lang="en-US" err="1"/>
              <a:t>lobortis</a:t>
            </a:r>
            <a:r>
              <a:rPr lang="en-US"/>
              <a:t>. </a:t>
            </a:r>
            <a:r>
              <a:rPr lang="en-US" err="1"/>
              <a:t>Donec</a:t>
            </a:r>
            <a:r>
              <a:rPr lang="en-US"/>
              <a:t> </a:t>
            </a:r>
            <a:r>
              <a:rPr lang="en-US" err="1"/>
              <a:t>ullamcorper</a:t>
            </a:r>
            <a:r>
              <a:rPr lang="en-US"/>
              <a:t> </a:t>
            </a:r>
            <a:r>
              <a:rPr lang="en-US" err="1"/>
              <a:t>nulla</a:t>
            </a:r>
            <a:r>
              <a:rPr lang="en-US"/>
              <a:t> non </a:t>
            </a:r>
            <a:r>
              <a:rPr lang="en-US" err="1"/>
              <a:t>metus</a:t>
            </a:r>
            <a:r>
              <a:rPr lang="en-US"/>
              <a:t> </a:t>
            </a:r>
            <a:r>
              <a:rPr lang="en-US" err="1"/>
              <a:t>auctor</a:t>
            </a:r>
            <a:r>
              <a:rPr lang="en-US"/>
              <a:t> </a:t>
            </a:r>
            <a:r>
              <a:rPr lang="en-US" err="1"/>
              <a:t>fringilla</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 </a:t>
            </a:r>
            <a:r>
              <a:rPr lang="en-US" err="1"/>
              <a:t>auctor</a:t>
            </a:r>
            <a:r>
              <a:rPr lang="en-US"/>
              <a:t>. </a:t>
            </a:r>
            <a:r>
              <a:rPr lang="en-US" err="1"/>
              <a:t>Aenean</a:t>
            </a:r>
            <a:r>
              <a:rPr lang="en-US"/>
              <a:t> lacinia </a:t>
            </a:r>
            <a:r>
              <a:rPr lang="en-US" err="1"/>
              <a:t>bibendum</a:t>
            </a:r>
            <a:r>
              <a:rPr lang="en-US"/>
              <a:t> </a:t>
            </a:r>
            <a:r>
              <a:rPr lang="en-US" err="1"/>
              <a:t>nulla</a:t>
            </a:r>
            <a:r>
              <a:rPr lang="en-US"/>
              <a:t> sed </a:t>
            </a:r>
            <a:r>
              <a:rPr lang="en-US" err="1"/>
              <a:t>consectetur</a:t>
            </a:r>
            <a:r>
              <a:rPr lang="en-US"/>
              <a:t>.</a:t>
            </a:r>
          </a:p>
          <a:p>
            <a:pPr lvl="0"/>
            <a:endParaRPr lang="en-US"/>
          </a:p>
        </p:txBody>
      </p:sp>
      <p:sp>
        <p:nvSpPr>
          <p:cNvPr id="13" name="Text Placeholder 2">
            <a:extLst>
              <a:ext uri="{FF2B5EF4-FFF2-40B4-BE49-F238E27FC236}">
                <a16:creationId xmlns:a16="http://schemas.microsoft.com/office/drawing/2014/main" id="{31AE74F4-DA59-7042-B412-642B3764A5EA}"/>
              </a:ext>
            </a:extLst>
          </p:cNvPr>
          <p:cNvSpPr>
            <a:spLocks noGrp="1"/>
          </p:cNvSpPr>
          <p:nvPr>
            <p:ph type="body" sz="quarter" idx="21" hasCustomPrompt="1"/>
          </p:nvPr>
        </p:nvSpPr>
        <p:spPr>
          <a:xfrm>
            <a:off x="6668044" y="3124205"/>
            <a:ext cx="4597400" cy="2521403"/>
          </a:xfrm>
        </p:spPr>
        <p:txBody>
          <a:bodyPr lIns="0">
            <a:noAutofit/>
          </a:bodyPr>
          <a:lstStyle>
            <a:lvl1pPr marL="0" marR="0" indent="0" algn="l" defTabSz="914173" rtl="0" eaLnBrk="1" fontAlgn="auto" latinLnBrk="0" hangingPunct="1">
              <a:lnSpc>
                <a:spcPct val="150000"/>
              </a:lnSpc>
              <a:spcBef>
                <a:spcPts val="1000"/>
              </a:spcBef>
              <a:spcAft>
                <a:spcPts val="0"/>
              </a:spcAft>
              <a:buClrTx/>
              <a:buSzTx/>
              <a:buFontTx/>
              <a:buNone/>
              <a:tabLst/>
              <a:defRPr sz="1200" b="0" i="0"/>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a:t>Sed </a:t>
            </a:r>
            <a:r>
              <a:rPr lang="en-US" err="1"/>
              <a:t>posuere</a:t>
            </a:r>
            <a:r>
              <a:rPr lang="en-US"/>
              <a:t> </a:t>
            </a:r>
            <a:r>
              <a:rPr lang="en-US" err="1"/>
              <a:t>consectetur</a:t>
            </a:r>
            <a:r>
              <a:rPr lang="en-US"/>
              <a:t> </a:t>
            </a:r>
            <a:r>
              <a:rPr lang="en-US" err="1"/>
              <a:t>est</a:t>
            </a:r>
            <a:r>
              <a:rPr lang="en-US"/>
              <a:t> at </a:t>
            </a:r>
            <a:r>
              <a:rPr lang="en-US" err="1"/>
              <a:t>lobortis</a:t>
            </a:r>
            <a:r>
              <a:rPr lang="en-US"/>
              <a:t>. </a:t>
            </a:r>
            <a:r>
              <a:rPr lang="en-US" err="1"/>
              <a:t>Donec</a:t>
            </a:r>
            <a:r>
              <a:rPr lang="en-US"/>
              <a:t> </a:t>
            </a:r>
            <a:r>
              <a:rPr lang="en-US" err="1"/>
              <a:t>ullamcorper</a:t>
            </a:r>
            <a:r>
              <a:rPr lang="en-US"/>
              <a:t> </a:t>
            </a:r>
            <a:r>
              <a:rPr lang="en-US" err="1"/>
              <a:t>nulla</a:t>
            </a:r>
            <a:r>
              <a:rPr lang="en-US"/>
              <a:t> non </a:t>
            </a:r>
            <a:r>
              <a:rPr lang="en-US" err="1"/>
              <a:t>metus</a:t>
            </a:r>
            <a:r>
              <a:rPr lang="en-US"/>
              <a:t> </a:t>
            </a:r>
            <a:r>
              <a:rPr lang="en-US" err="1"/>
              <a:t>auctor</a:t>
            </a:r>
            <a:r>
              <a:rPr lang="en-US"/>
              <a:t> </a:t>
            </a:r>
            <a:r>
              <a:rPr lang="en-US" err="1"/>
              <a:t>fringilla</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 </a:t>
            </a:r>
            <a:r>
              <a:rPr lang="en-US" err="1"/>
              <a:t>auctor</a:t>
            </a:r>
            <a:r>
              <a:rPr lang="en-US"/>
              <a:t>. </a:t>
            </a:r>
            <a:r>
              <a:rPr lang="en-US" err="1"/>
              <a:t>Aenean</a:t>
            </a:r>
            <a:r>
              <a:rPr lang="en-US"/>
              <a:t> lacinia </a:t>
            </a:r>
            <a:r>
              <a:rPr lang="en-US" err="1"/>
              <a:t>bibendum</a:t>
            </a:r>
            <a:r>
              <a:rPr lang="en-US"/>
              <a:t> </a:t>
            </a:r>
            <a:r>
              <a:rPr lang="en-US" err="1"/>
              <a:t>nulla</a:t>
            </a:r>
            <a:r>
              <a:rPr lang="en-US"/>
              <a:t> sed </a:t>
            </a:r>
            <a:r>
              <a:rPr lang="en-US" err="1"/>
              <a:t>consectetur</a:t>
            </a:r>
            <a:r>
              <a:rPr lang="en-US"/>
              <a:t>. Sed </a:t>
            </a:r>
            <a:r>
              <a:rPr lang="en-US" err="1"/>
              <a:t>posuere</a:t>
            </a:r>
            <a:r>
              <a:rPr lang="en-US"/>
              <a:t> </a:t>
            </a:r>
            <a:r>
              <a:rPr lang="en-US" err="1"/>
              <a:t>consectetur</a:t>
            </a:r>
            <a:r>
              <a:rPr lang="en-US"/>
              <a:t> </a:t>
            </a:r>
            <a:r>
              <a:rPr lang="en-US" err="1"/>
              <a:t>est</a:t>
            </a:r>
            <a:r>
              <a:rPr lang="en-US"/>
              <a:t> at </a:t>
            </a:r>
            <a:r>
              <a:rPr lang="en-US" err="1"/>
              <a:t>lobortis</a:t>
            </a:r>
            <a:r>
              <a:rPr lang="en-US"/>
              <a:t>. </a:t>
            </a:r>
            <a:r>
              <a:rPr lang="en-US" err="1"/>
              <a:t>Donec</a:t>
            </a:r>
            <a:r>
              <a:rPr lang="en-US"/>
              <a:t> </a:t>
            </a:r>
            <a:r>
              <a:rPr lang="en-US" err="1"/>
              <a:t>ullamcorper</a:t>
            </a:r>
            <a:r>
              <a:rPr lang="en-US"/>
              <a:t> </a:t>
            </a:r>
            <a:r>
              <a:rPr lang="en-US" err="1"/>
              <a:t>nulla</a:t>
            </a:r>
            <a:r>
              <a:rPr lang="en-US"/>
              <a:t> non </a:t>
            </a:r>
            <a:r>
              <a:rPr lang="en-US" err="1"/>
              <a:t>metus</a:t>
            </a:r>
            <a:r>
              <a:rPr lang="en-US"/>
              <a:t> </a:t>
            </a:r>
            <a:r>
              <a:rPr lang="en-US" err="1"/>
              <a:t>auctor</a:t>
            </a:r>
            <a:r>
              <a:rPr lang="en-US"/>
              <a:t> </a:t>
            </a:r>
            <a:r>
              <a:rPr lang="en-US" err="1"/>
              <a:t>fringilla</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 </a:t>
            </a:r>
            <a:r>
              <a:rPr lang="en-US" err="1"/>
              <a:t>auctor</a:t>
            </a:r>
            <a:r>
              <a:rPr lang="en-US"/>
              <a:t>. </a:t>
            </a:r>
            <a:r>
              <a:rPr lang="en-US" err="1"/>
              <a:t>Aenean</a:t>
            </a:r>
            <a:r>
              <a:rPr lang="en-US"/>
              <a:t> lacinia </a:t>
            </a:r>
            <a:r>
              <a:rPr lang="en-US" err="1"/>
              <a:t>bibendum</a:t>
            </a:r>
            <a:r>
              <a:rPr lang="en-US"/>
              <a:t> </a:t>
            </a:r>
            <a:r>
              <a:rPr lang="en-US" err="1"/>
              <a:t>nulla</a:t>
            </a:r>
            <a:r>
              <a:rPr lang="en-US"/>
              <a:t> sed </a:t>
            </a:r>
            <a:r>
              <a:rPr lang="en-US" err="1"/>
              <a:t>consectetur</a:t>
            </a:r>
            <a:r>
              <a:rPr lang="en-US"/>
              <a:t>.</a:t>
            </a:r>
          </a:p>
          <a:p>
            <a:pPr lvl="0"/>
            <a:endParaRPr lang="en-US"/>
          </a:p>
        </p:txBody>
      </p:sp>
      <p:cxnSp>
        <p:nvCxnSpPr>
          <p:cNvPr id="18" name="Straight Connector 17">
            <a:extLst>
              <a:ext uri="{FF2B5EF4-FFF2-40B4-BE49-F238E27FC236}">
                <a16:creationId xmlns:a16="http://schemas.microsoft.com/office/drawing/2014/main" id="{6A0C93C8-3FB1-E149-9E41-FF81E958DCA7}"/>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6" name="Title Placeholder 17">
            <a:extLst>
              <a:ext uri="{FF2B5EF4-FFF2-40B4-BE49-F238E27FC236}">
                <a16:creationId xmlns:a16="http://schemas.microsoft.com/office/drawing/2014/main" id="{77E56234-C950-2B4F-8793-9AF12F5CBF2F}"/>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tx1"/>
                </a:solidFill>
              </a:defRPr>
            </a:lvl1pPr>
          </a:lstStyle>
          <a:p>
            <a:r>
              <a:rPr lang="en-US"/>
              <a:t>Click to edit Master title style</a:t>
            </a:r>
          </a:p>
        </p:txBody>
      </p:sp>
      <p:pic>
        <p:nvPicPr>
          <p:cNvPr id="10" name="Graphic 9">
            <a:extLst>
              <a:ext uri="{FF2B5EF4-FFF2-40B4-BE49-F238E27FC236}">
                <a16:creationId xmlns:a16="http://schemas.microsoft.com/office/drawing/2014/main" id="{D3C35CE3-2B4B-5F44-8350-6A8140F0ED1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5" y="258793"/>
            <a:ext cx="1561196" cy="216854"/>
          </a:xfrm>
          <a:prstGeom prst="rect">
            <a:avLst/>
          </a:prstGeom>
        </p:spPr>
      </p:pic>
      <p:sp>
        <p:nvSpPr>
          <p:cNvPr id="15" name="Text Placeholder 2">
            <a:extLst>
              <a:ext uri="{FF2B5EF4-FFF2-40B4-BE49-F238E27FC236}">
                <a16:creationId xmlns:a16="http://schemas.microsoft.com/office/drawing/2014/main" id="{81BC873E-68B0-E34B-972C-F7C956006D21}"/>
              </a:ext>
            </a:extLst>
          </p:cNvPr>
          <p:cNvSpPr>
            <a:spLocks noGrp="1"/>
          </p:cNvSpPr>
          <p:nvPr>
            <p:ph type="body" sz="quarter" idx="22" hasCustomPrompt="1"/>
          </p:nvPr>
        </p:nvSpPr>
        <p:spPr>
          <a:xfrm>
            <a:off x="6668046" y="2491405"/>
            <a:ext cx="2646447"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a:t>ONE OR TWO LINES for topic description</a:t>
            </a:r>
          </a:p>
        </p:txBody>
      </p:sp>
      <p:sp>
        <p:nvSpPr>
          <p:cNvPr id="17" name="Text Placeholder 2">
            <a:extLst>
              <a:ext uri="{FF2B5EF4-FFF2-40B4-BE49-F238E27FC236}">
                <a16:creationId xmlns:a16="http://schemas.microsoft.com/office/drawing/2014/main" id="{E724D5EE-089A-9D41-9980-7788775F7343}"/>
              </a:ext>
            </a:extLst>
          </p:cNvPr>
          <p:cNvSpPr>
            <a:spLocks noGrp="1"/>
          </p:cNvSpPr>
          <p:nvPr>
            <p:ph type="body" sz="quarter" idx="23" hasCustomPrompt="1"/>
          </p:nvPr>
        </p:nvSpPr>
        <p:spPr>
          <a:xfrm>
            <a:off x="897120" y="2491405"/>
            <a:ext cx="2646447"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a:t>ONE OR TWO LINES for topic description</a:t>
            </a:r>
          </a:p>
        </p:txBody>
      </p:sp>
    </p:spTree>
    <p:extLst>
      <p:ext uri="{BB962C8B-B14F-4D97-AF65-F5344CB8AC3E}">
        <p14:creationId xmlns:p14="http://schemas.microsoft.com/office/powerpoint/2010/main" val="39394502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hree Columns - Solid">
    <p:bg>
      <p:bgPr>
        <a:solidFill>
          <a:srgbClr val="113C53"/>
        </a:solidFill>
        <a:effectLst/>
      </p:bgPr>
    </p:bg>
    <p:spTree>
      <p:nvGrpSpPr>
        <p:cNvPr id="1" name=""/>
        <p:cNvGrpSpPr/>
        <p:nvPr/>
      </p:nvGrpSpPr>
      <p:grpSpPr>
        <a:xfrm>
          <a:off x="0" y="0"/>
          <a:ext cx="0" cy="0"/>
          <a:chOff x="0" y="0"/>
          <a:chExt cx="0" cy="0"/>
        </a:xfrm>
      </p:grpSpPr>
      <p:sp>
        <p:nvSpPr>
          <p:cNvPr id="55" name="Title Placeholder 17">
            <a:extLst>
              <a:ext uri="{FF2B5EF4-FFF2-40B4-BE49-F238E27FC236}">
                <a16:creationId xmlns:a16="http://schemas.microsoft.com/office/drawing/2014/main" id="{B1F1AE2D-D822-C04E-81ED-39C9F152D3C4}"/>
              </a:ext>
            </a:extLst>
          </p:cNvPr>
          <p:cNvSpPr>
            <a:spLocks noGrp="1"/>
          </p:cNvSpPr>
          <p:nvPr>
            <p:ph type="title"/>
          </p:nvPr>
        </p:nvSpPr>
        <p:spPr>
          <a:xfrm>
            <a:off x="912571" y="349506"/>
            <a:ext cx="8874759" cy="798177"/>
          </a:xfrm>
          <a:prstGeom prst="rect">
            <a:avLst/>
          </a:prstGeom>
        </p:spPr>
        <p:txBody>
          <a:bodyPr vert="horz" lIns="0" tIns="45720" rIns="91440" bIns="45720" rtlCol="0" anchor="b" anchorCtr="0">
            <a:noAutofit/>
          </a:bodyPr>
          <a:lstStyle>
            <a:lvl1pPr>
              <a:defRPr>
                <a:solidFill>
                  <a:schemeClr val="bg1"/>
                </a:solidFill>
              </a:defRPr>
            </a:lvl1pPr>
          </a:lstStyle>
          <a:p>
            <a:r>
              <a:rPr lang="en-US"/>
              <a:t>Click to edit Master title style</a:t>
            </a:r>
          </a:p>
        </p:txBody>
      </p:sp>
      <p:cxnSp>
        <p:nvCxnSpPr>
          <p:cNvPr id="22" name="Straight Connector 21">
            <a:extLst>
              <a:ext uri="{FF2B5EF4-FFF2-40B4-BE49-F238E27FC236}">
                <a16:creationId xmlns:a16="http://schemas.microsoft.com/office/drawing/2014/main" id="{DF8BBF27-E039-D94A-A108-37D475A1B9DC}"/>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pic>
        <p:nvPicPr>
          <p:cNvPr id="16" name="Graphic 15">
            <a:extLst>
              <a:ext uri="{FF2B5EF4-FFF2-40B4-BE49-F238E27FC236}">
                <a16:creationId xmlns:a16="http://schemas.microsoft.com/office/drawing/2014/main" id="{6D419CEC-904E-984D-9595-79C2AE481188}"/>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17" name="Text Placeholder 2">
            <a:extLst>
              <a:ext uri="{FF2B5EF4-FFF2-40B4-BE49-F238E27FC236}">
                <a16:creationId xmlns:a16="http://schemas.microsoft.com/office/drawing/2014/main" id="{D4F3BDB6-042B-184D-B01B-3A6077A2A3DB}"/>
              </a:ext>
            </a:extLst>
          </p:cNvPr>
          <p:cNvSpPr>
            <a:spLocks noGrp="1"/>
          </p:cNvSpPr>
          <p:nvPr>
            <p:ph type="body" sz="quarter" idx="20" hasCustomPrompt="1"/>
          </p:nvPr>
        </p:nvSpPr>
        <p:spPr>
          <a:xfrm>
            <a:off x="897121" y="3447293"/>
            <a:ext cx="2742931" cy="2427287"/>
          </a:xfrm>
        </p:spPr>
        <p:txBody>
          <a:bodyPr lIns="0"/>
          <a:lstStyle>
            <a:lvl1pPr marL="0" indent="0">
              <a:buFontTx/>
              <a:buNone/>
              <a:defRPr sz="1436" b="0" i="0">
                <a:solidFill>
                  <a:schemeClr val="bg1"/>
                </a:solidFill>
              </a:defRPr>
            </a:lvl1pPr>
            <a:lvl2pPr marL="457087" indent="0">
              <a:buFontTx/>
              <a:buNone/>
              <a:defRPr sz="1401" b="0" i="0"/>
            </a:lvl2pPr>
            <a:lvl3pPr marL="914173" indent="0">
              <a:buFontTx/>
              <a:buNone/>
              <a:defRPr sz="1401" b="0" i="0"/>
            </a:lvl3pPr>
            <a:lvl4pPr>
              <a:defRPr sz="1601"/>
            </a:lvl4pPr>
            <a:lvl5pPr>
              <a:defRPr sz="1601"/>
            </a:lvl5pPr>
          </a:lstStyle>
          <a:p>
            <a:pPr lvl="0"/>
            <a:r>
              <a:rPr lang="en-US"/>
              <a:t>Font size min recommended at 14pt and line spacing of at least Multiple 1.1</a:t>
            </a:r>
          </a:p>
          <a:p>
            <a:pPr lvl="0"/>
            <a:r>
              <a:rPr lang="pt-BR"/>
              <a:t>Apita </a:t>
            </a:r>
            <a:r>
              <a:rPr lang="pt-BR" err="1"/>
              <a:t>imentemqui</a:t>
            </a:r>
            <a:r>
              <a:rPr lang="pt-BR"/>
              <a:t> te </a:t>
            </a:r>
            <a:r>
              <a:rPr lang="pt-BR" err="1"/>
              <a:t>sunte</a:t>
            </a:r>
            <a:r>
              <a:rPr lang="pt-BR"/>
              <a:t> </a:t>
            </a:r>
            <a:r>
              <a:rPr lang="pt-BR" err="1"/>
              <a:t>cuptia</a:t>
            </a:r>
            <a:r>
              <a:rPr lang="pt-BR"/>
              <a:t> </a:t>
            </a:r>
            <a:r>
              <a:rPr lang="pt-BR" err="1"/>
              <a:t>sam</a:t>
            </a:r>
            <a:r>
              <a:rPr lang="pt-BR"/>
              <a:t> cus </a:t>
            </a:r>
            <a:r>
              <a:rPr lang="pt-BR" err="1"/>
              <a:t>dem</a:t>
            </a:r>
            <a:r>
              <a:rPr lang="pt-BR"/>
              <a:t> </a:t>
            </a:r>
            <a:r>
              <a:rPr lang="pt-BR" err="1"/>
              <a:t>qui</a:t>
            </a:r>
            <a:r>
              <a:rPr lang="pt-BR"/>
              <a:t> </a:t>
            </a:r>
            <a:r>
              <a:rPr lang="pt-BR" err="1"/>
              <a:t>deni</a:t>
            </a:r>
            <a:r>
              <a:rPr lang="pt-BR"/>
              <a:t> </a:t>
            </a:r>
            <a:r>
              <a:rPr lang="pt-BR" err="1"/>
              <a:t>incitatet</a:t>
            </a:r>
            <a:r>
              <a:rPr lang="pt-BR"/>
              <a:t> </a:t>
            </a:r>
            <a:r>
              <a:rPr lang="pt-BR" err="1"/>
              <a:t>nonsend</a:t>
            </a:r>
            <a:r>
              <a:rPr lang="pt-BR"/>
              <a:t>?</a:t>
            </a:r>
          </a:p>
        </p:txBody>
      </p:sp>
      <p:sp>
        <p:nvSpPr>
          <p:cNvPr id="18" name="Picture Placeholder 31">
            <a:extLst>
              <a:ext uri="{FF2B5EF4-FFF2-40B4-BE49-F238E27FC236}">
                <a16:creationId xmlns:a16="http://schemas.microsoft.com/office/drawing/2014/main" id="{41E7C9A6-EAA2-644F-97BC-C10800C456FF}"/>
              </a:ext>
            </a:extLst>
          </p:cNvPr>
          <p:cNvSpPr>
            <a:spLocks noGrp="1"/>
          </p:cNvSpPr>
          <p:nvPr>
            <p:ph type="pic" sz="quarter" idx="27" hasCustomPrompt="1"/>
          </p:nvPr>
        </p:nvSpPr>
        <p:spPr>
          <a:xfrm>
            <a:off x="4830000" y="2006687"/>
            <a:ext cx="546443" cy="546497"/>
          </a:xfrm>
        </p:spPr>
        <p:txBody>
          <a:bodyPr>
            <a:normAutofit/>
          </a:bodyPr>
          <a:lstStyle>
            <a:lvl1pPr marL="0" indent="0" algn="ctr">
              <a:buNone/>
              <a:defRPr sz="1200">
                <a:solidFill>
                  <a:schemeClr val="accent3"/>
                </a:solidFill>
              </a:defRPr>
            </a:lvl1pPr>
          </a:lstStyle>
          <a:p>
            <a:r>
              <a:rPr lang="en-US"/>
              <a:t>icon</a:t>
            </a:r>
          </a:p>
        </p:txBody>
      </p:sp>
      <p:sp>
        <p:nvSpPr>
          <p:cNvPr id="19" name="Picture Placeholder 31">
            <a:extLst>
              <a:ext uri="{FF2B5EF4-FFF2-40B4-BE49-F238E27FC236}">
                <a16:creationId xmlns:a16="http://schemas.microsoft.com/office/drawing/2014/main" id="{B0FBC219-8E73-5C4D-AE82-0FEEC3E3146E}"/>
              </a:ext>
            </a:extLst>
          </p:cNvPr>
          <p:cNvSpPr>
            <a:spLocks noGrp="1"/>
          </p:cNvSpPr>
          <p:nvPr>
            <p:ph type="pic" sz="quarter" idx="28" hasCustomPrompt="1"/>
          </p:nvPr>
        </p:nvSpPr>
        <p:spPr>
          <a:xfrm>
            <a:off x="897121" y="2006687"/>
            <a:ext cx="546443" cy="546497"/>
          </a:xfrm>
        </p:spPr>
        <p:txBody>
          <a:bodyPr>
            <a:normAutofit/>
          </a:bodyPr>
          <a:lstStyle>
            <a:lvl1pPr marL="0" indent="0" algn="ctr">
              <a:buNone/>
              <a:defRPr sz="1200">
                <a:solidFill>
                  <a:schemeClr val="accent3"/>
                </a:solidFill>
              </a:defRPr>
            </a:lvl1pPr>
          </a:lstStyle>
          <a:p>
            <a:r>
              <a:rPr lang="en-US"/>
              <a:t>icon</a:t>
            </a:r>
          </a:p>
        </p:txBody>
      </p:sp>
      <p:sp>
        <p:nvSpPr>
          <p:cNvPr id="32" name="Picture Placeholder 31">
            <a:extLst>
              <a:ext uri="{FF2B5EF4-FFF2-40B4-BE49-F238E27FC236}">
                <a16:creationId xmlns:a16="http://schemas.microsoft.com/office/drawing/2014/main" id="{EA4C5FCF-1EC6-F34F-B34A-D1F9FB536325}"/>
              </a:ext>
            </a:extLst>
          </p:cNvPr>
          <p:cNvSpPr>
            <a:spLocks noGrp="1"/>
          </p:cNvSpPr>
          <p:nvPr>
            <p:ph type="pic" sz="quarter" idx="29" hasCustomPrompt="1"/>
          </p:nvPr>
        </p:nvSpPr>
        <p:spPr>
          <a:xfrm>
            <a:off x="8762877" y="2006687"/>
            <a:ext cx="546443" cy="546497"/>
          </a:xfrm>
        </p:spPr>
        <p:txBody>
          <a:bodyPr>
            <a:normAutofit/>
          </a:bodyPr>
          <a:lstStyle>
            <a:lvl1pPr marL="0" indent="0" algn="ctr">
              <a:buNone/>
              <a:defRPr sz="1200">
                <a:solidFill>
                  <a:schemeClr val="accent3"/>
                </a:solidFill>
              </a:defRPr>
            </a:lvl1pPr>
          </a:lstStyle>
          <a:p>
            <a:r>
              <a:rPr lang="en-US"/>
              <a:t>icon</a:t>
            </a:r>
          </a:p>
        </p:txBody>
      </p:sp>
      <p:sp>
        <p:nvSpPr>
          <p:cNvPr id="33" name="Text Placeholder 2">
            <a:extLst>
              <a:ext uri="{FF2B5EF4-FFF2-40B4-BE49-F238E27FC236}">
                <a16:creationId xmlns:a16="http://schemas.microsoft.com/office/drawing/2014/main" id="{A44502F9-7BFA-2D45-AE8E-960BD5E47821}"/>
              </a:ext>
            </a:extLst>
          </p:cNvPr>
          <p:cNvSpPr>
            <a:spLocks noGrp="1"/>
          </p:cNvSpPr>
          <p:nvPr>
            <p:ph type="body" sz="quarter" idx="31" hasCustomPrompt="1"/>
          </p:nvPr>
        </p:nvSpPr>
        <p:spPr>
          <a:xfrm>
            <a:off x="895389" y="2774547"/>
            <a:ext cx="2742931"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a:t>ONE OR TWO LINES for topic description</a:t>
            </a:r>
          </a:p>
        </p:txBody>
      </p:sp>
      <p:sp>
        <p:nvSpPr>
          <p:cNvPr id="34" name="Text Placeholder 2">
            <a:extLst>
              <a:ext uri="{FF2B5EF4-FFF2-40B4-BE49-F238E27FC236}">
                <a16:creationId xmlns:a16="http://schemas.microsoft.com/office/drawing/2014/main" id="{994479E2-76D8-2C4C-9F8C-DABC03449311}"/>
              </a:ext>
            </a:extLst>
          </p:cNvPr>
          <p:cNvSpPr>
            <a:spLocks noGrp="1"/>
          </p:cNvSpPr>
          <p:nvPr>
            <p:ph type="body" sz="quarter" idx="32" hasCustomPrompt="1"/>
          </p:nvPr>
        </p:nvSpPr>
        <p:spPr>
          <a:xfrm>
            <a:off x="4829999" y="3447293"/>
            <a:ext cx="2742931" cy="2427287"/>
          </a:xfrm>
        </p:spPr>
        <p:txBody>
          <a:bodyPr lIns="0"/>
          <a:lstStyle>
            <a:lvl1pPr marL="0" indent="0">
              <a:buFontTx/>
              <a:buNone/>
              <a:defRPr sz="1436" b="0" i="0">
                <a:solidFill>
                  <a:schemeClr val="bg1"/>
                </a:solidFill>
              </a:defRPr>
            </a:lvl1pPr>
            <a:lvl2pPr marL="457087" indent="0">
              <a:buFontTx/>
              <a:buNone/>
              <a:defRPr sz="1401" b="0" i="0"/>
            </a:lvl2pPr>
            <a:lvl3pPr marL="914173" indent="0">
              <a:buFontTx/>
              <a:buNone/>
              <a:defRPr sz="1401" b="0" i="0"/>
            </a:lvl3pPr>
            <a:lvl4pPr>
              <a:defRPr sz="1601"/>
            </a:lvl4pPr>
            <a:lvl5pPr>
              <a:defRPr sz="1601"/>
            </a:lvl5pPr>
          </a:lstStyle>
          <a:p>
            <a:pPr lvl="0"/>
            <a:r>
              <a:rPr lang="en-US"/>
              <a:t>Font size min recommended at 14pt and line spacing of at least Multiple 1.1</a:t>
            </a:r>
          </a:p>
          <a:p>
            <a:pPr lvl="0"/>
            <a:r>
              <a:rPr lang="pt-BR"/>
              <a:t>Apita </a:t>
            </a:r>
            <a:r>
              <a:rPr lang="pt-BR" err="1"/>
              <a:t>imentemqui</a:t>
            </a:r>
            <a:r>
              <a:rPr lang="pt-BR"/>
              <a:t> te </a:t>
            </a:r>
            <a:r>
              <a:rPr lang="pt-BR" err="1"/>
              <a:t>sunte</a:t>
            </a:r>
            <a:r>
              <a:rPr lang="pt-BR"/>
              <a:t> </a:t>
            </a:r>
            <a:r>
              <a:rPr lang="pt-BR" err="1"/>
              <a:t>cuptia</a:t>
            </a:r>
            <a:r>
              <a:rPr lang="pt-BR"/>
              <a:t> </a:t>
            </a:r>
            <a:r>
              <a:rPr lang="pt-BR" err="1"/>
              <a:t>sam</a:t>
            </a:r>
            <a:r>
              <a:rPr lang="pt-BR"/>
              <a:t> cus </a:t>
            </a:r>
            <a:r>
              <a:rPr lang="pt-BR" err="1"/>
              <a:t>dem</a:t>
            </a:r>
            <a:r>
              <a:rPr lang="pt-BR"/>
              <a:t> </a:t>
            </a:r>
            <a:r>
              <a:rPr lang="pt-BR" err="1"/>
              <a:t>qui</a:t>
            </a:r>
            <a:r>
              <a:rPr lang="pt-BR"/>
              <a:t> </a:t>
            </a:r>
            <a:r>
              <a:rPr lang="pt-BR" err="1"/>
              <a:t>deni</a:t>
            </a:r>
            <a:r>
              <a:rPr lang="pt-BR"/>
              <a:t> </a:t>
            </a:r>
            <a:r>
              <a:rPr lang="pt-BR" err="1"/>
              <a:t>incitatet</a:t>
            </a:r>
            <a:r>
              <a:rPr lang="pt-BR"/>
              <a:t> </a:t>
            </a:r>
            <a:r>
              <a:rPr lang="pt-BR" err="1"/>
              <a:t>nonsend</a:t>
            </a:r>
            <a:r>
              <a:rPr lang="pt-BR"/>
              <a:t>?</a:t>
            </a:r>
          </a:p>
        </p:txBody>
      </p:sp>
      <p:sp>
        <p:nvSpPr>
          <p:cNvPr id="35" name="Text Placeholder 2">
            <a:extLst>
              <a:ext uri="{FF2B5EF4-FFF2-40B4-BE49-F238E27FC236}">
                <a16:creationId xmlns:a16="http://schemas.microsoft.com/office/drawing/2014/main" id="{DC0E37B4-267F-1A46-9042-4D3A3DB50761}"/>
              </a:ext>
            </a:extLst>
          </p:cNvPr>
          <p:cNvSpPr>
            <a:spLocks noGrp="1"/>
          </p:cNvSpPr>
          <p:nvPr>
            <p:ph type="body" sz="quarter" idx="33" hasCustomPrompt="1"/>
          </p:nvPr>
        </p:nvSpPr>
        <p:spPr>
          <a:xfrm>
            <a:off x="4828267" y="2774547"/>
            <a:ext cx="2742931"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a:t>ONE OR TWO LINES for topic description</a:t>
            </a:r>
          </a:p>
        </p:txBody>
      </p:sp>
      <p:sp>
        <p:nvSpPr>
          <p:cNvPr id="36" name="Text Placeholder 2">
            <a:extLst>
              <a:ext uri="{FF2B5EF4-FFF2-40B4-BE49-F238E27FC236}">
                <a16:creationId xmlns:a16="http://schemas.microsoft.com/office/drawing/2014/main" id="{6A2AC13F-B9D0-9249-BEE5-B8A8F049A252}"/>
              </a:ext>
            </a:extLst>
          </p:cNvPr>
          <p:cNvSpPr>
            <a:spLocks noGrp="1"/>
          </p:cNvSpPr>
          <p:nvPr>
            <p:ph type="body" sz="quarter" idx="34" hasCustomPrompt="1"/>
          </p:nvPr>
        </p:nvSpPr>
        <p:spPr>
          <a:xfrm>
            <a:off x="8762877" y="3447293"/>
            <a:ext cx="2742931" cy="2427287"/>
          </a:xfrm>
        </p:spPr>
        <p:txBody>
          <a:bodyPr lIns="0"/>
          <a:lstStyle>
            <a:lvl1pPr marL="0" indent="0">
              <a:buFontTx/>
              <a:buNone/>
              <a:defRPr sz="1436" b="0" i="0">
                <a:solidFill>
                  <a:schemeClr val="bg1"/>
                </a:solidFill>
              </a:defRPr>
            </a:lvl1pPr>
            <a:lvl2pPr marL="457087" indent="0">
              <a:buFontTx/>
              <a:buNone/>
              <a:defRPr sz="1401" b="0" i="0"/>
            </a:lvl2pPr>
            <a:lvl3pPr marL="914173" indent="0">
              <a:buFontTx/>
              <a:buNone/>
              <a:defRPr sz="1401" b="0" i="0"/>
            </a:lvl3pPr>
            <a:lvl4pPr>
              <a:defRPr sz="1601"/>
            </a:lvl4pPr>
            <a:lvl5pPr>
              <a:defRPr sz="1601"/>
            </a:lvl5pPr>
          </a:lstStyle>
          <a:p>
            <a:pPr lvl="0"/>
            <a:r>
              <a:rPr lang="en-US"/>
              <a:t>Font size min recommended at 14pt and line spacing of at least Multiple 1.1</a:t>
            </a:r>
          </a:p>
          <a:p>
            <a:pPr lvl="0"/>
            <a:r>
              <a:rPr lang="pt-BR"/>
              <a:t>Apita </a:t>
            </a:r>
            <a:r>
              <a:rPr lang="pt-BR" err="1"/>
              <a:t>imentemqui</a:t>
            </a:r>
            <a:r>
              <a:rPr lang="pt-BR"/>
              <a:t> te </a:t>
            </a:r>
            <a:r>
              <a:rPr lang="pt-BR" err="1"/>
              <a:t>sunte</a:t>
            </a:r>
            <a:r>
              <a:rPr lang="pt-BR"/>
              <a:t> </a:t>
            </a:r>
            <a:r>
              <a:rPr lang="pt-BR" err="1"/>
              <a:t>cuptia</a:t>
            </a:r>
            <a:r>
              <a:rPr lang="pt-BR"/>
              <a:t> </a:t>
            </a:r>
            <a:r>
              <a:rPr lang="pt-BR" err="1"/>
              <a:t>sam</a:t>
            </a:r>
            <a:r>
              <a:rPr lang="pt-BR"/>
              <a:t> cus </a:t>
            </a:r>
            <a:r>
              <a:rPr lang="pt-BR" err="1"/>
              <a:t>dem</a:t>
            </a:r>
            <a:r>
              <a:rPr lang="pt-BR"/>
              <a:t> </a:t>
            </a:r>
            <a:r>
              <a:rPr lang="pt-BR" err="1"/>
              <a:t>qui</a:t>
            </a:r>
            <a:r>
              <a:rPr lang="pt-BR"/>
              <a:t> </a:t>
            </a:r>
            <a:r>
              <a:rPr lang="pt-BR" err="1"/>
              <a:t>deni</a:t>
            </a:r>
            <a:r>
              <a:rPr lang="pt-BR"/>
              <a:t> </a:t>
            </a:r>
            <a:r>
              <a:rPr lang="pt-BR" err="1"/>
              <a:t>incitatet</a:t>
            </a:r>
            <a:r>
              <a:rPr lang="pt-BR"/>
              <a:t> </a:t>
            </a:r>
            <a:r>
              <a:rPr lang="pt-BR" err="1"/>
              <a:t>nonsend</a:t>
            </a:r>
            <a:r>
              <a:rPr lang="pt-BR"/>
              <a:t>?</a:t>
            </a:r>
          </a:p>
        </p:txBody>
      </p:sp>
      <p:sp>
        <p:nvSpPr>
          <p:cNvPr id="37" name="Text Placeholder 2">
            <a:extLst>
              <a:ext uri="{FF2B5EF4-FFF2-40B4-BE49-F238E27FC236}">
                <a16:creationId xmlns:a16="http://schemas.microsoft.com/office/drawing/2014/main" id="{8DB1C236-C813-D24D-89A9-4092DE846A47}"/>
              </a:ext>
            </a:extLst>
          </p:cNvPr>
          <p:cNvSpPr>
            <a:spLocks noGrp="1"/>
          </p:cNvSpPr>
          <p:nvPr>
            <p:ph type="body" sz="quarter" idx="35" hasCustomPrompt="1"/>
          </p:nvPr>
        </p:nvSpPr>
        <p:spPr>
          <a:xfrm>
            <a:off x="8761145" y="2774547"/>
            <a:ext cx="2742931"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a:t>ONE OR TWO LINES for topic description</a:t>
            </a:r>
          </a:p>
        </p:txBody>
      </p:sp>
      <p:sp>
        <p:nvSpPr>
          <p:cNvPr id="15" name="Slide Number Placeholder 2">
            <a:extLst>
              <a:ext uri="{FF2B5EF4-FFF2-40B4-BE49-F238E27FC236}">
                <a16:creationId xmlns:a16="http://schemas.microsoft.com/office/drawing/2014/main" id="{31BC16CB-BC2F-6140-A4B4-F6ECE176262D}"/>
              </a:ext>
            </a:extLst>
          </p:cNvPr>
          <p:cNvSpPr>
            <a:spLocks noGrp="1"/>
          </p:cNvSpPr>
          <p:nvPr>
            <p:ph type="sldNum" sz="quarter" idx="10"/>
          </p:nvPr>
        </p:nvSpPr>
        <p:spPr>
          <a:xfrm>
            <a:off x="11707151" y="6354240"/>
            <a:ext cx="399651" cy="312098"/>
          </a:xfrm>
        </p:spPr>
        <p:txBody>
          <a:bodyPr/>
          <a:lstStyle>
            <a:lvl1pPr>
              <a:defRPr>
                <a:solidFill>
                  <a:schemeClr val="bg2"/>
                </a:solidFill>
              </a:defRPr>
            </a:lvl1pPr>
          </a:lstStyle>
          <a:p>
            <a:fld id="{234755BD-B4AC-9044-BCE4-27904766F8BB}" type="slidenum">
              <a:rPr lang="en-US" smtClean="0"/>
              <a:pPr/>
              <a:t>‹#›</a:t>
            </a:fld>
            <a:endParaRPr lang="en-US"/>
          </a:p>
        </p:txBody>
      </p:sp>
    </p:spTree>
    <p:extLst>
      <p:ext uri="{BB962C8B-B14F-4D97-AF65-F5344CB8AC3E}">
        <p14:creationId xmlns:p14="http://schemas.microsoft.com/office/powerpoint/2010/main" val="91116909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hree Columns - Whit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73CDAF1-4BB2-9E42-A71C-4F5460496E60}"/>
              </a:ext>
            </a:extLst>
          </p:cNvPr>
          <p:cNvSpPr>
            <a:spLocks noGrp="1"/>
          </p:cNvSpPr>
          <p:nvPr>
            <p:ph type="sldNum" sz="quarter" idx="10"/>
          </p:nvPr>
        </p:nvSpPr>
        <p:spPr/>
        <p:txBody>
          <a:bodyPr/>
          <a:lstStyle/>
          <a:p>
            <a:fld id="{234755BD-B4AC-9044-BCE4-27904766F8BB}" type="slidenum">
              <a:rPr lang="en-US" smtClean="0"/>
              <a:t>‹#›</a:t>
            </a:fld>
            <a:endParaRPr lang="en-US"/>
          </a:p>
        </p:txBody>
      </p:sp>
      <p:cxnSp>
        <p:nvCxnSpPr>
          <p:cNvPr id="22" name="Straight Connector 21">
            <a:extLst>
              <a:ext uri="{FF2B5EF4-FFF2-40B4-BE49-F238E27FC236}">
                <a16:creationId xmlns:a16="http://schemas.microsoft.com/office/drawing/2014/main" id="{70CEAD40-DE74-B343-9D8D-9392CBCDEB25}"/>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6" name="Title Placeholder 17">
            <a:extLst>
              <a:ext uri="{FF2B5EF4-FFF2-40B4-BE49-F238E27FC236}">
                <a16:creationId xmlns:a16="http://schemas.microsoft.com/office/drawing/2014/main" id="{F79E7A04-D361-A34F-B9C5-F8A439C88825}"/>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tx1"/>
                </a:solidFill>
              </a:defRPr>
            </a:lvl1pPr>
          </a:lstStyle>
          <a:p>
            <a:r>
              <a:rPr lang="en-US"/>
              <a:t>Click to edit Master title style</a:t>
            </a:r>
          </a:p>
        </p:txBody>
      </p:sp>
      <p:pic>
        <p:nvPicPr>
          <p:cNvPr id="19" name="Graphic 18">
            <a:extLst>
              <a:ext uri="{FF2B5EF4-FFF2-40B4-BE49-F238E27FC236}">
                <a16:creationId xmlns:a16="http://schemas.microsoft.com/office/drawing/2014/main" id="{CCFA2AD5-B6B3-7849-8A53-1871287B100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5" y="258793"/>
            <a:ext cx="1561196" cy="216854"/>
          </a:xfrm>
          <a:prstGeom prst="rect">
            <a:avLst/>
          </a:prstGeom>
        </p:spPr>
      </p:pic>
      <p:sp>
        <p:nvSpPr>
          <p:cNvPr id="20" name="Text Placeholder 2">
            <a:extLst>
              <a:ext uri="{FF2B5EF4-FFF2-40B4-BE49-F238E27FC236}">
                <a16:creationId xmlns:a16="http://schemas.microsoft.com/office/drawing/2014/main" id="{5D8E12DC-9352-BC4C-87B7-92F1BD923858}"/>
              </a:ext>
            </a:extLst>
          </p:cNvPr>
          <p:cNvSpPr>
            <a:spLocks noGrp="1"/>
          </p:cNvSpPr>
          <p:nvPr>
            <p:ph type="body" sz="quarter" idx="20" hasCustomPrompt="1"/>
          </p:nvPr>
        </p:nvSpPr>
        <p:spPr>
          <a:xfrm>
            <a:off x="897121" y="3447293"/>
            <a:ext cx="2742931" cy="2427287"/>
          </a:xfrm>
        </p:spPr>
        <p:txBody>
          <a:bodyPr lIns="0"/>
          <a:lstStyle>
            <a:lvl1pPr marL="0" indent="0">
              <a:buFontTx/>
              <a:buNone/>
              <a:defRPr sz="1436"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lvl="0"/>
            <a:r>
              <a:rPr lang="en-US"/>
              <a:t>Font size min recommended at 14pt and line spacing of at least Multiple 1.1</a:t>
            </a:r>
          </a:p>
          <a:p>
            <a:pPr lvl="0"/>
            <a:r>
              <a:rPr lang="pt-BR"/>
              <a:t>Apita </a:t>
            </a:r>
            <a:r>
              <a:rPr lang="pt-BR" err="1"/>
              <a:t>imentemqui</a:t>
            </a:r>
            <a:r>
              <a:rPr lang="pt-BR"/>
              <a:t> te </a:t>
            </a:r>
            <a:r>
              <a:rPr lang="pt-BR" err="1"/>
              <a:t>sunte</a:t>
            </a:r>
            <a:r>
              <a:rPr lang="pt-BR"/>
              <a:t> </a:t>
            </a:r>
            <a:r>
              <a:rPr lang="pt-BR" err="1"/>
              <a:t>cuptia</a:t>
            </a:r>
            <a:r>
              <a:rPr lang="pt-BR"/>
              <a:t> </a:t>
            </a:r>
            <a:r>
              <a:rPr lang="pt-BR" err="1"/>
              <a:t>sam</a:t>
            </a:r>
            <a:r>
              <a:rPr lang="pt-BR"/>
              <a:t> cus </a:t>
            </a:r>
            <a:r>
              <a:rPr lang="pt-BR" err="1"/>
              <a:t>dem</a:t>
            </a:r>
            <a:r>
              <a:rPr lang="pt-BR"/>
              <a:t> </a:t>
            </a:r>
            <a:r>
              <a:rPr lang="pt-BR" err="1"/>
              <a:t>qui</a:t>
            </a:r>
            <a:r>
              <a:rPr lang="pt-BR"/>
              <a:t> </a:t>
            </a:r>
            <a:r>
              <a:rPr lang="pt-BR" err="1"/>
              <a:t>deni</a:t>
            </a:r>
            <a:r>
              <a:rPr lang="pt-BR"/>
              <a:t> </a:t>
            </a:r>
            <a:r>
              <a:rPr lang="pt-BR" err="1"/>
              <a:t>incitatet</a:t>
            </a:r>
            <a:r>
              <a:rPr lang="pt-BR"/>
              <a:t> </a:t>
            </a:r>
            <a:r>
              <a:rPr lang="pt-BR" err="1"/>
              <a:t>nonsend</a:t>
            </a:r>
            <a:r>
              <a:rPr lang="pt-BR"/>
              <a:t>?</a:t>
            </a:r>
          </a:p>
        </p:txBody>
      </p:sp>
      <p:sp>
        <p:nvSpPr>
          <p:cNvPr id="21" name="Picture Placeholder 31">
            <a:extLst>
              <a:ext uri="{FF2B5EF4-FFF2-40B4-BE49-F238E27FC236}">
                <a16:creationId xmlns:a16="http://schemas.microsoft.com/office/drawing/2014/main" id="{DD59B9A6-8BE7-0A47-A982-22175B7115B8}"/>
              </a:ext>
            </a:extLst>
          </p:cNvPr>
          <p:cNvSpPr>
            <a:spLocks noGrp="1"/>
          </p:cNvSpPr>
          <p:nvPr>
            <p:ph type="pic" sz="quarter" idx="27" hasCustomPrompt="1"/>
          </p:nvPr>
        </p:nvSpPr>
        <p:spPr>
          <a:xfrm>
            <a:off x="4830000" y="2006687"/>
            <a:ext cx="546443" cy="546497"/>
          </a:xfrm>
        </p:spPr>
        <p:txBody>
          <a:bodyPr>
            <a:normAutofit/>
          </a:bodyPr>
          <a:lstStyle>
            <a:lvl1pPr marL="0" indent="0" algn="ctr">
              <a:buNone/>
              <a:defRPr sz="1200">
                <a:solidFill>
                  <a:schemeClr val="accent3"/>
                </a:solidFill>
              </a:defRPr>
            </a:lvl1pPr>
          </a:lstStyle>
          <a:p>
            <a:r>
              <a:rPr lang="en-US"/>
              <a:t>icon</a:t>
            </a:r>
          </a:p>
        </p:txBody>
      </p:sp>
      <p:sp>
        <p:nvSpPr>
          <p:cNvPr id="23" name="Picture Placeholder 31">
            <a:extLst>
              <a:ext uri="{FF2B5EF4-FFF2-40B4-BE49-F238E27FC236}">
                <a16:creationId xmlns:a16="http://schemas.microsoft.com/office/drawing/2014/main" id="{D64C3EA1-C317-8E44-8B0D-026F3C37437C}"/>
              </a:ext>
            </a:extLst>
          </p:cNvPr>
          <p:cNvSpPr>
            <a:spLocks noGrp="1"/>
          </p:cNvSpPr>
          <p:nvPr>
            <p:ph type="pic" sz="quarter" idx="28" hasCustomPrompt="1"/>
          </p:nvPr>
        </p:nvSpPr>
        <p:spPr>
          <a:xfrm>
            <a:off x="897121" y="2006687"/>
            <a:ext cx="546443" cy="546497"/>
          </a:xfrm>
        </p:spPr>
        <p:txBody>
          <a:bodyPr>
            <a:normAutofit/>
          </a:bodyPr>
          <a:lstStyle>
            <a:lvl1pPr marL="0" indent="0" algn="ctr">
              <a:buNone/>
              <a:defRPr sz="1200">
                <a:solidFill>
                  <a:schemeClr val="accent3"/>
                </a:solidFill>
              </a:defRPr>
            </a:lvl1pPr>
          </a:lstStyle>
          <a:p>
            <a:r>
              <a:rPr lang="en-US"/>
              <a:t>icon</a:t>
            </a:r>
          </a:p>
        </p:txBody>
      </p:sp>
      <p:sp>
        <p:nvSpPr>
          <p:cNvPr id="24" name="Picture Placeholder 31">
            <a:extLst>
              <a:ext uri="{FF2B5EF4-FFF2-40B4-BE49-F238E27FC236}">
                <a16:creationId xmlns:a16="http://schemas.microsoft.com/office/drawing/2014/main" id="{B5E66492-7A5B-8B4B-AD5E-0D1DE65F04A7}"/>
              </a:ext>
            </a:extLst>
          </p:cNvPr>
          <p:cNvSpPr>
            <a:spLocks noGrp="1"/>
          </p:cNvSpPr>
          <p:nvPr>
            <p:ph type="pic" sz="quarter" idx="29" hasCustomPrompt="1"/>
          </p:nvPr>
        </p:nvSpPr>
        <p:spPr>
          <a:xfrm>
            <a:off x="8762877" y="2006687"/>
            <a:ext cx="546443" cy="546497"/>
          </a:xfrm>
        </p:spPr>
        <p:txBody>
          <a:bodyPr>
            <a:normAutofit/>
          </a:bodyPr>
          <a:lstStyle>
            <a:lvl1pPr marL="0" indent="0" algn="ctr">
              <a:buNone/>
              <a:defRPr sz="1200">
                <a:solidFill>
                  <a:schemeClr val="accent3"/>
                </a:solidFill>
              </a:defRPr>
            </a:lvl1pPr>
          </a:lstStyle>
          <a:p>
            <a:r>
              <a:rPr lang="en-US"/>
              <a:t>icon</a:t>
            </a:r>
          </a:p>
        </p:txBody>
      </p:sp>
      <p:sp>
        <p:nvSpPr>
          <p:cNvPr id="25" name="Text Placeholder 2">
            <a:extLst>
              <a:ext uri="{FF2B5EF4-FFF2-40B4-BE49-F238E27FC236}">
                <a16:creationId xmlns:a16="http://schemas.microsoft.com/office/drawing/2014/main" id="{E56F6A8C-BD98-2D41-B0ED-E2CA5AC502C4}"/>
              </a:ext>
            </a:extLst>
          </p:cNvPr>
          <p:cNvSpPr>
            <a:spLocks noGrp="1"/>
          </p:cNvSpPr>
          <p:nvPr>
            <p:ph type="body" sz="quarter" idx="31" hasCustomPrompt="1"/>
          </p:nvPr>
        </p:nvSpPr>
        <p:spPr>
          <a:xfrm>
            <a:off x="895389" y="2774547"/>
            <a:ext cx="2742931"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a:t>ONE OR TWO LINES for topic description</a:t>
            </a:r>
          </a:p>
        </p:txBody>
      </p:sp>
      <p:sp>
        <p:nvSpPr>
          <p:cNvPr id="28" name="Text Placeholder 2">
            <a:extLst>
              <a:ext uri="{FF2B5EF4-FFF2-40B4-BE49-F238E27FC236}">
                <a16:creationId xmlns:a16="http://schemas.microsoft.com/office/drawing/2014/main" id="{CD790F19-FA22-064F-B2F7-FF8657C49055}"/>
              </a:ext>
            </a:extLst>
          </p:cNvPr>
          <p:cNvSpPr>
            <a:spLocks noGrp="1"/>
          </p:cNvSpPr>
          <p:nvPr>
            <p:ph type="body" sz="quarter" idx="32" hasCustomPrompt="1"/>
          </p:nvPr>
        </p:nvSpPr>
        <p:spPr>
          <a:xfrm>
            <a:off x="4829999" y="3447293"/>
            <a:ext cx="2742931" cy="2427287"/>
          </a:xfrm>
        </p:spPr>
        <p:txBody>
          <a:bodyPr lIns="0"/>
          <a:lstStyle>
            <a:lvl1pPr marL="0" indent="0">
              <a:buFontTx/>
              <a:buNone/>
              <a:defRPr sz="1436"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lvl="0"/>
            <a:r>
              <a:rPr lang="en-US"/>
              <a:t>Font size min recommended at 14pt and line spacing of at least Multiple 1.1</a:t>
            </a:r>
          </a:p>
          <a:p>
            <a:pPr lvl="0"/>
            <a:r>
              <a:rPr lang="pt-BR"/>
              <a:t>Apita </a:t>
            </a:r>
            <a:r>
              <a:rPr lang="pt-BR" err="1"/>
              <a:t>imentemqui</a:t>
            </a:r>
            <a:r>
              <a:rPr lang="pt-BR"/>
              <a:t> te </a:t>
            </a:r>
            <a:r>
              <a:rPr lang="pt-BR" err="1"/>
              <a:t>sunte</a:t>
            </a:r>
            <a:r>
              <a:rPr lang="pt-BR"/>
              <a:t> </a:t>
            </a:r>
            <a:r>
              <a:rPr lang="pt-BR" err="1"/>
              <a:t>cuptia</a:t>
            </a:r>
            <a:r>
              <a:rPr lang="pt-BR"/>
              <a:t> </a:t>
            </a:r>
            <a:r>
              <a:rPr lang="pt-BR" err="1"/>
              <a:t>sam</a:t>
            </a:r>
            <a:r>
              <a:rPr lang="pt-BR"/>
              <a:t> cus </a:t>
            </a:r>
            <a:r>
              <a:rPr lang="pt-BR" err="1"/>
              <a:t>dem</a:t>
            </a:r>
            <a:r>
              <a:rPr lang="pt-BR"/>
              <a:t> </a:t>
            </a:r>
            <a:r>
              <a:rPr lang="pt-BR" err="1"/>
              <a:t>qui</a:t>
            </a:r>
            <a:r>
              <a:rPr lang="pt-BR"/>
              <a:t> </a:t>
            </a:r>
            <a:r>
              <a:rPr lang="pt-BR" err="1"/>
              <a:t>deni</a:t>
            </a:r>
            <a:r>
              <a:rPr lang="pt-BR"/>
              <a:t> </a:t>
            </a:r>
            <a:r>
              <a:rPr lang="pt-BR" err="1"/>
              <a:t>incitatet</a:t>
            </a:r>
            <a:r>
              <a:rPr lang="pt-BR"/>
              <a:t> </a:t>
            </a:r>
            <a:r>
              <a:rPr lang="pt-BR" err="1"/>
              <a:t>nonsend</a:t>
            </a:r>
            <a:r>
              <a:rPr lang="pt-BR"/>
              <a:t>?</a:t>
            </a:r>
          </a:p>
        </p:txBody>
      </p:sp>
      <p:sp>
        <p:nvSpPr>
          <p:cNvPr id="29" name="Text Placeholder 2">
            <a:extLst>
              <a:ext uri="{FF2B5EF4-FFF2-40B4-BE49-F238E27FC236}">
                <a16:creationId xmlns:a16="http://schemas.microsoft.com/office/drawing/2014/main" id="{4726624F-FB38-3B43-ACF9-4A265F383664}"/>
              </a:ext>
            </a:extLst>
          </p:cNvPr>
          <p:cNvSpPr>
            <a:spLocks noGrp="1"/>
          </p:cNvSpPr>
          <p:nvPr>
            <p:ph type="body" sz="quarter" idx="33" hasCustomPrompt="1"/>
          </p:nvPr>
        </p:nvSpPr>
        <p:spPr>
          <a:xfrm>
            <a:off x="4828267" y="2774547"/>
            <a:ext cx="2742931"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a:t>ONE OR TWO LINES for topic description</a:t>
            </a:r>
          </a:p>
        </p:txBody>
      </p:sp>
      <p:sp>
        <p:nvSpPr>
          <p:cNvPr id="30" name="Text Placeholder 2">
            <a:extLst>
              <a:ext uri="{FF2B5EF4-FFF2-40B4-BE49-F238E27FC236}">
                <a16:creationId xmlns:a16="http://schemas.microsoft.com/office/drawing/2014/main" id="{4D387C35-CEBB-D647-A231-ADD37565D53E}"/>
              </a:ext>
            </a:extLst>
          </p:cNvPr>
          <p:cNvSpPr>
            <a:spLocks noGrp="1"/>
          </p:cNvSpPr>
          <p:nvPr>
            <p:ph type="body" sz="quarter" idx="34" hasCustomPrompt="1"/>
          </p:nvPr>
        </p:nvSpPr>
        <p:spPr>
          <a:xfrm>
            <a:off x="8762877" y="3447293"/>
            <a:ext cx="2742931" cy="2427287"/>
          </a:xfrm>
        </p:spPr>
        <p:txBody>
          <a:bodyPr lIns="0"/>
          <a:lstStyle>
            <a:lvl1pPr marL="0" indent="0">
              <a:buFontTx/>
              <a:buNone/>
              <a:defRPr sz="1436"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lvl="0"/>
            <a:r>
              <a:rPr lang="en-US"/>
              <a:t>Font size min recommended at 14pt and line spacing of at least Multiple 1.1</a:t>
            </a:r>
          </a:p>
          <a:p>
            <a:pPr lvl="0"/>
            <a:r>
              <a:rPr lang="pt-BR"/>
              <a:t>Apita </a:t>
            </a:r>
            <a:r>
              <a:rPr lang="pt-BR" err="1"/>
              <a:t>imentemqui</a:t>
            </a:r>
            <a:r>
              <a:rPr lang="pt-BR"/>
              <a:t> te </a:t>
            </a:r>
            <a:r>
              <a:rPr lang="pt-BR" err="1"/>
              <a:t>sunte</a:t>
            </a:r>
            <a:r>
              <a:rPr lang="pt-BR"/>
              <a:t> </a:t>
            </a:r>
            <a:r>
              <a:rPr lang="pt-BR" err="1"/>
              <a:t>cuptia</a:t>
            </a:r>
            <a:r>
              <a:rPr lang="pt-BR"/>
              <a:t> </a:t>
            </a:r>
            <a:r>
              <a:rPr lang="pt-BR" err="1"/>
              <a:t>sam</a:t>
            </a:r>
            <a:r>
              <a:rPr lang="pt-BR"/>
              <a:t> cus </a:t>
            </a:r>
            <a:r>
              <a:rPr lang="pt-BR" err="1"/>
              <a:t>dem</a:t>
            </a:r>
            <a:r>
              <a:rPr lang="pt-BR"/>
              <a:t> </a:t>
            </a:r>
            <a:r>
              <a:rPr lang="pt-BR" err="1"/>
              <a:t>qui</a:t>
            </a:r>
            <a:r>
              <a:rPr lang="pt-BR"/>
              <a:t> </a:t>
            </a:r>
            <a:r>
              <a:rPr lang="pt-BR" err="1"/>
              <a:t>deni</a:t>
            </a:r>
            <a:r>
              <a:rPr lang="pt-BR"/>
              <a:t> </a:t>
            </a:r>
            <a:r>
              <a:rPr lang="pt-BR" err="1"/>
              <a:t>incitatet</a:t>
            </a:r>
            <a:r>
              <a:rPr lang="pt-BR"/>
              <a:t> </a:t>
            </a:r>
            <a:r>
              <a:rPr lang="pt-BR" err="1"/>
              <a:t>nonsend</a:t>
            </a:r>
            <a:r>
              <a:rPr lang="pt-BR"/>
              <a:t>?</a:t>
            </a:r>
          </a:p>
        </p:txBody>
      </p:sp>
      <p:sp>
        <p:nvSpPr>
          <p:cNvPr id="31" name="Text Placeholder 2">
            <a:extLst>
              <a:ext uri="{FF2B5EF4-FFF2-40B4-BE49-F238E27FC236}">
                <a16:creationId xmlns:a16="http://schemas.microsoft.com/office/drawing/2014/main" id="{9054344D-8709-4541-9B0A-C3A5F6577D4D}"/>
              </a:ext>
            </a:extLst>
          </p:cNvPr>
          <p:cNvSpPr>
            <a:spLocks noGrp="1"/>
          </p:cNvSpPr>
          <p:nvPr>
            <p:ph type="body" sz="quarter" idx="35" hasCustomPrompt="1"/>
          </p:nvPr>
        </p:nvSpPr>
        <p:spPr>
          <a:xfrm>
            <a:off x="8761145" y="2774547"/>
            <a:ext cx="2742931"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a:t>ONE OR TWO LINES for topic description</a:t>
            </a:r>
          </a:p>
        </p:txBody>
      </p:sp>
    </p:spTree>
    <p:extLst>
      <p:ext uri="{BB962C8B-B14F-4D97-AF65-F5344CB8AC3E}">
        <p14:creationId xmlns:p14="http://schemas.microsoft.com/office/powerpoint/2010/main" val="152880448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hree Columns with Subtitle - Solid">
    <p:bg>
      <p:bgPr>
        <a:solidFill>
          <a:srgbClr val="113C53"/>
        </a:solidFill>
        <a:effectLst/>
      </p:bgPr>
    </p:bg>
    <p:spTree>
      <p:nvGrpSpPr>
        <p:cNvPr id="1" name=""/>
        <p:cNvGrpSpPr/>
        <p:nvPr/>
      </p:nvGrpSpPr>
      <p:grpSpPr>
        <a:xfrm>
          <a:off x="0" y="0"/>
          <a:ext cx="0" cy="0"/>
          <a:chOff x="0" y="0"/>
          <a:chExt cx="0" cy="0"/>
        </a:xfrm>
      </p:grpSpPr>
      <p:sp>
        <p:nvSpPr>
          <p:cNvPr id="34" name="Picture Placeholder 31">
            <a:extLst>
              <a:ext uri="{FF2B5EF4-FFF2-40B4-BE49-F238E27FC236}">
                <a16:creationId xmlns:a16="http://schemas.microsoft.com/office/drawing/2014/main" id="{FAF2A23B-AF0C-A64A-AB99-930AF80C795C}"/>
              </a:ext>
            </a:extLst>
          </p:cNvPr>
          <p:cNvSpPr>
            <a:spLocks noGrp="1"/>
          </p:cNvSpPr>
          <p:nvPr>
            <p:ph type="pic" sz="quarter" idx="27" hasCustomPrompt="1"/>
          </p:nvPr>
        </p:nvSpPr>
        <p:spPr>
          <a:xfrm>
            <a:off x="4723668" y="2433912"/>
            <a:ext cx="546443" cy="546497"/>
          </a:xfrm>
        </p:spPr>
        <p:txBody>
          <a:bodyPr>
            <a:normAutofit/>
          </a:bodyPr>
          <a:lstStyle>
            <a:lvl1pPr marL="0" indent="0" algn="ctr">
              <a:buNone/>
              <a:defRPr sz="1200">
                <a:solidFill>
                  <a:schemeClr val="accent3"/>
                </a:solidFill>
              </a:defRPr>
            </a:lvl1pPr>
          </a:lstStyle>
          <a:p>
            <a:r>
              <a:rPr lang="en-US"/>
              <a:t>icon</a:t>
            </a:r>
          </a:p>
        </p:txBody>
      </p:sp>
      <p:sp>
        <p:nvSpPr>
          <p:cNvPr id="35" name="Picture Placeholder 31">
            <a:extLst>
              <a:ext uri="{FF2B5EF4-FFF2-40B4-BE49-F238E27FC236}">
                <a16:creationId xmlns:a16="http://schemas.microsoft.com/office/drawing/2014/main" id="{7F3C18A3-F71E-4D4B-A1ED-3DEBA9639E0F}"/>
              </a:ext>
            </a:extLst>
          </p:cNvPr>
          <p:cNvSpPr>
            <a:spLocks noGrp="1"/>
          </p:cNvSpPr>
          <p:nvPr>
            <p:ph type="pic" sz="quarter" idx="28" hasCustomPrompt="1"/>
          </p:nvPr>
        </p:nvSpPr>
        <p:spPr>
          <a:xfrm>
            <a:off x="908579" y="2433912"/>
            <a:ext cx="546443" cy="546497"/>
          </a:xfrm>
        </p:spPr>
        <p:txBody>
          <a:bodyPr>
            <a:normAutofit/>
          </a:bodyPr>
          <a:lstStyle>
            <a:lvl1pPr marL="0" indent="0" algn="ctr">
              <a:buNone/>
              <a:defRPr sz="1200">
                <a:solidFill>
                  <a:schemeClr val="accent3"/>
                </a:solidFill>
              </a:defRPr>
            </a:lvl1pPr>
          </a:lstStyle>
          <a:p>
            <a:r>
              <a:rPr lang="en-US"/>
              <a:t>icon</a:t>
            </a:r>
          </a:p>
        </p:txBody>
      </p:sp>
      <p:sp>
        <p:nvSpPr>
          <p:cNvPr id="36" name="Picture Placeholder 31">
            <a:extLst>
              <a:ext uri="{FF2B5EF4-FFF2-40B4-BE49-F238E27FC236}">
                <a16:creationId xmlns:a16="http://schemas.microsoft.com/office/drawing/2014/main" id="{B5BA7133-130D-6B49-B85A-99BD6C472AA3}"/>
              </a:ext>
            </a:extLst>
          </p:cNvPr>
          <p:cNvSpPr>
            <a:spLocks noGrp="1"/>
          </p:cNvSpPr>
          <p:nvPr>
            <p:ph type="pic" sz="quarter" idx="29" hasCustomPrompt="1"/>
          </p:nvPr>
        </p:nvSpPr>
        <p:spPr>
          <a:xfrm>
            <a:off x="8538757" y="2433912"/>
            <a:ext cx="546443" cy="546497"/>
          </a:xfrm>
        </p:spPr>
        <p:txBody>
          <a:bodyPr>
            <a:normAutofit/>
          </a:bodyPr>
          <a:lstStyle>
            <a:lvl1pPr marL="0" indent="0" algn="ctr">
              <a:buNone/>
              <a:defRPr sz="1200">
                <a:solidFill>
                  <a:schemeClr val="accent3"/>
                </a:solidFill>
              </a:defRPr>
            </a:lvl1pPr>
          </a:lstStyle>
          <a:p>
            <a:r>
              <a:rPr lang="en-US"/>
              <a:t>icon</a:t>
            </a:r>
          </a:p>
        </p:txBody>
      </p:sp>
      <p:cxnSp>
        <p:nvCxnSpPr>
          <p:cNvPr id="24" name="Straight Connector 23">
            <a:extLst>
              <a:ext uri="{FF2B5EF4-FFF2-40B4-BE49-F238E27FC236}">
                <a16:creationId xmlns:a16="http://schemas.microsoft.com/office/drawing/2014/main" id="{D5742076-30CF-D54A-A712-7525A570EC95}"/>
              </a:ext>
            </a:extLst>
          </p:cNvPr>
          <p:cNvCxnSpPr>
            <a:cxnSpLocks/>
          </p:cNvCxnSpPr>
          <p:nvPr userDrawn="1"/>
        </p:nvCxnSpPr>
        <p:spPr>
          <a:xfrm>
            <a:off x="897120" y="1752597"/>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25" name="Title Placeholder 17">
            <a:extLst>
              <a:ext uri="{FF2B5EF4-FFF2-40B4-BE49-F238E27FC236}">
                <a16:creationId xmlns:a16="http://schemas.microsoft.com/office/drawing/2014/main" id="{FF6A2955-3728-F346-BC72-A52E0796B737}"/>
              </a:ext>
            </a:extLst>
          </p:cNvPr>
          <p:cNvSpPr>
            <a:spLocks noGrp="1"/>
          </p:cNvSpPr>
          <p:nvPr>
            <p:ph type="title"/>
          </p:nvPr>
        </p:nvSpPr>
        <p:spPr>
          <a:xfrm>
            <a:off x="912569" y="349504"/>
            <a:ext cx="10366861" cy="798177"/>
          </a:xfrm>
          <a:prstGeom prst="rect">
            <a:avLst/>
          </a:prstGeom>
        </p:spPr>
        <p:txBody>
          <a:bodyPr vert="horz" lIns="0" tIns="45720" rIns="91440" bIns="45720" rtlCol="0" anchor="b" anchorCtr="0">
            <a:noAutofit/>
          </a:bodyPr>
          <a:lstStyle>
            <a:lvl1pPr>
              <a:defRPr>
                <a:solidFill>
                  <a:schemeClr val="bg1"/>
                </a:solidFill>
              </a:defRPr>
            </a:lvl1pPr>
          </a:lstStyle>
          <a:p>
            <a:r>
              <a:rPr lang="en-US"/>
              <a:t>Click to edit Master title style</a:t>
            </a:r>
          </a:p>
        </p:txBody>
      </p:sp>
      <p:sp>
        <p:nvSpPr>
          <p:cNvPr id="29" name="Text Placeholder 2">
            <a:extLst>
              <a:ext uri="{FF2B5EF4-FFF2-40B4-BE49-F238E27FC236}">
                <a16:creationId xmlns:a16="http://schemas.microsoft.com/office/drawing/2014/main" id="{5C57C253-A490-A949-A804-53051B8B6E11}"/>
              </a:ext>
            </a:extLst>
          </p:cNvPr>
          <p:cNvSpPr>
            <a:spLocks noGrp="1"/>
          </p:cNvSpPr>
          <p:nvPr>
            <p:ph type="body" sz="quarter" idx="30" hasCustomPrompt="1"/>
          </p:nvPr>
        </p:nvSpPr>
        <p:spPr>
          <a:xfrm>
            <a:off x="897120" y="1182684"/>
            <a:ext cx="10109050" cy="350091"/>
          </a:xfrm>
        </p:spPr>
        <p:txBody>
          <a:bodyPr lIns="0">
            <a:noAutofit/>
          </a:bodyPr>
          <a:lstStyle>
            <a:lvl1pPr marL="0" indent="0">
              <a:buFontTx/>
              <a:buNone/>
              <a:defRPr sz="1800" b="0" i="1">
                <a:solidFill>
                  <a:schemeClr val="bg1"/>
                </a:solidFill>
                <a:latin typeface="Cambria" panose="02040503050406030204" pitchFamily="18" charset="0"/>
              </a:defRPr>
            </a:lvl1pPr>
            <a:lvl2pPr>
              <a:defRPr sz="1436"/>
            </a:lvl2pPr>
            <a:lvl3pPr>
              <a:defRPr sz="1436"/>
            </a:lvl3pPr>
            <a:lvl4pPr>
              <a:defRPr sz="1436"/>
            </a:lvl4pPr>
            <a:lvl5pPr>
              <a:defRPr sz="1436"/>
            </a:lvl5pPr>
          </a:lstStyle>
          <a:p>
            <a:pPr lvl="0"/>
            <a:r>
              <a:rPr lang="en-US"/>
              <a:t>Subtitle if needed Cambria Italic 18pt font lorem ipsum</a:t>
            </a:r>
          </a:p>
        </p:txBody>
      </p:sp>
      <p:pic>
        <p:nvPicPr>
          <p:cNvPr id="21" name="Graphic 20">
            <a:extLst>
              <a:ext uri="{FF2B5EF4-FFF2-40B4-BE49-F238E27FC236}">
                <a16:creationId xmlns:a16="http://schemas.microsoft.com/office/drawing/2014/main" id="{DE21E8D5-80CA-9947-8BA7-B836C95DD91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22" name="Text Placeholder 2">
            <a:extLst>
              <a:ext uri="{FF2B5EF4-FFF2-40B4-BE49-F238E27FC236}">
                <a16:creationId xmlns:a16="http://schemas.microsoft.com/office/drawing/2014/main" id="{561CC6EE-6C25-B940-A317-AAA933C0C6A0}"/>
              </a:ext>
            </a:extLst>
          </p:cNvPr>
          <p:cNvSpPr>
            <a:spLocks noGrp="1"/>
          </p:cNvSpPr>
          <p:nvPr>
            <p:ph type="body" sz="quarter" idx="20" hasCustomPrompt="1"/>
          </p:nvPr>
        </p:nvSpPr>
        <p:spPr>
          <a:xfrm>
            <a:off x="897120" y="3921067"/>
            <a:ext cx="2742931" cy="1443885"/>
          </a:xfrm>
        </p:spPr>
        <p:txBody>
          <a:bodyPr lIns="0">
            <a:normAutofit/>
          </a:bodyPr>
          <a:lstStyle>
            <a:lvl1pPr marL="0" indent="0">
              <a:buFontTx/>
              <a:buNone/>
              <a:defRPr sz="1200" b="0" i="0">
                <a:solidFill>
                  <a:schemeClr val="bg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a:t>Font size min 14pt recommended and line spacing of at least Multiple 1.1</a:t>
            </a:r>
          </a:p>
          <a:p>
            <a:pPr lvl="0"/>
            <a:r>
              <a:rPr lang="pt-BR"/>
              <a:t>Apita </a:t>
            </a:r>
            <a:r>
              <a:rPr lang="pt-BR" err="1"/>
              <a:t>imentemqui</a:t>
            </a:r>
            <a:r>
              <a:rPr lang="pt-BR"/>
              <a:t> te </a:t>
            </a:r>
            <a:r>
              <a:rPr lang="pt-BR" err="1"/>
              <a:t>sunte</a:t>
            </a:r>
            <a:r>
              <a:rPr lang="pt-BR"/>
              <a:t> </a:t>
            </a:r>
            <a:r>
              <a:rPr lang="pt-BR" err="1"/>
              <a:t>cuptia</a:t>
            </a:r>
            <a:r>
              <a:rPr lang="pt-BR"/>
              <a:t> </a:t>
            </a:r>
            <a:r>
              <a:rPr lang="pt-BR" err="1"/>
              <a:t>sam</a:t>
            </a:r>
            <a:r>
              <a:rPr lang="pt-BR"/>
              <a:t> cus </a:t>
            </a:r>
            <a:r>
              <a:rPr lang="pt-BR" err="1"/>
              <a:t>dem</a:t>
            </a:r>
            <a:r>
              <a:rPr lang="pt-BR"/>
              <a:t> </a:t>
            </a:r>
            <a:r>
              <a:rPr lang="pt-BR" err="1"/>
              <a:t>qui</a:t>
            </a:r>
            <a:r>
              <a:rPr lang="pt-BR"/>
              <a:t> </a:t>
            </a:r>
            <a:r>
              <a:rPr lang="pt-BR" err="1"/>
              <a:t>deni</a:t>
            </a:r>
            <a:r>
              <a:rPr lang="pt-BR"/>
              <a:t> </a:t>
            </a:r>
            <a:r>
              <a:rPr lang="pt-BR" err="1"/>
              <a:t>incitatet</a:t>
            </a:r>
            <a:r>
              <a:rPr lang="pt-BR"/>
              <a:t> </a:t>
            </a:r>
            <a:r>
              <a:rPr lang="pt-BR" err="1"/>
              <a:t>nonsend</a:t>
            </a:r>
            <a:r>
              <a:rPr lang="pt-BR"/>
              <a:t>?</a:t>
            </a:r>
          </a:p>
        </p:txBody>
      </p:sp>
      <p:sp>
        <p:nvSpPr>
          <p:cNvPr id="23" name="Text Placeholder 2">
            <a:extLst>
              <a:ext uri="{FF2B5EF4-FFF2-40B4-BE49-F238E27FC236}">
                <a16:creationId xmlns:a16="http://schemas.microsoft.com/office/drawing/2014/main" id="{47C3A327-AA82-0647-9638-68B37864678B}"/>
              </a:ext>
            </a:extLst>
          </p:cNvPr>
          <p:cNvSpPr>
            <a:spLocks noGrp="1"/>
          </p:cNvSpPr>
          <p:nvPr>
            <p:ph type="body" sz="quarter" idx="31" hasCustomPrompt="1"/>
          </p:nvPr>
        </p:nvSpPr>
        <p:spPr>
          <a:xfrm>
            <a:off x="897120" y="3247028"/>
            <a:ext cx="2742931"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a:t>ONE OR TWO LINES for topic description</a:t>
            </a:r>
          </a:p>
        </p:txBody>
      </p:sp>
      <p:sp>
        <p:nvSpPr>
          <p:cNvPr id="33" name="Text Placeholder 2">
            <a:extLst>
              <a:ext uri="{FF2B5EF4-FFF2-40B4-BE49-F238E27FC236}">
                <a16:creationId xmlns:a16="http://schemas.microsoft.com/office/drawing/2014/main" id="{088C50DF-213B-9543-A8FD-AE86C811EEBB}"/>
              </a:ext>
            </a:extLst>
          </p:cNvPr>
          <p:cNvSpPr>
            <a:spLocks noGrp="1"/>
          </p:cNvSpPr>
          <p:nvPr>
            <p:ph type="body" sz="quarter" idx="36" hasCustomPrompt="1"/>
          </p:nvPr>
        </p:nvSpPr>
        <p:spPr>
          <a:xfrm>
            <a:off x="4711080" y="3920651"/>
            <a:ext cx="2742931" cy="1443885"/>
          </a:xfrm>
        </p:spPr>
        <p:txBody>
          <a:bodyPr lIns="0">
            <a:normAutofit/>
          </a:bodyPr>
          <a:lstStyle>
            <a:lvl1pPr marL="0" indent="0">
              <a:buFontTx/>
              <a:buNone/>
              <a:defRPr sz="1200" b="0" i="0">
                <a:solidFill>
                  <a:schemeClr val="bg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a:t>Font size min 14pt recommended and line spacing of at least Multiple 1.1</a:t>
            </a:r>
          </a:p>
          <a:p>
            <a:pPr lvl="0"/>
            <a:r>
              <a:rPr lang="pt-BR"/>
              <a:t>Apita </a:t>
            </a:r>
            <a:r>
              <a:rPr lang="pt-BR" err="1"/>
              <a:t>imentemqui</a:t>
            </a:r>
            <a:r>
              <a:rPr lang="pt-BR"/>
              <a:t> te </a:t>
            </a:r>
            <a:r>
              <a:rPr lang="pt-BR" err="1"/>
              <a:t>sunte</a:t>
            </a:r>
            <a:r>
              <a:rPr lang="pt-BR"/>
              <a:t> </a:t>
            </a:r>
            <a:r>
              <a:rPr lang="pt-BR" err="1"/>
              <a:t>cuptia</a:t>
            </a:r>
            <a:r>
              <a:rPr lang="pt-BR"/>
              <a:t> </a:t>
            </a:r>
            <a:r>
              <a:rPr lang="pt-BR" err="1"/>
              <a:t>sam</a:t>
            </a:r>
            <a:r>
              <a:rPr lang="pt-BR"/>
              <a:t> cus </a:t>
            </a:r>
            <a:r>
              <a:rPr lang="pt-BR" err="1"/>
              <a:t>dem</a:t>
            </a:r>
            <a:r>
              <a:rPr lang="pt-BR"/>
              <a:t> </a:t>
            </a:r>
            <a:r>
              <a:rPr lang="pt-BR" err="1"/>
              <a:t>qui</a:t>
            </a:r>
            <a:r>
              <a:rPr lang="pt-BR"/>
              <a:t> </a:t>
            </a:r>
            <a:r>
              <a:rPr lang="pt-BR" err="1"/>
              <a:t>deni</a:t>
            </a:r>
            <a:r>
              <a:rPr lang="pt-BR"/>
              <a:t> </a:t>
            </a:r>
            <a:r>
              <a:rPr lang="pt-BR" err="1"/>
              <a:t>incitatet</a:t>
            </a:r>
            <a:r>
              <a:rPr lang="pt-BR"/>
              <a:t> </a:t>
            </a:r>
            <a:r>
              <a:rPr lang="pt-BR" err="1"/>
              <a:t>nonsend</a:t>
            </a:r>
            <a:r>
              <a:rPr lang="pt-BR"/>
              <a:t>?</a:t>
            </a:r>
          </a:p>
        </p:txBody>
      </p:sp>
      <p:sp>
        <p:nvSpPr>
          <p:cNvPr id="37" name="Text Placeholder 2">
            <a:extLst>
              <a:ext uri="{FF2B5EF4-FFF2-40B4-BE49-F238E27FC236}">
                <a16:creationId xmlns:a16="http://schemas.microsoft.com/office/drawing/2014/main" id="{C2674F01-0026-AA49-86ED-73273366E37B}"/>
              </a:ext>
            </a:extLst>
          </p:cNvPr>
          <p:cNvSpPr>
            <a:spLocks noGrp="1"/>
          </p:cNvSpPr>
          <p:nvPr>
            <p:ph type="body" sz="quarter" idx="37" hasCustomPrompt="1"/>
          </p:nvPr>
        </p:nvSpPr>
        <p:spPr>
          <a:xfrm>
            <a:off x="4711080" y="3246612"/>
            <a:ext cx="2742931"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a:t>ONE OR TWO LINES for topic description</a:t>
            </a:r>
          </a:p>
        </p:txBody>
      </p:sp>
      <p:sp>
        <p:nvSpPr>
          <p:cNvPr id="38" name="Text Placeholder 2">
            <a:extLst>
              <a:ext uri="{FF2B5EF4-FFF2-40B4-BE49-F238E27FC236}">
                <a16:creationId xmlns:a16="http://schemas.microsoft.com/office/drawing/2014/main" id="{FC4893B3-8D3E-8644-AE0F-C0BCA8CE6E20}"/>
              </a:ext>
            </a:extLst>
          </p:cNvPr>
          <p:cNvSpPr>
            <a:spLocks noGrp="1"/>
          </p:cNvSpPr>
          <p:nvPr>
            <p:ph type="body" sz="quarter" idx="38" hasCustomPrompt="1"/>
          </p:nvPr>
        </p:nvSpPr>
        <p:spPr>
          <a:xfrm>
            <a:off x="8525040" y="3920651"/>
            <a:ext cx="2742931" cy="1443885"/>
          </a:xfrm>
        </p:spPr>
        <p:txBody>
          <a:bodyPr lIns="0">
            <a:normAutofit/>
          </a:bodyPr>
          <a:lstStyle>
            <a:lvl1pPr marL="0" indent="0">
              <a:buFontTx/>
              <a:buNone/>
              <a:defRPr sz="1200" b="0" i="0">
                <a:solidFill>
                  <a:schemeClr val="bg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a:t>Font size min 14pt recommended and line spacing of at least Multiple 1.1</a:t>
            </a:r>
          </a:p>
          <a:p>
            <a:pPr lvl="0"/>
            <a:r>
              <a:rPr lang="pt-BR"/>
              <a:t>Apita </a:t>
            </a:r>
            <a:r>
              <a:rPr lang="pt-BR" err="1"/>
              <a:t>imentemqui</a:t>
            </a:r>
            <a:r>
              <a:rPr lang="pt-BR"/>
              <a:t> te </a:t>
            </a:r>
            <a:r>
              <a:rPr lang="pt-BR" err="1"/>
              <a:t>sunte</a:t>
            </a:r>
            <a:r>
              <a:rPr lang="pt-BR"/>
              <a:t> </a:t>
            </a:r>
            <a:r>
              <a:rPr lang="pt-BR" err="1"/>
              <a:t>cuptia</a:t>
            </a:r>
            <a:r>
              <a:rPr lang="pt-BR"/>
              <a:t> </a:t>
            </a:r>
            <a:r>
              <a:rPr lang="pt-BR" err="1"/>
              <a:t>sam</a:t>
            </a:r>
            <a:r>
              <a:rPr lang="pt-BR"/>
              <a:t> cus </a:t>
            </a:r>
            <a:r>
              <a:rPr lang="pt-BR" err="1"/>
              <a:t>dem</a:t>
            </a:r>
            <a:r>
              <a:rPr lang="pt-BR"/>
              <a:t> </a:t>
            </a:r>
            <a:r>
              <a:rPr lang="pt-BR" err="1"/>
              <a:t>qui</a:t>
            </a:r>
            <a:r>
              <a:rPr lang="pt-BR"/>
              <a:t> </a:t>
            </a:r>
            <a:r>
              <a:rPr lang="pt-BR" err="1"/>
              <a:t>deni</a:t>
            </a:r>
            <a:r>
              <a:rPr lang="pt-BR"/>
              <a:t> </a:t>
            </a:r>
            <a:r>
              <a:rPr lang="pt-BR" err="1"/>
              <a:t>incitatet</a:t>
            </a:r>
            <a:r>
              <a:rPr lang="pt-BR"/>
              <a:t> </a:t>
            </a:r>
            <a:r>
              <a:rPr lang="pt-BR" err="1"/>
              <a:t>nonsend</a:t>
            </a:r>
            <a:r>
              <a:rPr lang="pt-BR"/>
              <a:t>?</a:t>
            </a:r>
          </a:p>
        </p:txBody>
      </p:sp>
      <p:sp>
        <p:nvSpPr>
          <p:cNvPr id="39" name="Text Placeholder 2">
            <a:extLst>
              <a:ext uri="{FF2B5EF4-FFF2-40B4-BE49-F238E27FC236}">
                <a16:creationId xmlns:a16="http://schemas.microsoft.com/office/drawing/2014/main" id="{A3826E4A-8085-7E42-8CD1-66FAE6A8A205}"/>
              </a:ext>
            </a:extLst>
          </p:cNvPr>
          <p:cNvSpPr>
            <a:spLocks noGrp="1"/>
          </p:cNvSpPr>
          <p:nvPr>
            <p:ph type="body" sz="quarter" idx="39" hasCustomPrompt="1"/>
          </p:nvPr>
        </p:nvSpPr>
        <p:spPr>
          <a:xfrm>
            <a:off x="8525040" y="3246612"/>
            <a:ext cx="2742931"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a:t>ONE OR TWO LINES for topic description</a:t>
            </a:r>
          </a:p>
        </p:txBody>
      </p:sp>
      <p:sp>
        <p:nvSpPr>
          <p:cNvPr id="16" name="Slide Number Placeholder 2">
            <a:extLst>
              <a:ext uri="{FF2B5EF4-FFF2-40B4-BE49-F238E27FC236}">
                <a16:creationId xmlns:a16="http://schemas.microsoft.com/office/drawing/2014/main" id="{A7E68BA8-9486-3A45-911E-59340889CA7B}"/>
              </a:ext>
            </a:extLst>
          </p:cNvPr>
          <p:cNvSpPr>
            <a:spLocks noGrp="1"/>
          </p:cNvSpPr>
          <p:nvPr>
            <p:ph type="sldNum" sz="quarter" idx="10"/>
          </p:nvPr>
        </p:nvSpPr>
        <p:spPr>
          <a:xfrm>
            <a:off x="11707151" y="6354240"/>
            <a:ext cx="399651" cy="312098"/>
          </a:xfrm>
        </p:spPr>
        <p:txBody>
          <a:bodyPr/>
          <a:lstStyle>
            <a:lvl1pPr>
              <a:defRPr>
                <a:solidFill>
                  <a:schemeClr val="bg2"/>
                </a:solidFill>
              </a:defRPr>
            </a:lvl1pPr>
          </a:lstStyle>
          <a:p>
            <a:fld id="{234755BD-B4AC-9044-BCE4-27904766F8BB}" type="slidenum">
              <a:rPr lang="en-US" smtClean="0"/>
              <a:pPr/>
              <a:t>‹#›</a:t>
            </a:fld>
            <a:endParaRPr lang="en-US"/>
          </a:p>
        </p:txBody>
      </p:sp>
    </p:spTree>
    <p:extLst>
      <p:ext uri="{BB962C8B-B14F-4D97-AF65-F5344CB8AC3E}">
        <p14:creationId xmlns:p14="http://schemas.microsoft.com/office/powerpoint/2010/main" val="12302852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hree Columns with Subtitle - Whit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73CDAF1-4BB2-9E42-A71C-4F5460496E60}"/>
              </a:ext>
            </a:extLst>
          </p:cNvPr>
          <p:cNvSpPr>
            <a:spLocks noGrp="1"/>
          </p:cNvSpPr>
          <p:nvPr>
            <p:ph type="sldNum" sz="quarter" idx="10"/>
          </p:nvPr>
        </p:nvSpPr>
        <p:spPr/>
        <p:txBody>
          <a:bodyPr/>
          <a:lstStyle/>
          <a:p>
            <a:fld id="{234755BD-B4AC-9044-BCE4-27904766F8BB}" type="slidenum">
              <a:rPr lang="en-US" smtClean="0"/>
              <a:t>‹#›</a:t>
            </a:fld>
            <a:endParaRPr lang="en-US"/>
          </a:p>
        </p:txBody>
      </p:sp>
      <p:sp>
        <p:nvSpPr>
          <p:cNvPr id="34" name="Picture Placeholder 31">
            <a:extLst>
              <a:ext uri="{FF2B5EF4-FFF2-40B4-BE49-F238E27FC236}">
                <a16:creationId xmlns:a16="http://schemas.microsoft.com/office/drawing/2014/main" id="{FAF2A23B-AF0C-A64A-AB99-930AF80C795C}"/>
              </a:ext>
            </a:extLst>
          </p:cNvPr>
          <p:cNvSpPr>
            <a:spLocks noGrp="1"/>
          </p:cNvSpPr>
          <p:nvPr>
            <p:ph type="pic" sz="quarter" idx="27" hasCustomPrompt="1"/>
          </p:nvPr>
        </p:nvSpPr>
        <p:spPr>
          <a:xfrm>
            <a:off x="4723668" y="2433912"/>
            <a:ext cx="546443" cy="546497"/>
          </a:xfrm>
        </p:spPr>
        <p:txBody>
          <a:bodyPr>
            <a:normAutofit/>
          </a:bodyPr>
          <a:lstStyle>
            <a:lvl1pPr marL="0" indent="0" algn="ctr">
              <a:buNone/>
              <a:defRPr sz="1200">
                <a:solidFill>
                  <a:schemeClr val="accent3"/>
                </a:solidFill>
              </a:defRPr>
            </a:lvl1pPr>
          </a:lstStyle>
          <a:p>
            <a:r>
              <a:rPr lang="en-US"/>
              <a:t>icon</a:t>
            </a:r>
          </a:p>
        </p:txBody>
      </p:sp>
      <p:sp>
        <p:nvSpPr>
          <p:cNvPr id="35" name="Picture Placeholder 31">
            <a:extLst>
              <a:ext uri="{FF2B5EF4-FFF2-40B4-BE49-F238E27FC236}">
                <a16:creationId xmlns:a16="http://schemas.microsoft.com/office/drawing/2014/main" id="{7F3C18A3-F71E-4D4B-A1ED-3DEBA9639E0F}"/>
              </a:ext>
            </a:extLst>
          </p:cNvPr>
          <p:cNvSpPr>
            <a:spLocks noGrp="1"/>
          </p:cNvSpPr>
          <p:nvPr>
            <p:ph type="pic" sz="quarter" idx="28" hasCustomPrompt="1"/>
          </p:nvPr>
        </p:nvSpPr>
        <p:spPr>
          <a:xfrm>
            <a:off x="908579" y="2433912"/>
            <a:ext cx="546443" cy="546497"/>
          </a:xfrm>
        </p:spPr>
        <p:txBody>
          <a:bodyPr>
            <a:normAutofit/>
          </a:bodyPr>
          <a:lstStyle>
            <a:lvl1pPr marL="0" indent="0" algn="ctr">
              <a:buNone/>
              <a:defRPr sz="1200">
                <a:solidFill>
                  <a:schemeClr val="accent3"/>
                </a:solidFill>
              </a:defRPr>
            </a:lvl1pPr>
          </a:lstStyle>
          <a:p>
            <a:r>
              <a:rPr lang="en-US"/>
              <a:t>icon</a:t>
            </a:r>
          </a:p>
        </p:txBody>
      </p:sp>
      <p:sp>
        <p:nvSpPr>
          <p:cNvPr id="36" name="Picture Placeholder 31">
            <a:extLst>
              <a:ext uri="{FF2B5EF4-FFF2-40B4-BE49-F238E27FC236}">
                <a16:creationId xmlns:a16="http://schemas.microsoft.com/office/drawing/2014/main" id="{B5BA7133-130D-6B49-B85A-99BD6C472AA3}"/>
              </a:ext>
            </a:extLst>
          </p:cNvPr>
          <p:cNvSpPr>
            <a:spLocks noGrp="1"/>
          </p:cNvSpPr>
          <p:nvPr>
            <p:ph type="pic" sz="quarter" idx="29" hasCustomPrompt="1"/>
          </p:nvPr>
        </p:nvSpPr>
        <p:spPr>
          <a:xfrm>
            <a:off x="8538757" y="2433912"/>
            <a:ext cx="546443" cy="546497"/>
          </a:xfrm>
        </p:spPr>
        <p:txBody>
          <a:bodyPr>
            <a:normAutofit/>
          </a:bodyPr>
          <a:lstStyle>
            <a:lvl1pPr marL="0" indent="0" algn="ctr">
              <a:buNone/>
              <a:defRPr sz="1200">
                <a:solidFill>
                  <a:schemeClr val="accent3"/>
                </a:solidFill>
              </a:defRPr>
            </a:lvl1pPr>
          </a:lstStyle>
          <a:p>
            <a:r>
              <a:rPr lang="en-US"/>
              <a:t>icon</a:t>
            </a:r>
          </a:p>
        </p:txBody>
      </p:sp>
      <p:cxnSp>
        <p:nvCxnSpPr>
          <p:cNvPr id="24" name="Straight Connector 23">
            <a:extLst>
              <a:ext uri="{FF2B5EF4-FFF2-40B4-BE49-F238E27FC236}">
                <a16:creationId xmlns:a16="http://schemas.microsoft.com/office/drawing/2014/main" id="{D5742076-30CF-D54A-A712-7525A570EC95}"/>
              </a:ext>
            </a:extLst>
          </p:cNvPr>
          <p:cNvCxnSpPr>
            <a:cxnSpLocks/>
          </p:cNvCxnSpPr>
          <p:nvPr userDrawn="1"/>
        </p:nvCxnSpPr>
        <p:spPr>
          <a:xfrm>
            <a:off x="897120" y="1752597"/>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25" name="Title Placeholder 17">
            <a:extLst>
              <a:ext uri="{FF2B5EF4-FFF2-40B4-BE49-F238E27FC236}">
                <a16:creationId xmlns:a16="http://schemas.microsoft.com/office/drawing/2014/main" id="{FF6A2955-3728-F346-BC72-A52E0796B737}"/>
              </a:ext>
            </a:extLst>
          </p:cNvPr>
          <p:cNvSpPr>
            <a:spLocks noGrp="1"/>
          </p:cNvSpPr>
          <p:nvPr>
            <p:ph type="title"/>
          </p:nvPr>
        </p:nvSpPr>
        <p:spPr>
          <a:xfrm>
            <a:off x="912570" y="349504"/>
            <a:ext cx="8997550" cy="798177"/>
          </a:xfrm>
          <a:prstGeom prst="rect">
            <a:avLst/>
          </a:prstGeom>
        </p:spPr>
        <p:txBody>
          <a:bodyPr vert="horz" lIns="0" tIns="45720" rIns="91440" bIns="45720" rtlCol="0" anchor="b" anchorCtr="0">
            <a:noAutofit/>
          </a:bodyPr>
          <a:lstStyle/>
          <a:p>
            <a:r>
              <a:rPr lang="en-US"/>
              <a:t>Click to edit Master title style</a:t>
            </a:r>
          </a:p>
        </p:txBody>
      </p:sp>
      <p:sp>
        <p:nvSpPr>
          <p:cNvPr id="29" name="Text Placeholder 2">
            <a:extLst>
              <a:ext uri="{FF2B5EF4-FFF2-40B4-BE49-F238E27FC236}">
                <a16:creationId xmlns:a16="http://schemas.microsoft.com/office/drawing/2014/main" id="{5C57C253-A490-A949-A804-53051B8B6E11}"/>
              </a:ext>
            </a:extLst>
          </p:cNvPr>
          <p:cNvSpPr>
            <a:spLocks noGrp="1"/>
          </p:cNvSpPr>
          <p:nvPr>
            <p:ph type="body" sz="quarter" idx="30" hasCustomPrompt="1"/>
          </p:nvPr>
        </p:nvSpPr>
        <p:spPr>
          <a:xfrm>
            <a:off x="897120" y="1182684"/>
            <a:ext cx="10109050" cy="350091"/>
          </a:xfrm>
        </p:spPr>
        <p:txBody>
          <a:bodyPr lIns="0">
            <a:noAutofit/>
          </a:bodyPr>
          <a:lstStyle>
            <a:lvl1pPr marL="0" indent="0">
              <a:buFontTx/>
              <a:buNone/>
              <a:defRPr sz="1800" b="0" i="1">
                <a:solidFill>
                  <a:schemeClr val="tx1"/>
                </a:solidFill>
                <a:latin typeface="Cambria" panose="02040503050406030204" pitchFamily="18" charset="0"/>
              </a:defRPr>
            </a:lvl1pPr>
            <a:lvl2pPr>
              <a:defRPr sz="1436"/>
            </a:lvl2pPr>
            <a:lvl3pPr>
              <a:defRPr sz="1436"/>
            </a:lvl3pPr>
            <a:lvl4pPr>
              <a:defRPr sz="1436"/>
            </a:lvl4pPr>
            <a:lvl5pPr>
              <a:defRPr sz="1436"/>
            </a:lvl5pPr>
          </a:lstStyle>
          <a:p>
            <a:pPr lvl="0"/>
            <a:r>
              <a:rPr lang="en-US"/>
              <a:t>Subtitle if needed Cambria Italic 18pt font lorem ipsum</a:t>
            </a:r>
          </a:p>
        </p:txBody>
      </p:sp>
      <p:pic>
        <p:nvPicPr>
          <p:cNvPr id="15" name="Graphic 14">
            <a:extLst>
              <a:ext uri="{FF2B5EF4-FFF2-40B4-BE49-F238E27FC236}">
                <a16:creationId xmlns:a16="http://schemas.microsoft.com/office/drawing/2014/main" id="{90E157DF-5512-5F44-8803-64EA107D453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5" y="258793"/>
            <a:ext cx="1561196" cy="216854"/>
          </a:xfrm>
          <a:prstGeom prst="rect">
            <a:avLst/>
          </a:prstGeom>
        </p:spPr>
      </p:pic>
      <p:sp>
        <p:nvSpPr>
          <p:cNvPr id="30" name="Text Placeholder 2">
            <a:extLst>
              <a:ext uri="{FF2B5EF4-FFF2-40B4-BE49-F238E27FC236}">
                <a16:creationId xmlns:a16="http://schemas.microsoft.com/office/drawing/2014/main" id="{9DA1E1B5-A2FA-1E47-A84A-7B921641FE30}"/>
              </a:ext>
            </a:extLst>
          </p:cNvPr>
          <p:cNvSpPr>
            <a:spLocks noGrp="1"/>
          </p:cNvSpPr>
          <p:nvPr>
            <p:ph type="body" sz="quarter" idx="20" hasCustomPrompt="1"/>
          </p:nvPr>
        </p:nvSpPr>
        <p:spPr>
          <a:xfrm>
            <a:off x="897120" y="3921067"/>
            <a:ext cx="2742931" cy="1443885"/>
          </a:xfrm>
        </p:spPr>
        <p:txBody>
          <a:bodyPr lIns="0">
            <a:normAutofit/>
          </a:bodyPr>
          <a:lstStyle>
            <a:lvl1pPr marL="0" indent="0">
              <a:buFontTx/>
              <a:buNone/>
              <a:defRPr sz="1200" b="0" i="0">
                <a:solidFill>
                  <a:schemeClr val="tx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a:t>Font size min 14pt recommended and line spacing of at least Multiple 1.1</a:t>
            </a:r>
          </a:p>
          <a:p>
            <a:pPr lvl="0"/>
            <a:r>
              <a:rPr lang="pt-BR"/>
              <a:t>Apita </a:t>
            </a:r>
            <a:r>
              <a:rPr lang="pt-BR" err="1"/>
              <a:t>imentemqui</a:t>
            </a:r>
            <a:r>
              <a:rPr lang="pt-BR"/>
              <a:t> te </a:t>
            </a:r>
            <a:r>
              <a:rPr lang="pt-BR" err="1"/>
              <a:t>sunte</a:t>
            </a:r>
            <a:r>
              <a:rPr lang="pt-BR"/>
              <a:t> </a:t>
            </a:r>
            <a:r>
              <a:rPr lang="pt-BR" err="1"/>
              <a:t>cuptia</a:t>
            </a:r>
            <a:r>
              <a:rPr lang="pt-BR"/>
              <a:t> </a:t>
            </a:r>
            <a:r>
              <a:rPr lang="pt-BR" err="1"/>
              <a:t>sam</a:t>
            </a:r>
            <a:r>
              <a:rPr lang="pt-BR"/>
              <a:t> cus </a:t>
            </a:r>
            <a:r>
              <a:rPr lang="pt-BR" err="1"/>
              <a:t>dem</a:t>
            </a:r>
            <a:r>
              <a:rPr lang="pt-BR"/>
              <a:t> </a:t>
            </a:r>
            <a:r>
              <a:rPr lang="pt-BR" err="1"/>
              <a:t>qui</a:t>
            </a:r>
            <a:r>
              <a:rPr lang="pt-BR"/>
              <a:t> </a:t>
            </a:r>
            <a:r>
              <a:rPr lang="pt-BR" err="1"/>
              <a:t>deni</a:t>
            </a:r>
            <a:r>
              <a:rPr lang="pt-BR"/>
              <a:t> </a:t>
            </a:r>
            <a:r>
              <a:rPr lang="pt-BR" err="1"/>
              <a:t>incitatet</a:t>
            </a:r>
            <a:r>
              <a:rPr lang="pt-BR"/>
              <a:t> </a:t>
            </a:r>
            <a:r>
              <a:rPr lang="pt-BR" err="1"/>
              <a:t>nonsend</a:t>
            </a:r>
            <a:r>
              <a:rPr lang="pt-BR"/>
              <a:t>?</a:t>
            </a:r>
          </a:p>
        </p:txBody>
      </p:sp>
      <p:sp>
        <p:nvSpPr>
          <p:cNvPr id="31" name="Text Placeholder 2">
            <a:extLst>
              <a:ext uri="{FF2B5EF4-FFF2-40B4-BE49-F238E27FC236}">
                <a16:creationId xmlns:a16="http://schemas.microsoft.com/office/drawing/2014/main" id="{4360D8B5-69C3-944C-BE40-F9688610EBC5}"/>
              </a:ext>
            </a:extLst>
          </p:cNvPr>
          <p:cNvSpPr>
            <a:spLocks noGrp="1"/>
          </p:cNvSpPr>
          <p:nvPr>
            <p:ph type="body" sz="quarter" idx="31" hasCustomPrompt="1"/>
          </p:nvPr>
        </p:nvSpPr>
        <p:spPr>
          <a:xfrm>
            <a:off x="897120" y="3247028"/>
            <a:ext cx="2742931"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a:t>ONE OR TWO LINES for topic description</a:t>
            </a:r>
          </a:p>
        </p:txBody>
      </p:sp>
      <p:sp>
        <p:nvSpPr>
          <p:cNvPr id="32" name="Text Placeholder 2">
            <a:extLst>
              <a:ext uri="{FF2B5EF4-FFF2-40B4-BE49-F238E27FC236}">
                <a16:creationId xmlns:a16="http://schemas.microsoft.com/office/drawing/2014/main" id="{9FCCB7AA-2239-B042-A1E7-35F098B7F1F0}"/>
              </a:ext>
            </a:extLst>
          </p:cNvPr>
          <p:cNvSpPr>
            <a:spLocks noGrp="1"/>
          </p:cNvSpPr>
          <p:nvPr>
            <p:ph type="body" sz="quarter" idx="36" hasCustomPrompt="1"/>
          </p:nvPr>
        </p:nvSpPr>
        <p:spPr>
          <a:xfrm>
            <a:off x="4711080" y="3920651"/>
            <a:ext cx="2742931" cy="1443885"/>
          </a:xfrm>
        </p:spPr>
        <p:txBody>
          <a:bodyPr lIns="0">
            <a:normAutofit/>
          </a:bodyPr>
          <a:lstStyle>
            <a:lvl1pPr marL="0" indent="0">
              <a:buFontTx/>
              <a:buNone/>
              <a:defRPr sz="1200" b="0" i="0">
                <a:solidFill>
                  <a:schemeClr val="tx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a:t>Font size min 14pt recommended and line spacing of at least Multiple 1.1</a:t>
            </a:r>
          </a:p>
          <a:p>
            <a:pPr lvl="0"/>
            <a:r>
              <a:rPr lang="pt-BR"/>
              <a:t>Apita </a:t>
            </a:r>
            <a:r>
              <a:rPr lang="pt-BR" err="1"/>
              <a:t>imentemqui</a:t>
            </a:r>
            <a:r>
              <a:rPr lang="pt-BR"/>
              <a:t> te </a:t>
            </a:r>
            <a:r>
              <a:rPr lang="pt-BR" err="1"/>
              <a:t>sunte</a:t>
            </a:r>
            <a:r>
              <a:rPr lang="pt-BR"/>
              <a:t> </a:t>
            </a:r>
            <a:r>
              <a:rPr lang="pt-BR" err="1"/>
              <a:t>cuptia</a:t>
            </a:r>
            <a:r>
              <a:rPr lang="pt-BR"/>
              <a:t> </a:t>
            </a:r>
            <a:r>
              <a:rPr lang="pt-BR" err="1"/>
              <a:t>sam</a:t>
            </a:r>
            <a:r>
              <a:rPr lang="pt-BR"/>
              <a:t> cus </a:t>
            </a:r>
            <a:r>
              <a:rPr lang="pt-BR" err="1"/>
              <a:t>dem</a:t>
            </a:r>
            <a:r>
              <a:rPr lang="pt-BR"/>
              <a:t> </a:t>
            </a:r>
            <a:r>
              <a:rPr lang="pt-BR" err="1"/>
              <a:t>qui</a:t>
            </a:r>
            <a:r>
              <a:rPr lang="pt-BR"/>
              <a:t> </a:t>
            </a:r>
            <a:r>
              <a:rPr lang="pt-BR" err="1"/>
              <a:t>deni</a:t>
            </a:r>
            <a:r>
              <a:rPr lang="pt-BR"/>
              <a:t> </a:t>
            </a:r>
            <a:r>
              <a:rPr lang="pt-BR" err="1"/>
              <a:t>incitatet</a:t>
            </a:r>
            <a:r>
              <a:rPr lang="pt-BR"/>
              <a:t> </a:t>
            </a:r>
            <a:r>
              <a:rPr lang="pt-BR" err="1"/>
              <a:t>nonsend</a:t>
            </a:r>
            <a:r>
              <a:rPr lang="pt-BR"/>
              <a:t>?</a:t>
            </a:r>
          </a:p>
        </p:txBody>
      </p:sp>
      <p:sp>
        <p:nvSpPr>
          <p:cNvPr id="33" name="Text Placeholder 2">
            <a:extLst>
              <a:ext uri="{FF2B5EF4-FFF2-40B4-BE49-F238E27FC236}">
                <a16:creationId xmlns:a16="http://schemas.microsoft.com/office/drawing/2014/main" id="{BDAF0A65-F0B6-0D40-B8FD-B6C595CA78E1}"/>
              </a:ext>
            </a:extLst>
          </p:cNvPr>
          <p:cNvSpPr>
            <a:spLocks noGrp="1"/>
          </p:cNvSpPr>
          <p:nvPr>
            <p:ph type="body" sz="quarter" idx="37" hasCustomPrompt="1"/>
          </p:nvPr>
        </p:nvSpPr>
        <p:spPr>
          <a:xfrm>
            <a:off x="4711080" y="3246612"/>
            <a:ext cx="2742931"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a:t>ONE OR TWO LINES for topic description</a:t>
            </a:r>
          </a:p>
        </p:txBody>
      </p:sp>
      <p:sp>
        <p:nvSpPr>
          <p:cNvPr id="37" name="Text Placeholder 2">
            <a:extLst>
              <a:ext uri="{FF2B5EF4-FFF2-40B4-BE49-F238E27FC236}">
                <a16:creationId xmlns:a16="http://schemas.microsoft.com/office/drawing/2014/main" id="{6A050A0B-00AD-BD4F-9A7D-95B364C76487}"/>
              </a:ext>
            </a:extLst>
          </p:cNvPr>
          <p:cNvSpPr>
            <a:spLocks noGrp="1"/>
          </p:cNvSpPr>
          <p:nvPr>
            <p:ph type="body" sz="quarter" idx="38" hasCustomPrompt="1"/>
          </p:nvPr>
        </p:nvSpPr>
        <p:spPr>
          <a:xfrm>
            <a:off x="8525040" y="3920651"/>
            <a:ext cx="2742931" cy="1443885"/>
          </a:xfrm>
        </p:spPr>
        <p:txBody>
          <a:bodyPr lIns="0">
            <a:normAutofit/>
          </a:bodyPr>
          <a:lstStyle>
            <a:lvl1pPr marL="0" indent="0">
              <a:buFontTx/>
              <a:buNone/>
              <a:defRPr sz="1200" b="0" i="0">
                <a:solidFill>
                  <a:schemeClr val="tx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a:t>Font size min 14pt recommended and line spacing of at least Multiple 1.1</a:t>
            </a:r>
          </a:p>
          <a:p>
            <a:pPr lvl="0"/>
            <a:r>
              <a:rPr lang="pt-BR"/>
              <a:t>Apita </a:t>
            </a:r>
            <a:r>
              <a:rPr lang="pt-BR" err="1"/>
              <a:t>imentemqui</a:t>
            </a:r>
            <a:r>
              <a:rPr lang="pt-BR"/>
              <a:t> te </a:t>
            </a:r>
            <a:r>
              <a:rPr lang="pt-BR" err="1"/>
              <a:t>sunte</a:t>
            </a:r>
            <a:r>
              <a:rPr lang="pt-BR"/>
              <a:t> </a:t>
            </a:r>
            <a:r>
              <a:rPr lang="pt-BR" err="1"/>
              <a:t>cuptia</a:t>
            </a:r>
            <a:r>
              <a:rPr lang="pt-BR"/>
              <a:t> </a:t>
            </a:r>
            <a:r>
              <a:rPr lang="pt-BR" err="1"/>
              <a:t>sam</a:t>
            </a:r>
            <a:r>
              <a:rPr lang="pt-BR"/>
              <a:t> cus </a:t>
            </a:r>
            <a:r>
              <a:rPr lang="pt-BR" err="1"/>
              <a:t>dem</a:t>
            </a:r>
            <a:r>
              <a:rPr lang="pt-BR"/>
              <a:t> </a:t>
            </a:r>
            <a:r>
              <a:rPr lang="pt-BR" err="1"/>
              <a:t>qui</a:t>
            </a:r>
            <a:r>
              <a:rPr lang="pt-BR"/>
              <a:t> </a:t>
            </a:r>
            <a:r>
              <a:rPr lang="pt-BR" err="1"/>
              <a:t>deni</a:t>
            </a:r>
            <a:r>
              <a:rPr lang="pt-BR"/>
              <a:t> </a:t>
            </a:r>
            <a:r>
              <a:rPr lang="pt-BR" err="1"/>
              <a:t>incitatet</a:t>
            </a:r>
            <a:r>
              <a:rPr lang="pt-BR"/>
              <a:t> </a:t>
            </a:r>
            <a:r>
              <a:rPr lang="pt-BR" err="1"/>
              <a:t>nonsend</a:t>
            </a:r>
            <a:r>
              <a:rPr lang="pt-BR"/>
              <a:t>?</a:t>
            </a:r>
          </a:p>
        </p:txBody>
      </p:sp>
      <p:sp>
        <p:nvSpPr>
          <p:cNvPr id="38" name="Text Placeholder 2">
            <a:extLst>
              <a:ext uri="{FF2B5EF4-FFF2-40B4-BE49-F238E27FC236}">
                <a16:creationId xmlns:a16="http://schemas.microsoft.com/office/drawing/2014/main" id="{3444BE53-DD7A-D545-ABC3-2B66F4F9613C}"/>
              </a:ext>
            </a:extLst>
          </p:cNvPr>
          <p:cNvSpPr>
            <a:spLocks noGrp="1"/>
          </p:cNvSpPr>
          <p:nvPr>
            <p:ph type="body" sz="quarter" idx="39" hasCustomPrompt="1"/>
          </p:nvPr>
        </p:nvSpPr>
        <p:spPr>
          <a:xfrm>
            <a:off x="8525040" y="3246612"/>
            <a:ext cx="2742931"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a:t>ONE OR TWO LINES for topic description</a:t>
            </a:r>
          </a:p>
        </p:txBody>
      </p:sp>
    </p:spTree>
    <p:extLst>
      <p:ext uri="{BB962C8B-B14F-4D97-AF65-F5344CB8AC3E}">
        <p14:creationId xmlns:p14="http://schemas.microsoft.com/office/powerpoint/2010/main" val="301735127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our Columns - Solid">
    <p:bg>
      <p:bgPr>
        <a:solidFill>
          <a:srgbClr val="113C53"/>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73CDAF1-4BB2-9E42-A71C-4F5460496E60}"/>
              </a:ext>
            </a:extLst>
          </p:cNvPr>
          <p:cNvSpPr>
            <a:spLocks noGrp="1"/>
          </p:cNvSpPr>
          <p:nvPr>
            <p:ph type="sldNum" sz="quarter" idx="10"/>
          </p:nvPr>
        </p:nvSpPr>
        <p:spPr/>
        <p:txBody>
          <a:bodyPr/>
          <a:lstStyle>
            <a:lvl1pPr>
              <a:defRPr>
                <a:solidFill>
                  <a:schemeClr val="bg2"/>
                </a:solidFill>
              </a:defRPr>
            </a:lvl1pPr>
          </a:lstStyle>
          <a:p>
            <a:fld id="{234755BD-B4AC-9044-BCE4-27904766F8BB}" type="slidenum">
              <a:rPr lang="en-US" smtClean="0"/>
              <a:pPr/>
              <a:t>‹#›</a:t>
            </a:fld>
            <a:endParaRPr lang="en-US"/>
          </a:p>
        </p:txBody>
      </p:sp>
      <p:sp>
        <p:nvSpPr>
          <p:cNvPr id="55" name="Title Placeholder 17">
            <a:extLst>
              <a:ext uri="{FF2B5EF4-FFF2-40B4-BE49-F238E27FC236}">
                <a16:creationId xmlns:a16="http://schemas.microsoft.com/office/drawing/2014/main" id="{B1F1AE2D-D822-C04E-81ED-39C9F152D3C4}"/>
              </a:ext>
            </a:extLst>
          </p:cNvPr>
          <p:cNvSpPr>
            <a:spLocks noGrp="1"/>
          </p:cNvSpPr>
          <p:nvPr>
            <p:ph type="title"/>
          </p:nvPr>
        </p:nvSpPr>
        <p:spPr>
          <a:xfrm>
            <a:off x="912571" y="349506"/>
            <a:ext cx="8874759" cy="798177"/>
          </a:xfrm>
          <a:prstGeom prst="rect">
            <a:avLst/>
          </a:prstGeom>
        </p:spPr>
        <p:txBody>
          <a:bodyPr vert="horz" lIns="0" tIns="45720" rIns="91440" bIns="45720" rtlCol="0" anchor="b" anchorCtr="0">
            <a:noAutofit/>
          </a:bodyPr>
          <a:lstStyle>
            <a:lvl1pPr>
              <a:defRPr>
                <a:solidFill>
                  <a:schemeClr val="bg1"/>
                </a:solidFill>
              </a:defRPr>
            </a:lvl1pPr>
          </a:lstStyle>
          <a:p>
            <a:r>
              <a:rPr lang="en-US"/>
              <a:t>Click to edit Master title style</a:t>
            </a:r>
          </a:p>
        </p:txBody>
      </p:sp>
      <p:cxnSp>
        <p:nvCxnSpPr>
          <p:cNvPr id="22" name="Straight Connector 21">
            <a:extLst>
              <a:ext uri="{FF2B5EF4-FFF2-40B4-BE49-F238E27FC236}">
                <a16:creationId xmlns:a16="http://schemas.microsoft.com/office/drawing/2014/main" id="{DF8BBF27-E039-D94A-A108-37D475A1B9DC}"/>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36" name="Picture Placeholder 31">
            <a:extLst>
              <a:ext uri="{FF2B5EF4-FFF2-40B4-BE49-F238E27FC236}">
                <a16:creationId xmlns:a16="http://schemas.microsoft.com/office/drawing/2014/main" id="{4D1459FC-7A2D-D446-B68B-518894B598FC}"/>
              </a:ext>
            </a:extLst>
          </p:cNvPr>
          <p:cNvSpPr>
            <a:spLocks noGrp="1"/>
          </p:cNvSpPr>
          <p:nvPr>
            <p:ph type="pic" sz="quarter" idx="27" hasCustomPrompt="1"/>
          </p:nvPr>
        </p:nvSpPr>
        <p:spPr>
          <a:xfrm>
            <a:off x="3728755" y="2369223"/>
            <a:ext cx="546443" cy="546497"/>
          </a:xfrm>
        </p:spPr>
        <p:txBody>
          <a:bodyPr>
            <a:normAutofit/>
          </a:bodyPr>
          <a:lstStyle>
            <a:lvl1pPr marL="0" indent="0" algn="ctr">
              <a:buNone/>
              <a:defRPr sz="1200">
                <a:solidFill>
                  <a:schemeClr val="accent3"/>
                </a:solidFill>
              </a:defRPr>
            </a:lvl1pPr>
          </a:lstStyle>
          <a:p>
            <a:r>
              <a:rPr lang="en-US"/>
              <a:t>icon</a:t>
            </a:r>
          </a:p>
        </p:txBody>
      </p:sp>
      <p:sp>
        <p:nvSpPr>
          <p:cNvPr id="37" name="Picture Placeholder 31">
            <a:extLst>
              <a:ext uri="{FF2B5EF4-FFF2-40B4-BE49-F238E27FC236}">
                <a16:creationId xmlns:a16="http://schemas.microsoft.com/office/drawing/2014/main" id="{BC5B1BDF-387B-5246-8E69-336380B67456}"/>
              </a:ext>
            </a:extLst>
          </p:cNvPr>
          <p:cNvSpPr>
            <a:spLocks noGrp="1"/>
          </p:cNvSpPr>
          <p:nvPr>
            <p:ph type="pic" sz="quarter" idx="28" hasCustomPrompt="1"/>
          </p:nvPr>
        </p:nvSpPr>
        <p:spPr>
          <a:xfrm>
            <a:off x="910089" y="2369223"/>
            <a:ext cx="546443" cy="546497"/>
          </a:xfrm>
        </p:spPr>
        <p:txBody>
          <a:bodyPr>
            <a:normAutofit/>
          </a:bodyPr>
          <a:lstStyle>
            <a:lvl1pPr marL="0" indent="0" algn="ctr">
              <a:buNone/>
              <a:defRPr sz="1200">
                <a:solidFill>
                  <a:schemeClr val="accent3"/>
                </a:solidFill>
              </a:defRPr>
            </a:lvl1pPr>
          </a:lstStyle>
          <a:p>
            <a:r>
              <a:rPr lang="en-US"/>
              <a:t>icon</a:t>
            </a:r>
          </a:p>
        </p:txBody>
      </p:sp>
      <p:sp>
        <p:nvSpPr>
          <p:cNvPr id="38" name="Picture Placeholder 31">
            <a:extLst>
              <a:ext uri="{FF2B5EF4-FFF2-40B4-BE49-F238E27FC236}">
                <a16:creationId xmlns:a16="http://schemas.microsoft.com/office/drawing/2014/main" id="{000391C9-8FED-9249-9C8A-C897138FF87C}"/>
              </a:ext>
            </a:extLst>
          </p:cNvPr>
          <p:cNvSpPr>
            <a:spLocks noGrp="1"/>
          </p:cNvSpPr>
          <p:nvPr>
            <p:ph type="pic" sz="quarter" idx="29" hasCustomPrompt="1"/>
          </p:nvPr>
        </p:nvSpPr>
        <p:spPr>
          <a:xfrm>
            <a:off x="6543196" y="2373262"/>
            <a:ext cx="546443" cy="546497"/>
          </a:xfrm>
        </p:spPr>
        <p:txBody>
          <a:bodyPr>
            <a:normAutofit/>
          </a:bodyPr>
          <a:lstStyle>
            <a:lvl1pPr marL="0" indent="0" algn="ctr">
              <a:buNone/>
              <a:defRPr sz="1200">
                <a:solidFill>
                  <a:schemeClr val="accent3"/>
                </a:solidFill>
              </a:defRPr>
            </a:lvl1pPr>
          </a:lstStyle>
          <a:p>
            <a:r>
              <a:rPr lang="en-US"/>
              <a:t>icon</a:t>
            </a:r>
          </a:p>
        </p:txBody>
      </p:sp>
      <p:sp>
        <p:nvSpPr>
          <p:cNvPr id="39" name="Picture Placeholder 31">
            <a:extLst>
              <a:ext uri="{FF2B5EF4-FFF2-40B4-BE49-F238E27FC236}">
                <a16:creationId xmlns:a16="http://schemas.microsoft.com/office/drawing/2014/main" id="{749B391D-45B1-5F43-B13D-239CB9053EC9}"/>
              </a:ext>
            </a:extLst>
          </p:cNvPr>
          <p:cNvSpPr>
            <a:spLocks noGrp="1"/>
          </p:cNvSpPr>
          <p:nvPr>
            <p:ph type="pic" sz="quarter" idx="30" hasCustomPrompt="1"/>
          </p:nvPr>
        </p:nvSpPr>
        <p:spPr>
          <a:xfrm>
            <a:off x="9357637" y="2373262"/>
            <a:ext cx="546443" cy="546497"/>
          </a:xfrm>
        </p:spPr>
        <p:txBody>
          <a:bodyPr>
            <a:normAutofit/>
          </a:bodyPr>
          <a:lstStyle>
            <a:lvl1pPr marL="0" indent="0" algn="ctr">
              <a:buNone/>
              <a:defRPr sz="1200">
                <a:solidFill>
                  <a:schemeClr val="accent3"/>
                </a:solidFill>
              </a:defRPr>
            </a:lvl1pPr>
          </a:lstStyle>
          <a:p>
            <a:r>
              <a:rPr lang="en-US"/>
              <a:t>icon</a:t>
            </a:r>
          </a:p>
        </p:txBody>
      </p:sp>
      <p:pic>
        <p:nvPicPr>
          <p:cNvPr id="23" name="Graphic 22">
            <a:extLst>
              <a:ext uri="{FF2B5EF4-FFF2-40B4-BE49-F238E27FC236}">
                <a16:creationId xmlns:a16="http://schemas.microsoft.com/office/drawing/2014/main" id="{3F6615B8-4182-3346-8F85-9239984EC9D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40" name="Text Placeholder 2">
            <a:extLst>
              <a:ext uri="{FF2B5EF4-FFF2-40B4-BE49-F238E27FC236}">
                <a16:creationId xmlns:a16="http://schemas.microsoft.com/office/drawing/2014/main" id="{316D3445-2E7A-5F4D-B9A0-E3BEBFF95CA0}"/>
              </a:ext>
            </a:extLst>
          </p:cNvPr>
          <p:cNvSpPr>
            <a:spLocks noGrp="1"/>
          </p:cNvSpPr>
          <p:nvPr>
            <p:ph type="body" sz="quarter" idx="31" hasCustomPrompt="1"/>
          </p:nvPr>
        </p:nvSpPr>
        <p:spPr>
          <a:xfrm>
            <a:off x="910089" y="3778175"/>
            <a:ext cx="1920051" cy="1443885"/>
          </a:xfrm>
        </p:spPr>
        <p:txBody>
          <a:bodyPr lIns="0">
            <a:normAutofit/>
          </a:bodyPr>
          <a:lstStyle>
            <a:lvl1pPr marL="0" indent="0">
              <a:buFontTx/>
              <a:buNone/>
              <a:defRPr sz="1200" b="0" i="0">
                <a:solidFill>
                  <a:schemeClr val="bg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a:t>Font size min 14pt recommended and line spacing of at least Multiple 1.1</a:t>
            </a:r>
          </a:p>
          <a:p>
            <a:pPr lvl="0"/>
            <a:r>
              <a:rPr lang="pt-BR"/>
              <a:t>Apita </a:t>
            </a:r>
            <a:r>
              <a:rPr lang="pt-BR" err="1"/>
              <a:t>imentemqui</a:t>
            </a:r>
            <a:r>
              <a:rPr lang="pt-BR"/>
              <a:t> te </a:t>
            </a:r>
            <a:r>
              <a:rPr lang="pt-BR" err="1"/>
              <a:t>sunte</a:t>
            </a:r>
            <a:r>
              <a:rPr lang="pt-BR"/>
              <a:t> </a:t>
            </a:r>
            <a:r>
              <a:rPr lang="pt-BR" err="1"/>
              <a:t>cuptia</a:t>
            </a:r>
            <a:r>
              <a:rPr lang="pt-BR"/>
              <a:t> </a:t>
            </a:r>
            <a:r>
              <a:rPr lang="pt-BR" err="1"/>
              <a:t>sam</a:t>
            </a:r>
            <a:r>
              <a:rPr lang="pt-BR"/>
              <a:t> cus </a:t>
            </a:r>
            <a:r>
              <a:rPr lang="pt-BR" err="1"/>
              <a:t>dem</a:t>
            </a:r>
            <a:r>
              <a:rPr lang="pt-BR"/>
              <a:t> </a:t>
            </a:r>
            <a:r>
              <a:rPr lang="pt-BR" err="1"/>
              <a:t>qui</a:t>
            </a:r>
            <a:r>
              <a:rPr lang="pt-BR"/>
              <a:t> </a:t>
            </a:r>
            <a:r>
              <a:rPr lang="pt-BR" err="1"/>
              <a:t>deni</a:t>
            </a:r>
            <a:r>
              <a:rPr lang="pt-BR"/>
              <a:t> </a:t>
            </a:r>
            <a:r>
              <a:rPr lang="pt-BR" err="1"/>
              <a:t>incitatet</a:t>
            </a:r>
            <a:r>
              <a:rPr lang="pt-BR"/>
              <a:t> </a:t>
            </a:r>
            <a:r>
              <a:rPr lang="pt-BR" err="1"/>
              <a:t>nonsend</a:t>
            </a:r>
            <a:r>
              <a:rPr lang="pt-BR"/>
              <a:t>?</a:t>
            </a:r>
          </a:p>
        </p:txBody>
      </p:sp>
      <p:sp>
        <p:nvSpPr>
          <p:cNvPr id="41" name="Text Placeholder 2">
            <a:extLst>
              <a:ext uri="{FF2B5EF4-FFF2-40B4-BE49-F238E27FC236}">
                <a16:creationId xmlns:a16="http://schemas.microsoft.com/office/drawing/2014/main" id="{6EAEE96C-945F-5B44-A64C-E22806948B53}"/>
              </a:ext>
            </a:extLst>
          </p:cNvPr>
          <p:cNvSpPr>
            <a:spLocks noGrp="1"/>
          </p:cNvSpPr>
          <p:nvPr>
            <p:ph type="body" sz="quarter" idx="32" hasCustomPrompt="1"/>
          </p:nvPr>
        </p:nvSpPr>
        <p:spPr>
          <a:xfrm>
            <a:off x="910089" y="3083738"/>
            <a:ext cx="1920051"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a:t>ONE OR TWO LINES for description</a:t>
            </a:r>
          </a:p>
        </p:txBody>
      </p:sp>
      <p:sp>
        <p:nvSpPr>
          <p:cNvPr id="42" name="Text Placeholder 2">
            <a:extLst>
              <a:ext uri="{FF2B5EF4-FFF2-40B4-BE49-F238E27FC236}">
                <a16:creationId xmlns:a16="http://schemas.microsoft.com/office/drawing/2014/main" id="{2BF4CD29-3295-8545-A49F-FACDA562A4A3}"/>
              </a:ext>
            </a:extLst>
          </p:cNvPr>
          <p:cNvSpPr>
            <a:spLocks noGrp="1"/>
          </p:cNvSpPr>
          <p:nvPr>
            <p:ph type="body" sz="quarter" idx="33" hasCustomPrompt="1"/>
          </p:nvPr>
        </p:nvSpPr>
        <p:spPr>
          <a:xfrm>
            <a:off x="3728755" y="3778175"/>
            <a:ext cx="1920051" cy="1443885"/>
          </a:xfrm>
        </p:spPr>
        <p:txBody>
          <a:bodyPr lIns="0">
            <a:normAutofit/>
          </a:bodyPr>
          <a:lstStyle>
            <a:lvl1pPr marL="0" indent="0">
              <a:buFontTx/>
              <a:buNone/>
              <a:defRPr sz="1200" b="0" i="0">
                <a:solidFill>
                  <a:schemeClr val="bg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a:t>Font size min 14pt recommended and line spacing of at least Multiple 1.1</a:t>
            </a:r>
          </a:p>
          <a:p>
            <a:pPr lvl="0"/>
            <a:r>
              <a:rPr lang="pt-BR"/>
              <a:t>Apita </a:t>
            </a:r>
            <a:r>
              <a:rPr lang="pt-BR" err="1"/>
              <a:t>imentemqui</a:t>
            </a:r>
            <a:r>
              <a:rPr lang="pt-BR"/>
              <a:t> te </a:t>
            </a:r>
            <a:r>
              <a:rPr lang="pt-BR" err="1"/>
              <a:t>sunte</a:t>
            </a:r>
            <a:r>
              <a:rPr lang="pt-BR"/>
              <a:t> </a:t>
            </a:r>
            <a:r>
              <a:rPr lang="pt-BR" err="1"/>
              <a:t>cuptia</a:t>
            </a:r>
            <a:r>
              <a:rPr lang="pt-BR"/>
              <a:t> </a:t>
            </a:r>
            <a:r>
              <a:rPr lang="pt-BR" err="1"/>
              <a:t>sam</a:t>
            </a:r>
            <a:r>
              <a:rPr lang="pt-BR"/>
              <a:t> cus </a:t>
            </a:r>
            <a:r>
              <a:rPr lang="pt-BR" err="1"/>
              <a:t>dem</a:t>
            </a:r>
            <a:r>
              <a:rPr lang="pt-BR"/>
              <a:t> </a:t>
            </a:r>
            <a:r>
              <a:rPr lang="pt-BR" err="1"/>
              <a:t>qui</a:t>
            </a:r>
            <a:r>
              <a:rPr lang="pt-BR"/>
              <a:t> </a:t>
            </a:r>
            <a:r>
              <a:rPr lang="pt-BR" err="1"/>
              <a:t>deni</a:t>
            </a:r>
            <a:r>
              <a:rPr lang="pt-BR"/>
              <a:t> </a:t>
            </a:r>
            <a:r>
              <a:rPr lang="pt-BR" err="1"/>
              <a:t>incitatet</a:t>
            </a:r>
            <a:r>
              <a:rPr lang="pt-BR"/>
              <a:t> </a:t>
            </a:r>
            <a:r>
              <a:rPr lang="pt-BR" err="1"/>
              <a:t>nonsend</a:t>
            </a:r>
            <a:r>
              <a:rPr lang="pt-BR"/>
              <a:t>?</a:t>
            </a:r>
          </a:p>
        </p:txBody>
      </p:sp>
      <p:sp>
        <p:nvSpPr>
          <p:cNvPr id="43" name="Text Placeholder 2">
            <a:extLst>
              <a:ext uri="{FF2B5EF4-FFF2-40B4-BE49-F238E27FC236}">
                <a16:creationId xmlns:a16="http://schemas.microsoft.com/office/drawing/2014/main" id="{F9230096-0FE6-3049-B437-FAEC61777A51}"/>
              </a:ext>
            </a:extLst>
          </p:cNvPr>
          <p:cNvSpPr>
            <a:spLocks noGrp="1"/>
          </p:cNvSpPr>
          <p:nvPr>
            <p:ph type="body" sz="quarter" idx="34" hasCustomPrompt="1"/>
          </p:nvPr>
        </p:nvSpPr>
        <p:spPr>
          <a:xfrm>
            <a:off x="3728755" y="3083738"/>
            <a:ext cx="1920051"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a:t>ONE OR TWO LINES for description</a:t>
            </a:r>
          </a:p>
        </p:txBody>
      </p:sp>
      <p:sp>
        <p:nvSpPr>
          <p:cNvPr id="44" name="Text Placeholder 2">
            <a:extLst>
              <a:ext uri="{FF2B5EF4-FFF2-40B4-BE49-F238E27FC236}">
                <a16:creationId xmlns:a16="http://schemas.microsoft.com/office/drawing/2014/main" id="{3C6E7E8D-59F6-F143-8861-C811D5880B5A}"/>
              </a:ext>
            </a:extLst>
          </p:cNvPr>
          <p:cNvSpPr>
            <a:spLocks noGrp="1"/>
          </p:cNvSpPr>
          <p:nvPr>
            <p:ph type="body" sz="quarter" idx="35" hasCustomPrompt="1"/>
          </p:nvPr>
        </p:nvSpPr>
        <p:spPr>
          <a:xfrm>
            <a:off x="6543196" y="3778175"/>
            <a:ext cx="1920051" cy="1443885"/>
          </a:xfrm>
        </p:spPr>
        <p:txBody>
          <a:bodyPr lIns="0">
            <a:normAutofit/>
          </a:bodyPr>
          <a:lstStyle>
            <a:lvl1pPr marL="0" indent="0">
              <a:buFontTx/>
              <a:buNone/>
              <a:defRPr sz="1200" b="0" i="0">
                <a:solidFill>
                  <a:schemeClr val="bg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a:t>Font size min 14pt recommended and line spacing of at least Multiple 1.1</a:t>
            </a:r>
          </a:p>
          <a:p>
            <a:pPr lvl="0"/>
            <a:r>
              <a:rPr lang="pt-BR"/>
              <a:t>Apita </a:t>
            </a:r>
            <a:r>
              <a:rPr lang="pt-BR" err="1"/>
              <a:t>imentemqui</a:t>
            </a:r>
            <a:r>
              <a:rPr lang="pt-BR"/>
              <a:t> te </a:t>
            </a:r>
            <a:r>
              <a:rPr lang="pt-BR" err="1"/>
              <a:t>sunte</a:t>
            </a:r>
            <a:r>
              <a:rPr lang="pt-BR"/>
              <a:t> </a:t>
            </a:r>
            <a:r>
              <a:rPr lang="pt-BR" err="1"/>
              <a:t>cuptia</a:t>
            </a:r>
            <a:r>
              <a:rPr lang="pt-BR"/>
              <a:t> </a:t>
            </a:r>
            <a:r>
              <a:rPr lang="pt-BR" err="1"/>
              <a:t>sam</a:t>
            </a:r>
            <a:r>
              <a:rPr lang="pt-BR"/>
              <a:t> cus </a:t>
            </a:r>
            <a:r>
              <a:rPr lang="pt-BR" err="1"/>
              <a:t>dem</a:t>
            </a:r>
            <a:r>
              <a:rPr lang="pt-BR"/>
              <a:t> </a:t>
            </a:r>
            <a:r>
              <a:rPr lang="pt-BR" err="1"/>
              <a:t>qui</a:t>
            </a:r>
            <a:r>
              <a:rPr lang="pt-BR"/>
              <a:t> </a:t>
            </a:r>
            <a:r>
              <a:rPr lang="pt-BR" err="1"/>
              <a:t>deni</a:t>
            </a:r>
            <a:r>
              <a:rPr lang="pt-BR"/>
              <a:t> </a:t>
            </a:r>
            <a:r>
              <a:rPr lang="pt-BR" err="1"/>
              <a:t>incitatet</a:t>
            </a:r>
            <a:r>
              <a:rPr lang="pt-BR"/>
              <a:t> </a:t>
            </a:r>
            <a:r>
              <a:rPr lang="pt-BR" err="1"/>
              <a:t>nonsend</a:t>
            </a:r>
            <a:r>
              <a:rPr lang="pt-BR"/>
              <a:t>?</a:t>
            </a:r>
          </a:p>
        </p:txBody>
      </p:sp>
      <p:sp>
        <p:nvSpPr>
          <p:cNvPr id="45" name="Text Placeholder 2">
            <a:extLst>
              <a:ext uri="{FF2B5EF4-FFF2-40B4-BE49-F238E27FC236}">
                <a16:creationId xmlns:a16="http://schemas.microsoft.com/office/drawing/2014/main" id="{CF0A9C4F-AAF2-8A4F-9B1D-5C66134CC363}"/>
              </a:ext>
            </a:extLst>
          </p:cNvPr>
          <p:cNvSpPr>
            <a:spLocks noGrp="1"/>
          </p:cNvSpPr>
          <p:nvPr>
            <p:ph type="body" sz="quarter" idx="36" hasCustomPrompt="1"/>
          </p:nvPr>
        </p:nvSpPr>
        <p:spPr>
          <a:xfrm>
            <a:off x="6543196" y="3083738"/>
            <a:ext cx="1920051"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a:t>ONE OR TWO LINES for description</a:t>
            </a:r>
          </a:p>
        </p:txBody>
      </p:sp>
      <p:sp>
        <p:nvSpPr>
          <p:cNvPr id="46" name="Text Placeholder 2">
            <a:extLst>
              <a:ext uri="{FF2B5EF4-FFF2-40B4-BE49-F238E27FC236}">
                <a16:creationId xmlns:a16="http://schemas.microsoft.com/office/drawing/2014/main" id="{D27D2985-B3CE-E942-A848-85819BBA2E42}"/>
              </a:ext>
            </a:extLst>
          </p:cNvPr>
          <p:cNvSpPr>
            <a:spLocks noGrp="1"/>
          </p:cNvSpPr>
          <p:nvPr>
            <p:ph type="body" sz="quarter" idx="37" hasCustomPrompt="1"/>
          </p:nvPr>
        </p:nvSpPr>
        <p:spPr>
          <a:xfrm>
            <a:off x="9357637" y="3778175"/>
            <a:ext cx="1920051" cy="1443885"/>
          </a:xfrm>
        </p:spPr>
        <p:txBody>
          <a:bodyPr lIns="0">
            <a:normAutofit/>
          </a:bodyPr>
          <a:lstStyle>
            <a:lvl1pPr marL="0" indent="0">
              <a:buFontTx/>
              <a:buNone/>
              <a:defRPr sz="1200" b="0" i="0">
                <a:solidFill>
                  <a:schemeClr val="bg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a:t>Font size min 14pt recommended and line spacing of at least Multiple 1.1</a:t>
            </a:r>
          </a:p>
          <a:p>
            <a:pPr lvl="0"/>
            <a:r>
              <a:rPr lang="pt-BR"/>
              <a:t>Apita </a:t>
            </a:r>
            <a:r>
              <a:rPr lang="pt-BR" err="1"/>
              <a:t>imentemqui</a:t>
            </a:r>
            <a:r>
              <a:rPr lang="pt-BR"/>
              <a:t> te </a:t>
            </a:r>
            <a:r>
              <a:rPr lang="pt-BR" err="1"/>
              <a:t>sunte</a:t>
            </a:r>
            <a:r>
              <a:rPr lang="pt-BR"/>
              <a:t> </a:t>
            </a:r>
            <a:r>
              <a:rPr lang="pt-BR" err="1"/>
              <a:t>cuptia</a:t>
            </a:r>
            <a:r>
              <a:rPr lang="pt-BR"/>
              <a:t> </a:t>
            </a:r>
            <a:r>
              <a:rPr lang="pt-BR" err="1"/>
              <a:t>sam</a:t>
            </a:r>
            <a:r>
              <a:rPr lang="pt-BR"/>
              <a:t> cus </a:t>
            </a:r>
            <a:r>
              <a:rPr lang="pt-BR" err="1"/>
              <a:t>dem</a:t>
            </a:r>
            <a:r>
              <a:rPr lang="pt-BR"/>
              <a:t> </a:t>
            </a:r>
            <a:r>
              <a:rPr lang="pt-BR" err="1"/>
              <a:t>qui</a:t>
            </a:r>
            <a:r>
              <a:rPr lang="pt-BR"/>
              <a:t> </a:t>
            </a:r>
            <a:r>
              <a:rPr lang="pt-BR" err="1"/>
              <a:t>deni</a:t>
            </a:r>
            <a:r>
              <a:rPr lang="pt-BR"/>
              <a:t> </a:t>
            </a:r>
            <a:r>
              <a:rPr lang="pt-BR" err="1"/>
              <a:t>incitatet</a:t>
            </a:r>
            <a:r>
              <a:rPr lang="pt-BR"/>
              <a:t> </a:t>
            </a:r>
            <a:r>
              <a:rPr lang="pt-BR" err="1"/>
              <a:t>nonsend</a:t>
            </a:r>
            <a:r>
              <a:rPr lang="pt-BR"/>
              <a:t>?</a:t>
            </a:r>
          </a:p>
        </p:txBody>
      </p:sp>
      <p:sp>
        <p:nvSpPr>
          <p:cNvPr id="47" name="Text Placeholder 2">
            <a:extLst>
              <a:ext uri="{FF2B5EF4-FFF2-40B4-BE49-F238E27FC236}">
                <a16:creationId xmlns:a16="http://schemas.microsoft.com/office/drawing/2014/main" id="{BE5BA6E9-7B2A-E941-A938-E52F3E388239}"/>
              </a:ext>
            </a:extLst>
          </p:cNvPr>
          <p:cNvSpPr>
            <a:spLocks noGrp="1"/>
          </p:cNvSpPr>
          <p:nvPr>
            <p:ph type="body" sz="quarter" idx="38" hasCustomPrompt="1"/>
          </p:nvPr>
        </p:nvSpPr>
        <p:spPr>
          <a:xfrm>
            <a:off x="9357637" y="3083738"/>
            <a:ext cx="1920051"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a:t>ONE OR TWO LINES for description</a:t>
            </a:r>
          </a:p>
        </p:txBody>
      </p:sp>
    </p:spTree>
    <p:extLst>
      <p:ext uri="{BB962C8B-B14F-4D97-AF65-F5344CB8AC3E}">
        <p14:creationId xmlns:p14="http://schemas.microsoft.com/office/powerpoint/2010/main" val="35274648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our Columns - White">
    <p:spTree>
      <p:nvGrpSpPr>
        <p:cNvPr id="1" name=""/>
        <p:cNvGrpSpPr/>
        <p:nvPr/>
      </p:nvGrpSpPr>
      <p:grpSpPr>
        <a:xfrm>
          <a:off x="0" y="0"/>
          <a:ext cx="0" cy="0"/>
          <a:chOff x="0" y="0"/>
          <a:chExt cx="0" cy="0"/>
        </a:xfrm>
      </p:grpSpPr>
      <p:sp>
        <p:nvSpPr>
          <p:cNvPr id="33" name="Picture Placeholder 31">
            <a:extLst>
              <a:ext uri="{FF2B5EF4-FFF2-40B4-BE49-F238E27FC236}">
                <a16:creationId xmlns:a16="http://schemas.microsoft.com/office/drawing/2014/main" id="{608486F2-265D-3B42-93AB-5DD0CFADBD92}"/>
              </a:ext>
            </a:extLst>
          </p:cNvPr>
          <p:cNvSpPr>
            <a:spLocks noGrp="1"/>
          </p:cNvSpPr>
          <p:nvPr>
            <p:ph type="pic" sz="quarter" idx="27" hasCustomPrompt="1"/>
          </p:nvPr>
        </p:nvSpPr>
        <p:spPr>
          <a:xfrm>
            <a:off x="3728755" y="2369223"/>
            <a:ext cx="546443" cy="546497"/>
          </a:xfrm>
        </p:spPr>
        <p:txBody>
          <a:bodyPr>
            <a:normAutofit/>
          </a:bodyPr>
          <a:lstStyle>
            <a:lvl1pPr marL="0" indent="0" algn="ctr">
              <a:buNone/>
              <a:defRPr sz="1200">
                <a:solidFill>
                  <a:schemeClr val="accent3"/>
                </a:solidFill>
              </a:defRPr>
            </a:lvl1pPr>
          </a:lstStyle>
          <a:p>
            <a:r>
              <a:rPr lang="en-US"/>
              <a:t>icon</a:t>
            </a:r>
          </a:p>
        </p:txBody>
      </p:sp>
      <p:sp>
        <p:nvSpPr>
          <p:cNvPr id="34" name="Picture Placeholder 31">
            <a:extLst>
              <a:ext uri="{FF2B5EF4-FFF2-40B4-BE49-F238E27FC236}">
                <a16:creationId xmlns:a16="http://schemas.microsoft.com/office/drawing/2014/main" id="{6D3C39CC-42EB-6141-B066-5E83D3C6A1BD}"/>
              </a:ext>
            </a:extLst>
          </p:cNvPr>
          <p:cNvSpPr>
            <a:spLocks noGrp="1"/>
          </p:cNvSpPr>
          <p:nvPr>
            <p:ph type="pic" sz="quarter" idx="28" hasCustomPrompt="1"/>
          </p:nvPr>
        </p:nvSpPr>
        <p:spPr>
          <a:xfrm>
            <a:off x="910089" y="2369223"/>
            <a:ext cx="546443" cy="546497"/>
          </a:xfrm>
        </p:spPr>
        <p:txBody>
          <a:bodyPr>
            <a:normAutofit/>
          </a:bodyPr>
          <a:lstStyle>
            <a:lvl1pPr marL="0" indent="0" algn="ctr">
              <a:buNone/>
              <a:defRPr sz="1200">
                <a:solidFill>
                  <a:schemeClr val="accent3"/>
                </a:solidFill>
              </a:defRPr>
            </a:lvl1pPr>
          </a:lstStyle>
          <a:p>
            <a:r>
              <a:rPr lang="en-US"/>
              <a:t>icon</a:t>
            </a:r>
          </a:p>
        </p:txBody>
      </p:sp>
      <p:sp>
        <p:nvSpPr>
          <p:cNvPr id="35" name="Picture Placeholder 31">
            <a:extLst>
              <a:ext uri="{FF2B5EF4-FFF2-40B4-BE49-F238E27FC236}">
                <a16:creationId xmlns:a16="http://schemas.microsoft.com/office/drawing/2014/main" id="{0EBE093C-0AD5-4E4E-BA32-07E8961920D3}"/>
              </a:ext>
            </a:extLst>
          </p:cNvPr>
          <p:cNvSpPr>
            <a:spLocks noGrp="1"/>
          </p:cNvSpPr>
          <p:nvPr>
            <p:ph type="pic" sz="quarter" idx="29" hasCustomPrompt="1"/>
          </p:nvPr>
        </p:nvSpPr>
        <p:spPr>
          <a:xfrm>
            <a:off x="6543196" y="2373262"/>
            <a:ext cx="546443" cy="546497"/>
          </a:xfrm>
        </p:spPr>
        <p:txBody>
          <a:bodyPr>
            <a:normAutofit/>
          </a:bodyPr>
          <a:lstStyle>
            <a:lvl1pPr marL="0" indent="0" algn="ctr">
              <a:buNone/>
              <a:defRPr sz="1200">
                <a:solidFill>
                  <a:schemeClr val="accent3"/>
                </a:solidFill>
              </a:defRPr>
            </a:lvl1pPr>
          </a:lstStyle>
          <a:p>
            <a:r>
              <a:rPr lang="en-US"/>
              <a:t>icon</a:t>
            </a:r>
          </a:p>
        </p:txBody>
      </p:sp>
      <p:sp>
        <p:nvSpPr>
          <p:cNvPr id="36" name="Picture Placeholder 31">
            <a:extLst>
              <a:ext uri="{FF2B5EF4-FFF2-40B4-BE49-F238E27FC236}">
                <a16:creationId xmlns:a16="http://schemas.microsoft.com/office/drawing/2014/main" id="{BEE9D677-E53D-7E43-B938-BE5D9EF21D32}"/>
              </a:ext>
            </a:extLst>
          </p:cNvPr>
          <p:cNvSpPr>
            <a:spLocks noGrp="1"/>
          </p:cNvSpPr>
          <p:nvPr>
            <p:ph type="pic" sz="quarter" idx="30" hasCustomPrompt="1"/>
          </p:nvPr>
        </p:nvSpPr>
        <p:spPr>
          <a:xfrm>
            <a:off x="9357637" y="2373262"/>
            <a:ext cx="546443" cy="546497"/>
          </a:xfrm>
        </p:spPr>
        <p:txBody>
          <a:bodyPr>
            <a:normAutofit/>
          </a:bodyPr>
          <a:lstStyle>
            <a:lvl1pPr marL="0" indent="0" algn="ctr">
              <a:buNone/>
              <a:defRPr sz="1200">
                <a:solidFill>
                  <a:schemeClr val="accent3"/>
                </a:solidFill>
              </a:defRPr>
            </a:lvl1pPr>
          </a:lstStyle>
          <a:p>
            <a:r>
              <a:rPr lang="en-US"/>
              <a:t>icon</a:t>
            </a:r>
          </a:p>
        </p:txBody>
      </p:sp>
      <p:sp>
        <p:nvSpPr>
          <p:cNvPr id="3" name="Slide Number Placeholder 2">
            <a:extLst>
              <a:ext uri="{FF2B5EF4-FFF2-40B4-BE49-F238E27FC236}">
                <a16:creationId xmlns:a16="http://schemas.microsoft.com/office/drawing/2014/main" id="{17FAE0BB-31CD-FF42-B449-3B90615C0901}"/>
              </a:ext>
            </a:extLst>
          </p:cNvPr>
          <p:cNvSpPr>
            <a:spLocks noGrp="1"/>
          </p:cNvSpPr>
          <p:nvPr>
            <p:ph type="sldNum" sz="quarter" idx="32"/>
          </p:nvPr>
        </p:nvSpPr>
        <p:spPr/>
        <p:txBody>
          <a:bodyPr/>
          <a:lstStyle/>
          <a:p>
            <a:fld id="{234755BD-B4AC-9044-BCE4-27904766F8BB}" type="slidenum">
              <a:rPr lang="en-US" smtClean="0"/>
              <a:pPr/>
              <a:t>‹#›</a:t>
            </a:fld>
            <a:endParaRPr lang="en-US"/>
          </a:p>
        </p:txBody>
      </p:sp>
      <p:cxnSp>
        <p:nvCxnSpPr>
          <p:cNvPr id="38" name="Straight Connector 37">
            <a:extLst>
              <a:ext uri="{FF2B5EF4-FFF2-40B4-BE49-F238E27FC236}">
                <a16:creationId xmlns:a16="http://schemas.microsoft.com/office/drawing/2014/main" id="{EA3C4354-DC86-134A-A92D-97EDBD2B6C8E}"/>
              </a:ext>
            </a:extLst>
          </p:cNvPr>
          <p:cNvCxnSpPr>
            <a:cxnSpLocks/>
          </p:cNvCxnSpPr>
          <p:nvPr userDrawn="1"/>
        </p:nvCxnSpPr>
        <p:spPr>
          <a:xfrm>
            <a:off x="897120"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39" name="Title Placeholder 17">
            <a:extLst>
              <a:ext uri="{FF2B5EF4-FFF2-40B4-BE49-F238E27FC236}">
                <a16:creationId xmlns:a16="http://schemas.microsoft.com/office/drawing/2014/main" id="{075E4044-40AF-3845-A0FF-CACFEAC608FF}"/>
              </a:ext>
            </a:extLst>
          </p:cNvPr>
          <p:cNvSpPr>
            <a:spLocks noGrp="1"/>
          </p:cNvSpPr>
          <p:nvPr>
            <p:ph type="title"/>
          </p:nvPr>
        </p:nvSpPr>
        <p:spPr>
          <a:xfrm>
            <a:off x="912569" y="349504"/>
            <a:ext cx="8991511" cy="798177"/>
          </a:xfrm>
          <a:prstGeom prst="rect">
            <a:avLst/>
          </a:prstGeom>
        </p:spPr>
        <p:txBody>
          <a:bodyPr vert="horz" lIns="0" tIns="45720" rIns="91440" bIns="45720" rtlCol="0" anchor="b" anchorCtr="0">
            <a:noAutofit/>
          </a:bodyPr>
          <a:lstStyle/>
          <a:p>
            <a:r>
              <a:rPr lang="en-US"/>
              <a:t>Click to edit Master title style</a:t>
            </a:r>
          </a:p>
        </p:txBody>
      </p:sp>
      <p:pic>
        <p:nvPicPr>
          <p:cNvPr id="17" name="Graphic 16">
            <a:extLst>
              <a:ext uri="{FF2B5EF4-FFF2-40B4-BE49-F238E27FC236}">
                <a16:creationId xmlns:a16="http://schemas.microsoft.com/office/drawing/2014/main" id="{C40E4A0E-3DFA-4F45-B0FA-D0B02E75056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5" y="258793"/>
            <a:ext cx="1561196" cy="216854"/>
          </a:xfrm>
          <a:prstGeom prst="rect">
            <a:avLst/>
          </a:prstGeom>
        </p:spPr>
      </p:pic>
      <p:sp>
        <p:nvSpPr>
          <p:cNvPr id="18" name="Text Placeholder 2">
            <a:extLst>
              <a:ext uri="{FF2B5EF4-FFF2-40B4-BE49-F238E27FC236}">
                <a16:creationId xmlns:a16="http://schemas.microsoft.com/office/drawing/2014/main" id="{773A0FFB-6873-0843-9577-785CB055E84F}"/>
              </a:ext>
            </a:extLst>
          </p:cNvPr>
          <p:cNvSpPr>
            <a:spLocks noGrp="1"/>
          </p:cNvSpPr>
          <p:nvPr>
            <p:ph type="body" sz="quarter" idx="31" hasCustomPrompt="1"/>
          </p:nvPr>
        </p:nvSpPr>
        <p:spPr>
          <a:xfrm>
            <a:off x="910089" y="3778175"/>
            <a:ext cx="1920051" cy="1443885"/>
          </a:xfrm>
        </p:spPr>
        <p:txBody>
          <a:bodyPr lIns="0">
            <a:normAutofit/>
          </a:bodyPr>
          <a:lstStyle>
            <a:lvl1pPr marL="0" indent="0">
              <a:buFontTx/>
              <a:buNone/>
              <a:defRPr sz="1200" b="0" i="0">
                <a:solidFill>
                  <a:schemeClr val="tx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a:t>Font size min 14pt recommended and line spacing of at least Multiple 1.1</a:t>
            </a:r>
          </a:p>
          <a:p>
            <a:pPr lvl="0"/>
            <a:r>
              <a:rPr lang="pt-BR"/>
              <a:t>Apita </a:t>
            </a:r>
            <a:r>
              <a:rPr lang="pt-BR" err="1"/>
              <a:t>imentemqui</a:t>
            </a:r>
            <a:r>
              <a:rPr lang="pt-BR"/>
              <a:t> te </a:t>
            </a:r>
            <a:r>
              <a:rPr lang="pt-BR" err="1"/>
              <a:t>sunte</a:t>
            </a:r>
            <a:r>
              <a:rPr lang="pt-BR"/>
              <a:t> </a:t>
            </a:r>
            <a:r>
              <a:rPr lang="pt-BR" err="1"/>
              <a:t>cuptia</a:t>
            </a:r>
            <a:r>
              <a:rPr lang="pt-BR"/>
              <a:t> </a:t>
            </a:r>
            <a:r>
              <a:rPr lang="pt-BR" err="1"/>
              <a:t>sam</a:t>
            </a:r>
            <a:r>
              <a:rPr lang="pt-BR"/>
              <a:t> cus </a:t>
            </a:r>
            <a:r>
              <a:rPr lang="pt-BR" err="1"/>
              <a:t>dem</a:t>
            </a:r>
            <a:r>
              <a:rPr lang="pt-BR"/>
              <a:t> </a:t>
            </a:r>
            <a:r>
              <a:rPr lang="pt-BR" err="1"/>
              <a:t>qui</a:t>
            </a:r>
            <a:r>
              <a:rPr lang="pt-BR"/>
              <a:t> </a:t>
            </a:r>
            <a:r>
              <a:rPr lang="pt-BR" err="1"/>
              <a:t>deni</a:t>
            </a:r>
            <a:r>
              <a:rPr lang="pt-BR"/>
              <a:t> </a:t>
            </a:r>
            <a:r>
              <a:rPr lang="pt-BR" err="1"/>
              <a:t>incitatet</a:t>
            </a:r>
            <a:r>
              <a:rPr lang="pt-BR"/>
              <a:t> </a:t>
            </a:r>
            <a:r>
              <a:rPr lang="pt-BR" err="1"/>
              <a:t>nonsend</a:t>
            </a:r>
            <a:r>
              <a:rPr lang="pt-BR"/>
              <a:t>?</a:t>
            </a:r>
          </a:p>
        </p:txBody>
      </p:sp>
      <p:sp>
        <p:nvSpPr>
          <p:cNvPr id="19" name="Text Placeholder 2">
            <a:extLst>
              <a:ext uri="{FF2B5EF4-FFF2-40B4-BE49-F238E27FC236}">
                <a16:creationId xmlns:a16="http://schemas.microsoft.com/office/drawing/2014/main" id="{F995C754-ACCD-9B45-9220-60FF3EEADA68}"/>
              </a:ext>
            </a:extLst>
          </p:cNvPr>
          <p:cNvSpPr>
            <a:spLocks noGrp="1"/>
          </p:cNvSpPr>
          <p:nvPr>
            <p:ph type="body" sz="quarter" idx="33" hasCustomPrompt="1"/>
          </p:nvPr>
        </p:nvSpPr>
        <p:spPr>
          <a:xfrm>
            <a:off x="910089" y="3083738"/>
            <a:ext cx="1920051"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a:t>ONE OR TWO LINES for description</a:t>
            </a:r>
          </a:p>
        </p:txBody>
      </p:sp>
      <p:sp>
        <p:nvSpPr>
          <p:cNvPr id="20" name="Text Placeholder 2">
            <a:extLst>
              <a:ext uri="{FF2B5EF4-FFF2-40B4-BE49-F238E27FC236}">
                <a16:creationId xmlns:a16="http://schemas.microsoft.com/office/drawing/2014/main" id="{00556682-1081-4141-BC19-12FF1F241C7E}"/>
              </a:ext>
            </a:extLst>
          </p:cNvPr>
          <p:cNvSpPr>
            <a:spLocks noGrp="1"/>
          </p:cNvSpPr>
          <p:nvPr>
            <p:ph type="body" sz="quarter" idx="34" hasCustomPrompt="1"/>
          </p:nvPr>
        </p:nvSpPr>
        <p:spPr>
          <a:xfrm>
            <a:off x="3728755" y="3778175"/>
            <a:ext cx="1920051" cy="1443885"/>
          </a:xfrm>
        </p:spPr>
        <p:txBody>
          <a:bodyPr lIns="0">
            <a:normAutofit/>
          </a:bodyPr>
          <a:lstStyle>
            <a:lvl1pPr marL="0" indent="0">
              <a:buFontTx/>
              <a:buNone/>
              <a:defRPr sz="1200" b="0" i="0">
                <a:solidFill>
                  <a:schemeClr val="tx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a:t>Font size min 14pt recommended and line spacing of at least Multiple 1.1</a:t>
            </a:r>
          </a:p>
          <a:p>
            <a:pPr lvl="0"/>
            <a:r>
              <a:rPr lang="pt-BR"/>
              <a:t>Apita </a:t>
            </a:r>
            <a:r>
              <a:rPr lang="pt-BR" err="1"/>
              <a:t>imentemqui</a:t>
            </a:r>
            <a:r>
              <a:rPr lang="pt-BR"/>
              <a:t> te </a:t>
            </a:r>
            <a:r>
              <a:rPr lang="pt-BR" err="1"/>
              <a:t>sunte</a:t>
            </a:r>
            <a:r>
              <a:rPr lang="pt-BR"/>
              <a:t> </a:t>
            </a:r>
            <a:r>
              <a:rPr lang="pt-BR" err="1"/>
              <a:t>cuptia</a:t>
            </a:r>
            <a:r>
              <a:rPr lang="pt-BR"/>
              <a:t> </a:t>
            </a:r>
            <a:r>
              <a:rPr lang="pt-BR" err="1"/>
              <a:t>sam</a:t>
            </a:r>
            <a:r>
              <a:rPr lang="pt-BR"/>
              <a:t> cus </a:t>
            </a:r>
            <a:r>
              <a:rPr lang="pt-BR" err="1"/>
              <a:t>dem</a:t>
            </a:r>
            <a:r>
              <a:rPr lang="pt-BR"/>
              <a:t> </a:t>
            </a:r>
            <a:r>
              <a:rPr lang="pt-BR" err="1"/>
              <a:t>qui</a:t>
            </a:r>
            <a:r>
              <a:rPr lang="pt-BR"/>
              <a:t> </a:t>
            </a:r>
            <a:r>
              <a:rPr lang="pt-BR" err="1"/>
              <a:t>deni</a:t>
            </a:r>
            <a:r>
              <a:rPr lang="pt-BR"/>
              <a:t> </a:t>
            </a:r>
            <a:r>
              <a:rPr lang="pt-BR" err="1"/>
              <a:t>incitatet</a:t>
            </a:r>
            <a:r>
              <a:rPr lang="pt-BR"/>
              <a:t> </a:t>
            </a:r>
            <a:r>
              <a:rPr lang="pt-BR" err="1"/>
              <a:t>nonsend</a:t>
            </a:r>
            <a:r>
              <a:rPr lang="pt-BR"/>
              <a:t>?</a:t>
            </a:r>
          </a:p>
        </p:txBody>
      </p:sp>
      <p:sp>
        <p:nvSpPr>
          <p:cNvPr id="21" name="Text Placeholder 2">
            <a:extLst>
              <a:ext uri="{FF2B5EF4-FFF2-40B4-BE49-F238E27FC236}">
                <a16:creationId xmlns:a16="http://schemas.microsoft.com/office/drawing/2014/main" id="{7F6B70E0-7662-8C44-AB18-32DBD53DC545}"/>
              </a:ext>
            </a:extLst>
          </p:cNvPr>
          <p:cNvSpPr>
            <a:spLocks noGrp="1"/>
          </p:cNvSpPr>
          <p:nvPr>
            <p:ph type="body" sz="quarter" idx="35" hasCustomPrompt="1"/>
          </p:nvPr>
        </p:nvSpPr>
        <p:spPr>
          <a:xfrm>
            <a:off x="3728755" y="3083738"/>
            <a:ext cx="1920051"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a:t>ONE OR TWO LINES for description</a:t>
            </a:r>
          </a:p>
        </p:txBody>
      </p:sp>
      <p:sp>
        <p:nvSpPr>
          <p:cNvPr id="22" name="Text Placeholder 2">
            <a:extLst>
              <a:ext uri="{FF2B5EF4-FFF2-40B4-BE49-F238E27FC236}">
                <a16:creationId xmlns:a16="http://schemas.microsoft.com/office/drawing/2014/main" id="{A7523E12-AA2D-F542-A497-542FE67915B4}"/>
              </a:ext>
            </a:extLst>
          </p:cNvPr>
          <p:cNvSpPr>
            <a:spLocks noGrp="1"/>
          </p:cNvSpPr>
          <p:nvPr>
            <p:ph type="body" sz="quarter" idx="36" hasCustomPrompt="1"/>
          </p:nvPr>
        </p:nvSpPr>
        <p:spPr>
          <a:xfrm>
            <a:off x="6543196" y="3778175"/>
            <a:ext cx="1920051" cy="1443885"/>
          </a:xfrm>
        </p:spPr>
        <p:txBody>
          <a:bodyPr lIns="0">
            <a:normAutofit/>
          </a:bodyPr>
          <a:lstStyle>
            <a:lvl1pPr marL="0" indent="0">
              <a:buFontTx/>
              <a:buNone/>
              <a:defRPr sz="1200" b="0" i="0">
                <a:solidFill>
                  <a:schemeClr val="tx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a:t>Font size min 14pt recommended and line spacing of at least Multiple 1.1</a:t>
            </a:r>
          </a:p>
          <a:p>
            <a:pPr lvl="0"/>
            <a:r>
              <a:rPr lang="pt-BR"/>
              <a:t>Apita </a:t>
            </a:r>
            <a:r>
              <a:rPr lang="pt-BR" err="1"/>
              <a:t>imentemqui</a:t>
            </a:r>
            <a:r>
              <a:rPr lang="pt-BR"/>
              <a:t> te </a:t>
            </a:r>
            <a:r>
              <a:rPr lang="pt-BR" err="1"/>
              <a:t>sunte</a:t>
            </a:r>
            <a:r>
              <a:rPr lang="pt-BR"/>
              <a:t> </a:t>
            </a:r>
            <a:r>
              <a:rPr lang="pt-BR" err="1"/>
              <a:t>cuptia</a:t>
            </a:r>
            <a:r>
              <a:rPr lang="pt-BR"/>
              <a:t> </a:t>
            </a:r>
            <a:r>
              <a:rPr lang="pt-BR" err="1"/>
              <a:t>sam</a:t>
            </a:r>
            <a:r>
              <a:rPr lang="pt-BR"/>
              <a:t> cus </a:t>
            </a:r>
            <a:r>
              <a:rPr lang="pt-BR" err="1"/>
              <a:t>dem</a:t>
            </a:r>
            <a:r>
              <a:rPr lang="pt-BR"/>
              <a:t> </a:t>
            </a:r>
            <a:r>
              <a:rPr lang="pt-BR" err="1"/>
              <a:t>qui</a:t>
            </a:r>
            <a:r>
              <a:rPr lang="pt-BR"/>
              <a:t> </a:t>
            </a:r>
            <a:r>
              <a:rPr lang="pt-BR" err="1"/>
              <a:t>deni</a:t>
            </a:r>
            <a:r>
              <a:rPr lang="pt-BR"/>
              <a:t> </a:t>
            </a:r>
            <a:r>
              <a:rPr lang="pt-BR" err="1"/>
              <a:t>incitatet</a:t>
            </a:r>
            <a:r>
              <a:rPr lang="pt-BR"/>
              <a:t> </a:t>
            </a:r>
            <a:r>
              <a:rPr lang="pt-BR" err="1"/>
              <a:t>nonsend</a:t>
            </a:r>
            <a:r>
              <a:rPr lang="pt-BR"/>
              <a:t>?</a:t>
            </a:r>
          </a:p>
        </p:txBody>
      </p:sp>
      <p:sp>
        <p:nvSpPr>
          <p:cNvPr id="23" name="Text Placeholder 2">
            <a:extLst>
              <a:ext uri="{FF2B5EF4-FFF2-40B4-BE49-F238E27FC236}">
                <a16:creationId xmlns:a16="http://schemas.microsoft.com/office/drawing/2014/main" id="{D6A0CB81-DB7E-1544-AB78-BB245F0EF981}"/>
              </a:ext>
            </a:extLst>
          </p:cNvPr>
          <p:cNvSpPr>
            <a:spLocks noGrp="1"/>
          </p:cNvSpPr>
          <p:nvPr>
            <p:ph type="body" sz="quarter" idx="37" hasCustomPrompt="1"/>
          </p:nvPr>
        </p:nvSpPr>
        <p:spPr>
          <a:xfrm>
            <a:off x="6543196" y="3083738"/>
            <a:ext cx="1920051"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a:t>ONE OR TWO LINES for description</a:t>
            </a:r>
          </a:p>
        </p:txBody>
      </p:sp>
      <p:sp>
        <p:nvSpPr>
          <p:cNvPr id="26" name="Text Placeholder 2">
            <a:extLst>
              <a:ext uri="{FF2B5EF4-FFF2-40B4-BE49-F238E27FC236}">
                <a16:creationId xmlns:a16="http://schemas.microsoft.com/office/drawing/2014/main" id="{E4CB4C83-4FA7-3240-80D1-3F8A4B4A1A5B}"/>
              </a:ext>
            </a:extLst>
          </p:cNvPr>
          <p:cNvSpPr>
            <a:spLocks noGrp="1"/>
          </p:cNvSpPr>
          <p:nvPr>
            <p:ph type="body" sz="quarter" idx="38" hasCustomPrompt="1"/>
          </p:nvPr>
        </p:nvSpPr>
        <p:spPr>
          <a:xfrm>
            <a:off x="9357637" y="3778175"/>
            <a:ext cx="1920051" cy="1443885"/>
          </a:xfrm>
        </p:spPr>
        <p:txBody>
          <a:bodyPr lIns="0">
            <a:normAutofit/>
          </a:bodyPr>
          <a:lstStyle>
            <a:lvl1pPr marL="0" indent="0">
              <a:buFontTx/>
              <a:buNone/>
              <a:defRPr sz="1200" b="0" i="0">
                <a:solidFill>
                  <a:schemeClr val="tx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a:t>Font size min 14pt recommended and line spacing of at least Multiple 1.1</a:t>
            </a:r>
          </a:p>
          <a:p>
            <a:pPr lvl="0"/>
            <a:r>
              <a:rPr lang="pt-BR"/>
              <a:t>Apita </a:t>
            </a:r>
            <a:r>
              <a:rPr lang="pt-BR" err="1"/>
              <a:t>imentemqui</a:t>
            </a:r>
            <a:r>
              <a:rPr lang="pt-BR"/>
              <a:t> te </a:t>
            </a:r>
            <a:r>
              <a:rPr lang="pt-BR" err="1"/>
              <a:t>sunte</a:t>
            </a:r>
            <a:r>
              <a:rPr lang="pt-BR"/>
              <a:t> </a:t>
            </a:r>
            <a:r>
              <a:rPr lang="pt-BR" err="1"/>
              <a:t>cuptia</a:t>
            </a:r>
            <a:r>
              <a:rPr lang="pt-BR"/>
              <a:t> </a:t>
            </a:r>
            <a:r>
              <a:rPr lang="pt-BR" err="1"/>
              <a:t>sam</a:t>
            </a:r>
            <a:r>
              <a:rPr lang="pt-BR"/>
              <a:t> cus </a:t>
            </a:r>
            <a:r>
              <a:rPr lang="pt-BR" err="1"/>
              <a:t>dem</a:t>
            </a:r>
            <a:r>
              <a:rPr lang="pt-BR"/>
              <a:t> </a:t>
            </a:r>
            <a:r>
              <a:rPr lang="pt-BR" err="1"/>
              <a:t>qui</a:t>
            </a:r>
            <a:r>
              <a:rPr lang="pt-BR"/>
              <a:t> </a:t>
            </a:r>
            <a:r>
              <a:rPr lang="pt-BR" err="1"/>
              <a:t>deni</a:t>
            </a:r>
            <a:r>
              <a:rPr lang="pt-BR"/>
              <a:t> </a:t>
            </a:r>
            <a:r>
              <a:rPr lang="pt-BR" err="1"/>
              <a:t>incitatet</a:t>
            </a:r>
            <a:r>
              <a:rPr lang="pt-BR"/>
              <a:t> </a:t>
            </a:r>
            <a:r>
              <a:rPr lang="pt-BR" err="1"/>
              <a:t>nonsend</a:t>
            </a:r>
            <a:r>
              <a:rPr lang="pt-BR"/>
              <a:t>?</a:t>
            </a:r>
          </a:p>
        </p:txBody>
      </p:sp>
      <p:sp>
        <p:nvSpPr>
          <p:cNvPr id="29" name="Text Placeholder 2">
            <a:extLst>
              <a:ext uri="{FF2B5EF4-FFF2-40B4-BE49-F238E27FC236}">
                <a16:creationId xmlns:a16="http://schemas.microsoft.com/office/drawing/2014/main" id="{9CFA8544-0935-4E45-A188-781FA8ED7B49}"/>
              </a:ext>
            </a:extLst>
          </p:cNvPr>
          <p:cNvSpPr>
            <a:spLocks noGrp="1"/>
          </p:cNvSpPr>
          <p:nvPr>
            <p:ph type="body" sz="quarter" idx="39" hasCustomPrompt="1"/>
          </p:nvPr>
        </p:nvSpPr>
        <p:spPr>
          <a:xfrm>
            <a:off x="9357637" y="3083738"/>
            <a:ext cx="1920051"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a:t>ONE OR TWO LINES for description</a:t>
            </a:r>
          </a:p>
        </p:txBody>
      </p:sp>
    </p:spTree>
    <p:extLst>
      <p:ext uri="{BB962C8B-B14F-4D97-AF65-F5344CB8AC3E}">
        <p14:creationId xmlns:p14="http://schemas.microsoft.com/office/powerpoint/2010/main" val="42231107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Text and Photo Split - White">
    <p:spTree>
      <p:nvGrpSpPr>
        <p:cNvPr id="1" name=""/>
        <p:cNvGrpSpPr/>
        <p:nvPr/>
      </p:nvGrpSpPr>
      <p:grpSpPr>
        <a:xfrm>
          <a:off x="0" y="0"/>
          <a:ext cx="0" cy="0"/>
          <a:chOff x="0" y="0"/>
          <a:chExt cx="0" cy="0"/>
        </a:xfrm>
      </p:grpSpPr>
      <p:sp>
        <p:nvSpPr>
          <p:cNvPr id="7" name="Picture Placeholder 2">
            <a:extLst>
              <a:ext uri="{FF2B5EF4-FFF2-40B4-BE49-F238E27FC236}">
                <a16:creationId xmlns:a16="http://schemas.microsoft.com/office/drawing/2014/main" id="{782854D6-B623-9F4B-8173-55532FEF9376}"/>
              </a:ext>
            </a:extLst>
          </p:cNvPr>
          <p:cNvSpPr>
            <a:spLocks noGrp="1" noChangeAspect="1"/>
          </p:cNvSpPr>
          <p:nvPr>
            <p:ph type="pic" idx="1"/>
          </p:nvPr>
        </p:nvSpPr>
        <p:spPr>
          <a:xfrm>
            <a:off x="6096595" y="0"/>
            <a:ext cx="6101503" cy="6858000"/>
          </a:xfrm>
          <a:solidFill>
            <a:schemeClr val="bg1">
              <a:lumMod val="75000"/>
            </a:schemeClr>
          </a:solidFill>
        </p:spPr>
        <p:txBody>
          <a:bodyPr anchor="t"/>
          <a:lstStyle>
            <a:lvl1pPr marL="0" indent="0" algn="ctr">
              <a:buNone/>
              <a:defRPr sz="3200">
                <a:solidFill>
                  <a:schemeClr val="bg1">
                    <a:lumMod val="85000"/>
                    <a:lumOff val="1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a:t>Click icon to add picture</a:t>
            </a:r>
          </a:p>
        </p:txBody>
      </p:sp>
      <p:sp>
        <p:nvSpPr>
          <p:cNvPr id="6" name="Text Placeholder 2">
            <a:extLst>
              <a:ext uri="{FF2B5EF4-FFF2-40B4-BE49-F238E27FC236}">
                <a16:creationId xmlns:a16="http://schemas.microsoft.com/office/drawing/2014/main" id="{24AE4EA7-685C-6645-97A0-E3CF612D754E}"/>
              </a:ext>
            </a:extLst>
          </p:cNvPr>
          <p:cNvSpPr>
            <a:spLocks noGrp="1"/>
          </p:cNvSpPr>
          <p:nvPr>
            <p:ph type="body" sz="quarter" idx="20" hasCustomPrompt="1"/>
          </p:nvPr>
        </p:nvSpPr>
        <p:spPr>
          <a:xfrm>
            <a:off x="915052" y="3085688"/>
            <a:ext cx="4639929" cy="2514600"/>
          </a:xfrm>
        </p:spPr>
        <p:txBody>
          <a:bodyPr>
            <a:noAutofit/>
          </a:bodyPr>
          <a:lstStyle>
            <a:lvl1pPr marL="0" indent="0">
              <a:lnSpc>
                <a:spcPct val="150000"/>
              </a:lnSpc>
              <a:buFontTx/>
              <a:buNone/>
              <a:defRPr sz="1200" b="0" i="0">
                <a:solidFill>
                  <a:schemeClr val="tx1">
                    <a:alpha val="90000"/>
                  </a:schemeClr>
                </a:solidFill>
              </a:defRPr>
            </a:lvl1pPr>
            <a:lvl2pPr>
              <a:defRPr sz="1436"/>
            </a:lvl2pPr>
            <a:lvl3pPr>
              <a:defRPr sz="1436"/>
            </a:lvl3pPr>
            <a:lvl4pPr>
              <a:defRPr sz="1436"/>
            </a:lvl4pPr>
            <a:lvl5pPr>
              <a:defRPr sz="1436"/>
            </a:lvl5pPr>
          </a:lstStyle>
          <a:p>
            <a:pPr lvl="0"/>
            <a:r>
              <a:rPr lang="en-US" err="1"/>
              <a:t>Donec</a:t>
            </a:r>
            <a:r>
              <a:rPr lang="en-US"/>
              <a:t> id </a:t>
            </a:r>
            <a:r>
              <a:rPr lang="en-US" err="1"/>
              <a:t>elit</a:t>
            </a:r>
            <a:r>
              <a:rPr lang="en-US"/>
              <a:t> non mi porta gravida at </a:t>
            </a:r>
            <a:r>
              <a:rPr lang="en-US" err="1"/>
              <a:t>eget</a:t>
            </a:r>
            <a:r>
              <a:rPr lang="en-US"/>
              <a:t> </a:t>
            </a:r>
            <a:r>
              <a:rPr lang="en-US" err="1"/>
              <a:t>metus</a:t>
            </a:r>
            <a:r>
              <a:rPr lang="en-US"/>
              <a:t>. Maecenas sed diam </a:t>
            </a:r>
            <a:r>
              <a:rPr lang="en-US" err="1"/>
              <a:t>eget</a:t>
            </a:r>
            <a:r>
              <a:rPr lang="en-US"/>
              <a:t> </a:t>
            </a:r>
            <a:r>
              <a:rPr lang="en-US" err="1"/>
              <a:t>risus</a:t>
            </a:r>
            <a:r>
              <a:rPr lang="en-US"/>
              <a:t> </a:t>
            </a:r>
            <a:r>
              <a:rPr lang="en-US" err="1"/>
              <a:t>varius</a:t>
            </a:r>
            <a:r>
              <a:rPr lang="en-US"/>
              <a:t> </a:t>
            </a:r>
            <a:r>
              <a:rPr lang="en-US" err="1"/>
              <a:t>blandit</a:t>
            </a:r>
            <a:r>
              <a:rPr lang="en-US"/>
              <a:t> sit </a:t>
            </a:r>
            <a:r>
              <a:rPr lang="en-US" err="1"/>
              <a:t>amet</a:t>
            </a:r>
            <a:r>
              <a:rPr lang="en-US"/>
              <a:t> non magna. Sed </a:t>
            </a:r>
            <a:r>
              <a:rPr lang="en-US" err="1"/>
              <a:t>posuere</a:t>
            </a:r>
            <a:r>
              <a:rPr lang="en-US"/>
              <a:t> </a:t>
            </a:r>
            <a:r>
              <a:rPr lang="en-US" err="1"/>
              <a:t>consectetur</a:t>
            </a:r>
            <a:r>
              <a:rPr lang="en-US"/>
              <a:t> </a:t>
            </a:r>
            <a:r>
              <a:rPr lang="en-US" err="1"/>
              <a:t>est</a:t>
            </a:r>
            <a:r>
              <a:rPr lang="en-US"/>
              <a:t> at </a:t>
            </a:r>
            <a:r>
              <a:rPr lang="en-US" err="1"/>
              <a:t>lobortis</a:t>
            </a:r>
            <a:r>
              <a:rPr lang="en-US"/>
              <a:t>. </a:t>
            </a:r>
          </a:p>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a:t>
            </a:r>
            <a:r>
              <a:rPr lang="en-US" err="1"/>
              <a:t>Nulla</a:t>
            </a:r>
            <a:r>
              <a:rPr lang="en-US"/>
              <a:t> vitae </a:t>
            </a:r>
            <a:r>
              <a:rPr lang="en-US" err="1"/>
              <a:t>elit</a:t>
            </a:r>
            <a:r>
              <a:rPr lang="en-US"/>
              <a:t> libero, a pharetra </a:t>
            </a:r>
            <a:r>
              <a:rPr lang="en-US" err="1"/>
              <a:t>augue</a:t>
            </a:r>
            <a:r>
              <a:rPr lang="en-US"/>
              <a:t>. Maecenas </a:t>
            </a:r>
            <a:r>
              <a:rPr lang="en-US" err="1"/>
              <a:t>faucibus</a:t>
            </a:r>
            <a:r>
              <a:rPr lang="en-US"/>
              <a:t> </a:t>
            </a:r>
            <a:r>
              <a:rPr lang="en-US" err="1"/>
              <a:t>mollis</a:t>
            </a:r>
            <a:r>
              <a:rPr lang="en-US"/>
              <a:t> </a:t>
            </a:r>
            <a:r>
              <a:rPr lang="en-US" err="1"/>
              <a:t>interdum</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a:t>
            </a:r>
          </a:p>
        </p:txBody>
      </p:sp>
      <p:sp>
        <p:nvSpPr>
          <p:cNvPr id="8" name="Title 1">
            <a:extLst>
              <a:ext uri="{FF2B5EF4-FFF2-40B4-BE49-F238E27FC236}">
                <a16:creationId xmlns:a16="http://schemas.microsoft.com/office/drawing/2014/main" id="{2B90571E-7850-584B-B6CF-FCD4B8350E62}"/>
              </a:ext>
            </a:extLst>
          </p:cNvPr>
          <p:cNvSpPr>
            <a:spLocks noGrp="1"/>
          </p:cNvSpPr>
          <p:nvPr>
            <p:ph type="title" hasCustomPrompt="1"/>
          </p:nvPr>
        </p:nvSpPr>
        <p:spPr>
          <a:xfrm>
            <a:off x="915051" y="772611"/>
            <a:ext cx="4639928" cy="1073884"/>
          </a:xfrm>
          <a:noFill/>
        </p:spPr>
        <p:txBody>
          <a:bodyPr vert="horz" wrap="square" lIns="0" tIns="0" rIns="0" bIns="0" rtlCol="0" anchor="b" anchorCtr="0">
            <a:noAutofit/>
          </a:bodyPr>
          <a:lstStyle>
            <a:lvl1pPr marL="0" indent="0">
              <a:lnSpc>
                <a:spcPct val="80000"/>
              </a:lnSpc>
              <a:spcBef>
                <a:spcPts val="0"/>
              </a:spcBef>
              <a:buFont typeface="Arial" pitchFamily="34" charset="0"/>
              <a:buNone/>
              <a:defRPr lang="en-US" sz="4000" b="1" i="0">
                <a:ea typeface="Roboto" panose="02000000000000000000" pitchFamily="2" charset="0"/>
              </a:defRPr>
            </a:lvl1pPr>
          </a:lstStyle>
          <a:p>
            <a:pPr marL="0" lvl="0" indent="0">
              <a:spcBef>
                <a:spcPts val="0"/>
              </a:spcBef>
              <a:buFont typeface="Arial" pitchFamily="34" charset="0"/>
              <a:buNone/>
            </a:pPr>
            <a:r>
              <a:rPr lang="en-US"/>
              <a:t>Title</a:t>
            </a:r>
          </a:p>
        </p:txBody>
      </p:sp>
      <p:sp>
        <p:nvSpPr>
          <p:cNvPr id="10" name="Text Placeholder 2">
            <a:extLst>
              <a:ext uri="{FF2B5EF4-FFF2-40B4-BE49-F238E27FC236}">
                <a16:creationId xmlns:a16="http://schemas.microsoft.com/office/drawing/2014/main" id="{FB2C18DB-E0C0-9E40-9ED6-7F7B439936B7}"/>
              </a:ext>
            </a:extLst>
          </p:cNvPr>
          <p:cNvSpPr>
            <a:spLocks noGrp="1"/>
          </p:cNvSpPr>
          <p:nvPr>
            <p:ph type="body" sz="quarter" idx="21" hasCustomPrompt="1"/>
          </p:nvPr>
        </p:nvSpPr>
        <p:spPr>
          <a:xfrm>
            <a:off x="915052" y="1983768"/>
            <a:ext cx="4639929" cy="403688"/>
          </a:xfrm>
        </p:spPr>
        <p:txBody>
          <a:bodyPr lIns="0" anchor="ctr">
            <a:normAutofit/>
          </a:bodyPr>
          <a:lstStyle>
            <a:lvl1pPr marL="0" indent="0">
              <a:buFontTx/>
              <a:buNone/>
              <a:defRPr sz="1800" b="0" i="1">
                <a:solidFill>
                  <a:schemeClr val="tx2">
                    <a:alpha val="90000"/>
                  </a:schemeClr>
                </a:solidFill>
                <a:latin typeface="Cambria" panose="02040503050406030204" pitchFamily="18" charset="0"/>
              </a:defRPr>
            </a:lvl1pPr>
            <a:lvl2pPr>
              <a:defRPr sz="1436"/>
            </a:lvl2pPr>
            <a:lvl3pPr>
              <a:defRPr sz="1436"/>
            </a:lvl3pPr>
            <a:lvl4pPr>
              <a:defRPr sz="1436"/>
            </a:lvl4pPr>
            <a:lvl5pPr>
              <a:defRPr sz="1436"/>
            </a:lvl5pPr>
          </a:lstStyle>
          <a:p>
            <a:pPr lvl="0"/>
            <a:r>
              <a:rPr lang="en-US"/>
              <a:t>Lead sentence if needed 18pt font</a:t>
            </a:r>
          </a:p>
        </p:txBody>
      </p:sp>
      <p:cxnSp>
        <p:nvCxnSpPr>
          <p:cNvPr id="9" name="Straight Connector 8">
            <a:extLst>
              <a:ext uri="{FF2B5EF4-FFF2-40B4-BE49-F238E27FC236}">
                <a16:creationId xmlns:a16="http://schemas.microsoft.com/office/drawing/2014/main" id="{668D61E5-47C1-B343-8076-B0A6684DB5A9}"/>
              </a:ext>
            </a:extLst>
          </p:cNvPr>
          <p:cNvCxnSpPr>
            <a:cxnSpLocks/>
          </p:cNvCxnSpPr>
          <p:nvPr userDrawn="1"/>
        </p:nvCxnSpPr>
        <p:spPr>
          <a:xfrm>
            <a:off x="915051" y="2715970"/>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pic>
        <p:nvPicPr>
          <p:cNvPr id="13" name="Graphic 12">
            <a:extLst>
              <a:ext uri="{FF2B5EF4-FFF2-40B4-BE49-F238E27FC236}">
                <a16:creationId xmlns:a16="http://schemas.microsoft.com/office/drawing/2014/main" id="{F5C684E6-C7D4-144C-9001-2716F124B31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12" name="Slide Number Placeholder 2">
            <a:extLst>
              <a:ext uri="{FF2B5EF4-FFF2-40B4-BE49-F238E27FC236}">
                <a16:creationId xmlns:a16="http://schemas.microsoft.com/office/drawing/2014/main" id="{EEF4FC2F-DAA0-F341-92D7-AB4FF591EFA0}"/>
              </a:ext>
            </a:extLst>
          </p:cNvPr>
          <p:cNvSpPr>
            <a:spLocks noGrp="1"/>
          </p:cNvSpPr>
          <p:nvPr>
            <p:ph type="sldNum" sz="quarter" idx="10"/>
          </p:nvPr>
        </p:nvSpPr>
        <p:spPr>
          <a:xfrm>
            <a:off x="11707151" y="6354240"/>
            <a:ext cx="399651" cy="312098"/>
          </a:xfrm>
        </p:spPr>
        <p:txBody>
          <a:bodyPr/>
          <a:lstStyle>
            <a:lvl1pPr>
              <a:defRPr>
                <a:solidFill>
                  <a:schemeClr val="bg2"/>
                </a:solidFill>
              </a:defRPr>
            </a:lvl1pPr>
          </a:lstStyle>
          <a:p>
            <a:fld id="{234755BD-B4AC-9044-BCE4-27904766F8BB}" type="slidenum">
              <a:rPr lang="en-US" smtClean="0"/>
              <a:pPr/>
              <a:t>‹#›</a:t>
            </a:fld>
            <a:endParaRPr lang="en-US"/>
          </a:p>
        </p:txBody>
      </p:sp>
    </p:spTree>
    <p:extLst>
      <p:ext uri="{BB962C8B-B14F-4D97-AF65-F5344CB8AC3E}">
        <p14:creationId xmlns:p14="http://schemas.microsoft.com/office/powerpoint/2010/main" val="290496932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wo Columns with Photo - Whit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F028C5A-08E7-BC42-BC24-7B607EC484CD}"/>
              </a:ext>
            </a:extLst>
          </p:cNvPr>
          <p:cNvSpPr>
            <a:spLocks noGrp="1"/>
          </p:cNvSpPr>
          <p:nvPr>
            <p:ph type="sldNum" sz="quarter" idx="10"/>
          </p:nvPr>
        </p:nvSpPr>
        <p:spPr/>
        <p:txBody>
          <a:bodyPr/>
          <a:lstStyle/>
          <a:p>
            <a:fld id="{234755BD-B4AC-9044-BCE4-27904766F8BB}" type="slidenum">
              <a:rPr lang="en-US" smtClean="0"/>
              <a:pPr/>
              <a:t>‹#›</a:t>
            </a:fld>
            <a:endParaRPr lang="en-US"/>
          </a:p>
        </p:txBody>
      </p:sp>
      <p:sp>
        <p:nvSpPr>
          <p:cNvPr id="5" name="Picture Placeholder 2">
            <a:extLst>
              <a:ext uri="{FF2B5EF4-FFF2-40B4-BE49-F238E27FC236}">
                <a16:creationId xmlns:a16="http://schemas.microsoft.com/office/drawing/2014/main" id="{0BDE5F3D-CEC7-574F-8B1A-72CDC410BE62}"/>
              </a:ext>
            </a:extLst>
          </p:cNvPr>
          <p:cNvSpPr>
            <a:spLocks noGrp="1" noChangeAspect="1"/>
          </p:cNvSpPr>
          <p:nvPr>
            <p:ph type="pic" idx="1"/>
          </p:nvPr>
        </p:nvSpPr>
        <p:spPr>
          <a:xfrm>
            <a:off x="1" y="0"/>
            <a:ext cx="3458849" cy="6858000"/>
          </a:xfrm>
          <a:solidFill>
            <a:schemeClr val="bg1">
              <a:lumMod val="75000"/>
            </a:schemeClr>
          </a:solidFill>
        </p:spPr>
        <p:txBody>
          <a:bodyPr anchor="t"/>
          <a:lstStyle>
            <a:lvl1pPr marL="0" indent="0" algn="l">
              <a:buNone/>
              <a:defRPr sz="3200">
                <a:solidFill>
                  <a:schemeClr val="bg1">
                    <a:lumMod val="85000"/>
                    <a:lumOff val="1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a:t>Click icon to add picture</a:t>
            </a:r>
          </a:p>
        </p:txBody>
      </p:sp>
      <p:sp>
        <p:nvSpPr>
          <p:cNvPr id="7" name="Text Placeholder 2">
            <a:extLst>
              <a:ext uri="{FF2B5EF4-FFF2-40B4-BE49-F238E27FC236}">
                <a16:creationId xmlns:a16="http://schemas.microsoft.com/office/drawing/2014/main" id="{D8C6D2D4-8D7D-244C-AF2D-34CB46657419}"/>
              </a:ext>
            </a:extLst>
          </p:cNvPr>
          <p:cNvSpPr>
            <a:spLocks noGrp="1"/>
          </p:cNvSpPr>
          <p:nvPr>
            <p:ph type="body" sz="quarter" idx="21" hasCustomPrompt="1"/>
          </p:nvPr>
        </p:nvSpPr>
        <p:spPr>
          <a:xfrm>
            <a:off x="3939605" y="2037562"/>
            <a:ext cx="7337344" cy="365126"/>
          </a:xfrm>
        </p:spPr>
        <p:txBody>
          <a:bodyPr lIns="0">
            <a:normAutofit/>
          </a:bodyPr>
          <a:lstStyle>
            <a:lvl1pPr marL="0" indent="0">
              <a:buFontTx/>
              <a:buNone/>
              <a:defRPr sz="1800" b="0" i="1">
                <a:solidFill>
                  <a:schemeClr val="tx2">
                    <a:alpha val="90000"/>
                  </a:schemeClr>
                </a:solidFill>
                <a:latin typeface="Cambria" panose="02040503050406030204" pitchFamily="18" charset="0"/>
              </a:defRPr>
            </a:lvl1pPr>
            <a:lvl2pPr>
              <a:defRPr sz="1436"/>
            </a:lvl2pPr>
            <a:lvl3pPr>
              <a:defRPr sz="1436"/>
            </a:lvl3pPr>
            <a:lvl4pPr>
              <a:defRPr sz="1436"/>
            </a:lvl4pPr>
            <a:lvl5pPr>
              <a:defRPr sz="1436"/>
            </a:lvl5pPr>
          </a:lstStyle>
          <a:p>
            <a:pPr lvl="0"/>
            <a:r>
              <a:rPr lang="en-US"/>
              <a:t>Subtitle if needed Cambria Italic 18pt font lorem ipsum</a:t>
            </a:r>
          </a:p>
        </p:txBody>
      </p:sp>
      <p:cxnSp>
        <p:nvCxnSpPr>
          <p:cNvPr id="8" name="Straight Connector 7">
            <a:extLst>
              <a:ext uri="{FF2B5EF4-FFF2-40B4-BE49-F238E27FC236}">
                <a16:creationId xmlns:a16="http://schemas.microsoft.com/office/drawing/2014/main" id="{CDA05FE6-20DB-9040-BA17-770A53015C9F}"/>
              </a:ext>
            </a:extLst>
          </p:cNvPr>
          <p:cNvCxnSpPr>
            <a:cxnSpLocks/>
          </p:cNvCxnSpPr>
          <p:nvPr userDrawn="1"/>
        </p:nvCxnSpPr>
        <p:spPr>
          <a:xfrm>
            <a:off x="3939605" y="2702071"/>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5" name="Title 4">
            <a:extLst>
              <a:ext uri="{FF2B5EF4-FFF2-40B4-BE49-F238E27FC236}">
                <a16:creationId xmlns:a16="http://schemas.microsoft.com/office/drawing/2014/main" id="{7931B1DB-C293-A840-B75B-BE17B0817D5B}"/>
              </a:ext>
            </a:extLst>
          </p:cNvPr>
          <p:cNvSpPr>
            <a:spLocks noGrp="1"/>
          </p:cNvSpPr>
          <p:nvPr>
            <p:ph type="title" hasCustomPrompt="1"/>
          </p:nvPr>
        </p:nvSpPr>
        <p:spPr>
          <a:xfrm>
            <a:off x="3939605" y="737889"/>
            <a:ext cx="7337344" cy="1107491"/>
          </a:xfrm>
        </p:spPr>
        <p:txBody>
          <a:bodyPr>
            <a:noAutofit/>
          </a:bodyPr>
          <a:lstStyle>
            <a:lvl1pPr>
              <a:defRPr sz="4000"/>
            </a:lvl1pPr>
          </a:lstStyle>
          <a:p>
            <a:r>
              <a:rPr lang="en-US"/>
              <a:t>title</a:t>
            </a:r>
          </a:p>
        </p:txBody>
      </p:sp>
      <p:pic>
        <p:nvPicPr>
          <p:cNvPr id="11" name="Graphic 10">
            <a:extLst>
              <a:ext uri="{FF2B5EF4-FFF2-40B4-BE49-F238E27FC236}">
                <a16:creationId xmlns:a16="http://schemas.microsoft.com/office/drawing/2014/main" id="{1D6A5F09-9BAA-1748-B50D-4FF3355FB20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5" y="258793"/>
            <a:ext cx="1561196" cy="216854"/>
          </a:xfrm>
          <a:prstGeom prst="rect">
            <a:avLst/>
          </a:prstGeom>
        </p:spPr>
      </p:pic>
      <p:sp>
        <p:nvSpPr>
          <p:cNvPr id="12" name="Text Placeholder 2">
            <a:extLst>
              <a:ext uri="{FF2B5EF4-FFF2-40B4-BE49-F238E27FC236}">
                <a16:creationId xmlns:a16="http://schemas.microsoft.com/office/drawing/2014/main" id="{478EBD1C-4A03-344E-918F-975F55317B28}"/>
              </a:ext>
            </a:extLst>
          </p:cNvPr>
          <p:cNvSpPr>
            <a:spLocks noGrp="1"/>
          </p:cNvSpPr>
          <p:nvPr>
            <p:ph type="body" sz="quarter" idx="24" hasCustomPrompt="1"/>
          </p:nvPr>
        </p:nvSpPr>
        <p:spPr>
          <a:xfrm>
            <a:off x="3961076" y="3710754"/>
            <a:ext cx="3407194" cy="2183154"/>
          </a:xfrm>
        </p:spPr>
        <p:txBody>
          <a:bodyPr lIns="0">
            <a:noAutofit/>
          </a:bodyPr>
          <a:lstStyle>
            <a:lvl1pPr marL="0" marR="0" indent="0" algn="l" defTabSz="914173" rtl="0" eaLnBrk="1" fontAlgn="auto" latinLnBrk="0" hangingPunct="1">
              <a:lnSpc>
                <a:spcPct val="150000"/>
              </a:lnSpc>
              <a:spcBef>
                <a:spcPts val="1000"/>
              </a:spcBef>
              <a:spcAft>
                <a:spcPts val="451"/>
              </a:spcAft>
              <a:buClrTx/>
              <a:buSzTx/>
              <a:buFontTx/>
              <a:buNone/>
              <a:tabLst/>
              <a:defRPr sz="1200"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a:t>Sed </a:t>
            </a:r>
            <a:r>
              <a:rPr lang="en-US" err="1"/>
              <a:t>posuere</a:t>
            </a:r>
            <a:r>
              <a:rPr lang="en-US"/>
              <a:t> </a:t>
            </a:r>
            <a:r>
              <a:rPr lang="en-US" err="1"/>
              <a:t>consectetur</a:t>
            </a:r>
            <a:r>
              <a:rPr lang="en-US"/>
              <a:t> </a:t>
            </a:r>
            <a:r>
              <a:rPr lang="en-US" err="1"/>
              <a:t>est</a:t>
            </a:r>
            <a:r>
              <a:rPr lang="en-US"/>
              <a:t> at </a:t>
            </a:r>
            <a:r>
              <a:rPr lang="en-US" err="1"/>
              <a:t>lobortis</a:t>
            </a:r>
            <a:r>
              <a:rPr lang="en-US"/>
              <a:t>. </a:t>
            </a:r>
            <a:r>
              <a:rPr lang="en-US" err="1"/>
              <a:t>Donec</a:t>
            </a:r>
            <a:r>
              <a:rPr lang="en-US"/>
              <a:t> </a:t>
            </a:r>
            <a:r>
              <a:rPr lang="en-US" err="1"/>
              <a:t>ullamcorper</a:t>
            </a:r>
            <a:r>
              <a:rPr lang="en-US"/>
              <a:t> </a:t>
            </a:r>
            <a:r>
              <a:rPr lang="en-US" err="1"/>
              <a:t>nulla</a:t>
            </a:r>
            <a:r>
              <a:rPr lang="en-US"/>
              <a:t> non </a:t>
            </a:r>
            <a:r>
              <a:rPr lang="en-US" err="1"/>
              <a:t>metus</a:t>
            </a:r>
            <a:r>
              <a:rPr lang="en-US"/>
              <a:t> </a:t>
            </a:r>
            <a:r>
              <a:rPr lang="en-US" err="1"/>
              <a:t>auctor</a:t>
            </a:r>
            <a:r>
              <a:rPr lang="en-US"/>
              <a:t> </a:t>
            </a:r>
            <a:r>
              <a:rPr lang="en-US" err="1"/>
              <a:t>fringilla</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 </a:t>
            </a:r>
            <a:r>
              <a:rPr lang="en-US" err="1"/>
              <a:t>auctor</a:t>
            </a:r>
            <a:r>
              <a:rPr lang="en-US"/>
              <a:t>. </a:t>
            </a:r>
            <a:r>
              <a:rPr lang="en-US" err="1"/>
              <a:t>Aenean</a:t>
            </a:r>
            <a:r>
              <a:rPr lang="en-US"/>
              <a:t> lacinia </a:t>
            </a:r>
            <a:r>
              <a:rPr lang="en-US" err="1"/>
              <a:t>bibendum</a:t>
            </a:r>
            <a:r>
              <a:rPr lang="en-US"/>
              <a:t> </a:t>
            </a:r>
            <a:r>
              <a:rPr lang="en-US" err="1"/>
              <a:t>nulla</a:t>
            </a:r>
            <a:r>
              <a:rPr lang="en-US"/>
              <a:t> sed </a:t>
            </a:r>
            <a:r>
              <a:rPr lang="en-US" err="1"/>
              <a:t>consectetur</a:t>
            </a:r>
            <a:r>
              <a:rPr lang="en-US"/>
              <a:t>. Sed </a:t>
            </a:r>
            <a:r>
              <a:rPr lang="en-US" err="1"/>
              <a:t>posuere</a:t>
            </a:r>
            <a:r>
              <a:rPr lang="en-US"/>
              <a:t> </a:t>
            </a:r>
            <a:r>
              <a:rPr lang="en-US" err="1"/>
              <a:t>consectetur</a:t>
            </a:r>
            <a:r>
              <a:rPr lang="en-US"/>
              <a:t> </a:t>
            </a:r>
            <a:r>
              <a:rPr lang="en-US" err="1"/>
              <a:t>est</a:t>
            </a:r>
            <a:r>
              <a:rPr lang="en-US"/>
              <a:t> at </a:t>
            </a:r>
            <a:r>
              <a:rPr lang="en-US" err="1"/>
              <a:t>lobortis</a:t>
            </a:r>
            <a:r>
              <a:rPr lang="en-US"/>
              <a:t>. </a:t>
            </a:r>
            <a:r>
              <a:rPr lang="en-US" err="1"/>
              <a:t>Donec</a:t>
            </a:r>
            <a:r>
              <a:rPr lang="en-US"/>
              <a:t> </a:t>
            </a:r>
            <a:r>
              <a:rPr lang="en-US" err="1"/>
              <a:t>ullamcorper</a:t>
            </a:r>
            <a:r>
              <a:rPr lang="en-US"/>
              <a:t> </a:t>
            </a:r>
            <a:r>
              <a:rPr lang="en-US" err="1"/>
              <a:t>nulla</a:t>
            </a:r>
            <a:r>
              <a:rPr lang="en-US"/>
              <a:t> non </a:t>
            </a:r>
            <a:r>
              <a:rPr lang="en-US" err="1"/>
              <a:t>metus</a:t>
            </a:r>
            <a:r>
              <a:rPr lang="en-US"/>
              <a:t> </a:t>
            </a:r>
            <a:r>
              <a:rPr lang="en-US" err="1"/>
              <a:t>auctor</a:t>
            </a:r>
            <a:r>
              <a:rPr lang="en-US"/>
              <a:t> </a:t>
            </a:r>
            <a:r>
              <a:rPr lang="en-US" err="1"/>
              <a:t>fringilla</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 </a:t>
            </a:r>
            <a:r>
              <a:rPr lang="en-US" err="1"/>
              <a:t>auctor</a:t>
            </a:r>
            <a:r>
              <a:rPr lang="en-US"/>
              <a:t>.</a:t>
            </a:r>
          </a:p>
          <a:p>
            <a:pPr lvl="0"/>
            <a:endParaRPr lang="en-US"/>
          </a:p>
        </p:txBody>
      </p:sp>
      <p:sp>
        <p:nvSpPr>
          <p:cNvPr id="13" name="Text Placeholder 2">
            <a:extLst>
              <a:ext uri="{FF2B5EF4-FFF2-40B4-BE49-F238E27FC236}">
                <a16:creationId xmlns:a16="http://schemas.microsoft.com/office/drawing/2014/main" id="{F355F047-E3CB-C642-868A-FFACFF64801A}"/>
              </a:ext>
            </a:extLst>
          </p:cNvPr>
          <p:cNvSpPr>
            <a:spLocks noGrp="1"/>
          </p:cNvSpPr>
          <p:nvPr>
            <p:ph type="body" sz="quarter" idx="25" hasCustomPrompt="1"/>
          </p:nvPr>
        </p:nvSpPr>
        <p:spPr>
          <a:xfrm>
            <a:off x="3961076" y="3077953"/>
            <a:ext cx="2646447"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a:t>ONE OR TWO LINES for topic description</a:t>
            </a:r>
          </a:p>
        </p:txBody>
      </p:sp>
      <p:sp>
        <p:nvSpPr>
          <p:cNvPr id="17" name="Text Placeholder 2">
            <a:extLst>
              <a:ext uri="{FF2B5EF4-FFF2-40B4-BE49-F238E27FC236}">
                <a16:creationId xmlns:a16="http://schemas.microsoft.com/office/drawing/2014/main" id="{EC06D661-DE1A-2944-B5ED-77C44A10A3AD}"/>
              </a:ext>
            </a:extLst>
          </p:cNvPr>
          <p:cNvSpPr>
            <a:spLocks noGrp="1"/>
          </p:cNvSpPr>
          <p:nvPr>
            <p:ph type="body" sz="quarter" idx="26" hasCustomPrompt="1"/>
          </p:nvPr>
        </p:nvSpPr>
        <p:spPr>
          <a:xfrm>
            <a:off x="7870496" y="3710754"/>
            <a:ext cx="3407194" cy="2183154"/>
          </a:xfrm>
        </p:spPr>
        <p:txBody>
          <a:bodyPr lIns="0">
            <a:noAutofit/>
          </a:bodyPr>
          <a:lstStyle>
            <a:lvl1pPr marL="0" marR="0" indent="0" algn="l" defTabSz="914173" rtl="0" eaLnBrk="1" fontAlgn="auto" latinLnBrk="0" hangingPunct="1">
              <a:lnSpc>
                <a:spcPct val="150000"/>
              </a:lnSpc>
              <a:spcBef>
                <a:spcPts val="1000"/>
              </a:spcBef>
              <a:spcAft>
                <a:spcPts val="451"/>
              </a:spcAft>
              <a:buClrTx/>
              <a:buSzTx/>
              <a:buFontTx/>
              <a:buNone/>
              <a:tabLst/>
              <a:defRPr sz="1200"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a:t>Sed </a:t>
            </a:r>
            <a:r>
              <a:rPr lang="en-US" err="1"/>
              <a:t>posuere</a:t>
            </a:r>
            <a:r>
              <a:rPr lang="en-US"/>
              <a:t> </a:t>
            </a:r>
            <a:r>
              <a:rPr lang="en-US" err="1"/>
              <a:t>consectetur</a:t>
            </a:r>
            <a:r>
              <a:rPr lang="en-US"/>
              <a:t> </a:t>
            </a:r>
            <a:r>
              <a:rPr lang="en-US" err="1"/>
              <a:t>est</a:t>
            </a:r>
            <a:r>
              <a:rPr lang="en-US"/>
              <a:t> at </a:t>
            </a:r>
            <a:r>
              <a:rPr lang="en-US" err="1"/>
              <a:t>lobortis</a:t>
            </a:r>
            <a:r>
              <a:rPr lang="en-US"/>
              <a:t>. </a:t>
            </a:r>
            <a:r>
              <a:rPr lang="en-US" err="1"/>
              <a:t>Donec</a:t>
            </a:r>
            <a:r>
              <a:rPr lang="en-US"/>
              <a:t> </a:t>
            </a:r>
            <a:r>
              <a:rPr lang="en-US" err="1"/>
              <a:t>ullamcorper</a:t>
            </a:r>
            <a:r>
              <a:rPr lang="en-US"/>
              <a:t> </a:t>
            </a:r>
            <a:r>
              <a:rPr lang="en-US" err="1"/>
              <a:t>nulla</a:t>
            </a:r>
            <a:r>
              <a:rPr lang="en-US"/>
              <a:t> non </a:t>
            </a:r>
            <a:r>
              <a:rPr lang="en-US" err="1"/>
              <a:t>metus</a:t>
            </a:r>
            <a:r>
              <a:rPr lang="en-US"/>
              <a:t> </a:t>
            </a:r>
            <a:r>
              <a:rPr lang="en-US" err="1"/>
              <a:t>auctor</a:t>
            </a:r>
            <a:r>
              <a:rPr lang="en-US"/>
              <a:t> </a:t>
            </a:r>
            <a:r>
              <a:rPr lang="en-US" err="1"/>
              <a:t>fringilla</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 </a:t>
            </a:r>
            <a:r>
              <a:rPr lang="en-US" err="1"/>
              <a:t>auctor</a:t>
            </a:r>
            <a:r>
              <a:rPr lang="en-US"/>
              <a:t>. </a:t>
            </a:r>
            <a:r>
              <a:rPr lang="en-US" err="1"/>
              <a:t>Aenean</a:t>
            </a:r>
            <a:r>
              <a:rPr lang="en-US"/>
              <a:t> lacinia </a:t>
            </a:r>
            <a:r>
              <a:rPr lang="en-US" err="1"/>
              <a:t>bibendum</a:t>
            </a:r>
            <a:r>
              <a:rPr lang="en-US"/>
              <a:t> </a:t>
            </a:r>
            <a:r>
              <a:rPr lang="en-US" err="1"/>
              <a:t>nulla</a:t>
            </a:r>
            <a:r>
              <a:rPr lang="en-US"/>
              <a:t> sed </a:t>
            </a:r>
            <a:r>
              <a:rPr lang="en-US" err="1"/>
              <a:t>consectetur</a:t>
            </a:r>
            <a:r>
              <a:rPr lang="en-US"/>
              <a:t>. Sed </a:t>
            </a:r>
            <a:r>
              <a:rPr lang="en-US" err="1"/>
              <a:t>posuere</a:t>
            </a:r>
            <a:r>
              <a:rPr lang="en-US"/>
              <a:t> </a:t>
            </a:r>
            <a:r>
              <a:rPr lang="en-US" err="1"/>
              <a:t>consectetur</a:t>
            </a:r>
            <a:r>
              <a:rPr lang="en-US"/>
              <a:t> </a:t>
            </a:r>
            <a:r>
              <a:rPr lang="en-US" err="1"/>
              <a:t>est</a:t>
            </a:r>
            <a:r>
              <a:rPr lang="en-US"/>
              <a:t> at </a:t>
            </a:r>
            <a:r>
              <a:rPr lang="en-US" err="1"/>
              <a:t>lobortis</a:t>
            </a:r>
            <a:r>
              <a:rPr lang="en-US"/>
              <a:t>. </a:t>
            </a:r>
            <a:r>
              <a:rPr lang="en-US" err="1"/>
              <a:t>Donec</a:t>
            </a:r>
            <a:r>
              <a:rPr lang="en-US"/>
              <a:t> </a:t>
            </a:r>
            <a:r>
              <a:rPr lang="en-US" err="1"/>
              <a:t>ullamcorper</a:t>
            </a:r>
            <a:r>
              <a:rPr lang="en-US"/>
              <a:t> </a:t>
            </a:r>
            <a:r>
              <a:rPr lang="en-US" err="1"/>
              <a:t>nulla</a:t>
            </a:r>
            <a:r>
              <a:rPr lang="en-US"/>
              <a:t> non </a:t>
            </a:r>
            <a:r>
              <a:rPr lang="en-US" err="1"/>
              <a:t>metus</a:t>
            </a:r>
            <a:r>
              <a:rPr lang="en-US"/>
              <a:t> </a:t>
            </a:r>
            <a:r>
              <a:rPr lang="en-US" err="1"/>
              <a:t>auctor</a:t>
            </a:r>
            <a:r>
              <a:rPr lang="en-US"/>
              <a:t> </a:t>
            </a:r>
            <a:r>
              <a:rPr lang="en-US" err="1"/>
              <a:t>fringilla</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 </a:t>
            </a:r>
            <a:r>
              <a:rPr lang="en-US" err="1"/>
              <a:t>auctor</a:t>
            </a:r>
            <a:r>
              <a:rPr lang="en-US"/>
              <a:t>.</a:t>
            </a:r>
          </a:p>
        </p:txBody>
      </p:sp>
      <p:sp>
        <p:nvSpPr>
          <p:cNvPr id="18" name="Text Placeholder 2">
            <a:extLst>
              <a:ext uri="{FF2B5EF4-FFF2-40B4-BE49-F238E27FC236}">
                <a16:creationId xmlns:a16="http://schemas.microsoft.com/office/drawing/2014/main" id="{F102AB95-B9E0-5F4B-A8F4-DA33CF59B511}"/>
              </a:ext>
            </a:extLst>
          </p:cNvPr>
          <p:cNvSpPr>
            <a:spLocks noGrp="1"/>
          </p:cNvSpPr>
          <p:nvPr>
            <p:ph type="body" sz="quarter" idx="27" hasCustomPrompt="1"/>
          </p:nvPr>
        </p:nvSpPr>
        <p:spPr>
          <a:xfrm>
            <a:off x="7870496" y="3077953"/>
            <a:ext cx="2646447"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a:t>ONE OR TWO LINES for topic description</a:t>
            </a:r>
          </a:p>
        </p:txBody>
      </p:sp>
    </p:spTree>
    <p:extLst>
      <p:ext uri="{BB962C8B-B14F-4D97-AF65-F5344CB8AC3E}">
        <p14:creationId xmlns:p14="http://schemas.microsoft.com/office/powerpoint/2010/main" val="284565595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xt with Chart Area - Whit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6A68FCD-9F1F-784F-9A7E-6E9161A1EF6C}"/>
              </a:ext>
            </a:extLst>
          </p:cNvPr>
          <p:cNvSpPr>
            <a:spLocks noGrp="1"/>
          </p:cNvSpPr>
          <p:nvPr>
            <p:ph type="sldNum" sz="quarter" idx="10"/>
          </p:nvPr>
        </p:nvSpPr>
        <p:spPr/>
        <p:txBody>
          <a:bodyPr/>
          <a:lstStyle/>
          <a:p>
            <a:fld id="{234755BD-B4AC-9044-BCE4-27904766F8BB}" type="slidenum">
              <a:rPr lang="en-US" smtClean="0"/>
              <a:pPr/>
              <a:t>‹#›</a:t>
            </a:fld>
            <a:endParaRPr lang="en-US"/>
          </a:p>
        </p:txBody>
      </p:sp>
      <p:sp>
        <p:nvSpPr>
          <p:cNvPr id="7" name="Text Placeholder 2">
            <a:extLst>
              <a:ext uri="{FF2B5EF4-FFF2-40B4-BE49-F238E27FC236}">
                <a16:creationId xmlns:a16="http://schemas.microsoft.com/office/drawing/2014/main" id="{45712B85-1442-6E42-9E7B-4A595CC0E0B8}"/>
              </a:ext>
            </a:extLst>
          </p:cNvPr>
          <p:cNvSpPr>
            <a:spLocks noGrp="1"/>
          </p:cNvSpPr>
          <p:nvPr>
            <p:ph type="body" sz="quarter" idx="20" hasCustomPrompt="1"/>
          </p:nvPr>
        </p:nvSpPr>
        <p:spPr>
          <a:xfrm>
            <a:off x="915053" y="3098349"/>
            <a:ext cx="2742931" cy="2427287"/>
          </a:xfrm>
        </p:spPr>
        <p:txBody>
          <a:bodyPr lIns="0">
            <a:normAutofit/>
          </a:bodyPr>
          <a:lstStyle>
            <a:lvl1pPr marL="0" marR="0" indent="0" algn="l" defTabSz="914196" rtl="0" eaLnBrk="1" fontAlgn="auto" latinLnBrk="0" hangingPunct="1">
              <a:lnSpc>
                <a:spcPct val="110000"/>
              </a:lnSpc>
              <a:spcBef>
                <a:spcPts val="1000"/>
              </a:spcBef>
              <a:spcAft>
                <a:spcPts val="0"/>
              </a:spcAft>
              <a:buClrTx/>
              <a:buSzTx/>
              <a:buFontTx/>
              <a:buNone/>
              <a:tabLst/>
              <a:defRPr sz="1400" b="0" i="0"/>
            </a:lvl1pPr>
            <a:lvl2pPr marL="457099" indent="0">
              <a:buFontTx/>
              <a:buNone/>
              <a:defRPr sz="1401" b="0" i="0"/>
            </a:lvl2pPr>
            <a:lvl3pPr marL="914196" indent="0">
              <a:buFontTx/>
              <a:buNone/>
              <a:defRPr sz="1401" b="0" i="0"/>
            </a:lvl3pPr>
            <a:lvl4pPr>
              <a:defRPr sz="1601"/>
            </a:lvl4pPr>
            <a:lvl5pPr>
              <a:defRPr sz="1601"/>
            </a:lvl5pPr>
          </a:lstStyle>
          <a:p>
            <a:pPr lvl="0"/>
            <a:r>
              <a:rPr lang="en-US"/>
              <a:t>Minimum font size 14pt and line spacing of at least Multiple 1.1</a:t>
            </a:r>
          </a:p>
          <a:p>
            <a:pPr lvl="0"/>
            <a:r>
              <a:rPr lang="pt-BR"/>
              <a:t>Apita </a:t>
            </a:r>
            <a:r>
              <a:rPr lang="pt-BR" err="1"/>
              <a:t>imentemqui</a:t>
            </a:r>
            <a:r>
              <a:rPr lang="pt-BR"/>
              <a:t> te </a:t>
            </a:r>
            <a:r>
              <a:rPr lang="pt-BR" err="1"/>
              <a:t>sunte</a:t>
            </a:r>
            <a:r>
              <a:rPr lang="pt-BR"/>
              <a:t> </a:t>
            </a:r>
            <a:r>
              <a:rPr lang="pt-BR" err="1"/>
              <a:t>cuptia</a:t>
            </a:r>
            <a:r>
              <a:rPr lang="pt-BR"/>
              <a:t> </a:t>
            </a:r>
            <a:r>
              <a:rPr lang="pt-BR" err="1"/>
              <a:t>sam</a:t>
            </a:r>
            <a:r>
              <a:rPr lang="pt-BR"/>
              <a:t> cus </a:t>
            </a:r>
            <a:r>
              <a:rPr lang="pt-BR" err="1"/>
              <a:t>dem</a:t>
            </a:r>
            <a:r>
              <a:rPr lang="pt-BR"/>
              <a:t> </a:t>
            </a:r>
            <a:r>
              <a:rPr lang="pt-BR" err="1"/>
              <a:t>qui</a:t>
            </a:r>
            <a:r>
              <a:rPr lang="pt-BR"/>
              <a:t> </a:t>
            </a:r>
            <a:r>
              <a:rPr lang="pt-BR" err="1"/>
              <a:t>deni</a:t>
            </a:r>
            <a:r>
              <a:rPr lang="pt-BR"/>
              <a:t> </a:t>
            </a:r>
            <a:r>
              <a:rPr lang="pt-BR" err="1"/>
              <a:t>incitatet</a:t>
            </a:r>
            <a:r>
              <a:rPr lang="pt-BR"/>
              <a:t> </a:t>
            </a:r>
            <a:r>
              <a:rPr lang="pt-BR" err="1"/>
              <a:t>nonsend</a:t>
            </a:r>
            <a:r>
              <a:rPr lang="pt-BR"/>
              <a:t>?</a:t>
            </a:r>
          </a:p>
          <a:p>
            <a:pPr marL="0" marR="0" lvl="0" indent="0" algn="l" defTabSz="914196" rtl="0" eaLnBrk="1" fontAlgn="auto" latinLnBrk="0" hangingPunct="1">
              <a:lnSpc>
                <a:spcPct val="90000"/>
              </a:lnSpc>
              <a:spcBef>
                <a:spcPts val="1000"/>
              </a:spcBef>
              <a:spcAft>
                <a:spcPts val="0"/>
              </a:spcAft>
              <a:buClrTx/>
              <a:buSzTx/>
              <a:buFontTx/>
              <a:buNone/>
              <a:tabLst/>
              <a:defRPr/>
            </a:pPr>
            <a:r>
              <a:rPr lang="pt-BR"/>
              <a:t>Apita </a:t>
            </a:r>
            <a:r>
              <a:rPr lang="pt-BR" err="1"/>
              <a:t>imentemqui</a:t>
            </a:r>
            <a:r>
              <a:rPr lang="pt-BR"/>
              <a:t> te </a:t>
            </a:r>
            <a:r>
              <a:rPr lang="pt-BR" err="1"/>
              <a:t>sunte</a:t>
            </a:r>
            <a:r>
              <a:rPr lang="pt-BR"/>
              <a:t> </a:t>
            </a:r>
            <a:r>
              <a:rPr lang="pt-BR" err="1"/>
              <a:t>cuptia</a:t>
            </a:r>
            <a:r>
              <a:rPr lang="pt-BR"/>
              <a:t> </a:t>
            </a:r>
            <a:r>
              <a:rPr lang="pt-BR" err="1"/>
              <a:t>sam</a:t>
            </a:r>
            <a:r>
              <a:rPr lang="pt-BR"/>
              <a:t> cus </a:t>
            </a:r>
            <a:r>
              <a:rPr lang="pt-BR" err="1"/>
              <a:t>dem</a:t>
            </a:r>
            <a:r>
              <a:rPr lang="pt-BR"/>
              <a:t> </a:t>
            </a:r>
            <a:r>
              <a:rPr lang="pt-BR" err="1"/>
              <a:t>qui</a:t>
            </a:r>
            <a:r>
              <a:rPr lang="pt-BR"/>
              <a:t> </a:t>
            </a:r>
            <a:r>
              <a:rPr lang="pt-BR" err="1"/>
              <a:t>deni</a:t>
            </a:r>
            <a:r>
              <a:rPr lang="pt-BR"/>
              <a:t> </a:t>
            </a:r>
            <a:r>
              <a:rPr lang="pt-BR" err="1"/>
              <a:t>incitatet</a:t>
            </a:r>
            <a:r>
              <a:rPr lang="pt-BR"/>
              <a:t> </a:t>
            </a:r>
            <a:r>
              <a:rPr lang="pt-BR" err="1"/>
              <a:t>nonsend</a:t>
            </a:r>
            <a:r>
              <a:rPr lang="pt-BR"/>
              <a:t>?</a:t>
            </a:r>
          </a:p>
        </p:txBody>
      </p:sp>
      <p:sp>
        <p:nvSpPr>
          <p:cNvPr id="8" name="Text Placeholder 2">
            <a:extLst>
              <a:ext uri="{FF2B5EF4-FFF2-40B4-BE49-F238E27FC236}">
                <a16:creationId xmlns:a16="http://schemas.microsoft.com/office/drawing/2014/main" id="{6F8C08B0-6A9D-4A46-B14A-DF024A7B7DE7}"/>
              </a:ext>
            </a:extLst>
          </p:cNvPr>
          <p:cNvSpPr>
            <a:spLocks noGrp="1"/>
          </p:cNvSpPr>
          <p:nvPr>
            <p:ph type="body" sz="quarter" idx="19" hasCustomPrompt="1"/>
          </p:nvPr>
        </p:nvSpPr>
        <p:spPr>
          <a:xfrm>
            <a:off x="915051" y="2206507"/>
            <a:ext cx="2742932" cy="658370"/>
          </a:xfrm>
        </p:spPr>
        <p:txBody>
          <a:bodyPr vert="horz" lIns="0" tIns="0" rIns="0" bIns="0" rtlCol="0" anchor="b">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a:t>ONE OR TWO LINES</a:t>
            </a:r>
          </a:p>
          <a:p>
            <a:pPr lvl="0">
              <a:lnSpc>
                <a:spcPct val="80000"/>
              </a:lnSpc>
              <a:spcBef>
                <a:spcPts val="0"/>
              </a:spcBef>
            </a:pPr>
            <a:r>
              <a:rPr lang="en-US"/>
              <a:t>For Graph Description</a:t>
            </a:r>
          </a:p>
        </p:txBody>
      </p:sp>
      <p:sp>
        <p:nvSpPr>
          <p:cNvPr id="23" name="Content Placeholder 22">
            <a:extLst>
              <a:ext uri="{FF2B5EF4-FFF2-40B4-BE49-F238E27FC236}">
                <a16:creationId xmlns:a16="http://schemas.microsoft.com/office/drawing/2014/main" id="{5EF24A01-2572-2E45-B9E5-801C62E84E88}"/>
              </a:ext>
            </a:extLst>
          </p:cNvPr>
          <p:cNvSpPr>
            <a:spLocks noGrp="1"/>
          </p:cNvSpPr>
          <p:nvPr>
            <p:ph sz="quarter" idx="21"/>
          </p:nvPr>
        </p:nvSpPr>
        <p:spPr>
          <a:xfrm>
            <a:off x="4192521" y="2206507"/>
            <a:ext cx="7084428" cy="3319184"/>
          </a:xfrm>
        </p:spPr>
        <p:txBody>
          <a:bodyPr anchor="t"/>
          <a:lstStyle>
            <a:lvl1pPr marL="0" indent="0">
              <a:buNone/>
              <a:defRPr/>
            </a:lvl1pPr>
          </a:lstStyle>
          <a:p>
            <a:pPr lvl="0"/>
            <a:r>
              <a:rPr lang="en-US"/>
              <a:t>Click to edit Master text styles</a:t>
            </a:r>
          </a:p>
        </p:txBody>
      </p:sp>
      <p:cxnSp>
        <p:nvCxnSpPr>
          <p:cNvPr id="11" name="Straight Connector 10">
            <a:extLst>
              <a:ext uri="{FF2B5EF4-FFF2-40B4-BE49-F238E27FC236}">
                <a16:creationId xmlns:a16="http://schemas.microsoft.com/office/drawing/2014/main" id="{8C9FF1C0-504F-9542-AFC1-BC4456815DDF}"/>
              </a:ext>
            </a:extLst>
          </p:cNvPr>
          <p:cNvCxnSpPr>
            <a:cxnSpLocks/>
          </p:cNvCxnSpPr>
          <p:nvPr userDrawn="1"/>
        </p:nvCxnSpPr>
        <p:spPr>
          <a:xfrm>
            <a:off x="905164"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2" name="Title Placeholder 17">
            <a:extLst>
              <a:ext uri="{FF2B5EF4-FFF2-40B4-BE49-F238E27FC236}">
                <a16:creationId xmlns:a16="http://schemas.microsoft.com/office/drawing/2014/main" id="{2884633F-D05A-1843-876F-5EE12D7FC33C}"/>
              </a:ext>
            </a:extLst>
          </p:cNvPr>
          <p:cNvSpPr>
            <a:spLocks noGrp="1"/>
          </p:cNvSpPr>
          <p:nvPr>
            <p:ph type="title"/>
          </p:nvPr>
        </p:nvSpPr>
        <p:spPr>
          <a:xfrm>
            <a:off x="912570" y="349504"/>
            <a:ext cx="8861626" cy="798177"/>
          </a:xfrm>
          <a:prstGeom prst="rect">
            <a:avLst/>
          </a:prstGeom>
        </p:spPr>
        <p:txBody>
          <a:bodyPr vert="horz" lIns="0" tIns="45720" rIns="91440" bIns="45720" rtlCol="0" anchor="b" anchorCtr="0">
            <a:noAutofit/>
          </a:bodyPr>
          <a:lstStyle/>
          <a:p>
            <a:r>
              <a:rPr lang="en-US"/>
              <a:t>Click to edit Master title style</a:t>
            </a:r>
          </a:p>
        </p:txBody>
      </p:sp>
      <p:pic>
        <p:nvPicPr>
          <p:cNvPr id="9" name="Graphic 8">
            <a:extLst>
              <a:ext uri="{FF2B5EF4-FFF2-40B4-BE49-F238E27FC236}">
                <a16:creationId xmlns:a16="http://schemas.microsoft.com/office/drawing/2014/main" id="{536A697A-BE11-5E4B-8C4E-4AE342B919B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5" y="258793"/>
            <a:ext cx="1561196" cy="216854"/>
          </a:xfrm>
          <a:prstGeom prst="rect">
            <a:avLst/>
          </a:prstGeom>
        </p:spPr>
      </p:pic>
    </p:spTree>
    <p:extLst>
      <p:ext uri="{BB962C8B-B14F-4D97-AF65-F5344CB8AC3E}">
        <p14:creationId xmlns:p14="http://schemas.microsoft.com/office/powerpoint/2010/main" val="36750251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Section Divider - Blu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D268A5-AEEA-3C4B-9311-D39C8A6BFD34}"/>
              </a:ext>
            </a:extLst>
          </p:cNvPr>
          <p:cNvSpPr>
            <a:spLocks noGrp="1"/>
          </p:cNvSpPr>
          <p:nvPr>
            <p:ph type="title" hasCustomPrompt="1"/>
          </p:nvPr>
        </p:nvSpPr>
        <p:spPr>
          <a:xfrm>
            <a:off x="910828" y="1918506"/>
            <a:ext cx="10366861" cy="2054670"/>
          </a:xfrm>
        </p:spPr>
        <p:txBody>
          <a:bodyPr/>
          <a:lstStyle>
            <a:lvl1pPr>
              <a:defRPr sz="6000" baseline="0">
                <a:solidFill>
                  <a:schemeClr val="tx1"/>
                </a:solidFill>
              </a:defRPr>
            </a:lvl1pPr>
          </a:lstStyle>
          <a:p>
            <a:r>
              <a:rPr lang="en-US"/>
              <a:t>Section title</a:t>
            </a:r>
          </a:p>
        </p:txBody>
      </p:sp>
      <p:cxnSp>
        <p:nvCxnSpPr>
          <p:cNvPr id="7" name="Straight Connector 6">
            <a:extLst>
              <a:ext uri="{FF2B5EF4-FFF2-40B4-BE49-F238E27FC236}">
                <a16:creationId xmlns:a16="http://schemas.microsoft.com/office/drawing/2014/main" id="{D590582C-FEDF-5C45-8674-2DEE1202D8CC}"/>
              </a:ext>
            </a:extLst>
          </p:cNvPr>
          <p:cNvCxnSpPr>
            <a:cxnSpLocks/>
          </p:cNvCxnSpPr>
          <p:nvPr userDrawn="1"/>
        </p:nvCxnSpPr>
        <p:spPr>
          <a:xfrm>
            <a:off x="914312" y="4387948"/>
            <a:ext cx="1172603" cy="0"/>
          </a:xfrm>
          <a:prstGeom prst="line">
            <a:avLst/>
          </a:prstGeom>
          <a:ln w="76200"/>
        </p:spPr>
        <p:style>
          <a:lnRef idx="1">
            <a:schemeClr val="accent2"/>
          </a:lnRef>
          <a:fillRef idx="0">
            <a:schemeClr val="accent2"/>
          </a:fillRef>
          <a:effectRef idx="0">
            <a:schemeClr val="accent2"/>
          </a:effectRef>
          <a:fontRef idx="minor">
            <a:schemeClr val="tx1"/>
          </a:fontRef>
        </p:style>
      </p:cxnSp>
      <p:pic>
        <p:nvPicPr>
          <p:cNvPr id="6" name="Graphic 5">
            <a:extLst>
              <a:ext uri="{FF2B5EF4-FFF2-40B4-BE49-F238E27FC236}">
                <a16:creationId xmlns:a16="http://schemas.microsoft.com/office/drawing/2014/main" id="{8FBFD588-EF7E-FE4F-9A0F-B0593CFFF1C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5" y="258793"/>
            <a:ext cx="1561196" cy="216854"/>
          </a:xfrm>
          <a:prstGeom prst="rect">
            <a:avLst/>
          </a:prstGeom>
        </p:spPr>
      </p:pic>
      <p:sp>
        <p:nvSpPr>
          <p:cNvPr id="8" name="Slide Number Placeholder 5">
            <a:extLst>
              <a:ext uri="{FF2B5EF4-FFF2-40B4-BE49-F238E27FC236}">
                <a16:creationId xmlns:a16="http://schemas.microsoft.com/office/drawing/2014/main" id="{11FCD031-E1A7-D142-B0AF-3B0DFBB82CAB}"/>
              </a:ext>
            </a:extLst>
          </p:cNvPr>
          <p:cNvSpPr>
            <a:spLocks noGrp="1"/>
          </p:cNvSpPr>
          <p:nvPr>
            <p:ph type="sldNum" sz="quarter" idx="4"/>
          </p:nvPr>
        </p:nvSpPr>
        <p:spPr>
          <a:xfrm>
            <a:off x="11707151" y="6354240"/>
            <a:ext cx="399651" cy="312098"/>
          </a:xfrm>
          <a:prstGeom prst="rect">
            <a:avLst/>
          </a:prstGeom>
        </p:spPr>
        <p:txBody>
          <a:bodyPr vert="horz" lIns="0" tIns="0" rIns="91440" bIns="45720" rtlCol="0" anchor="t" anchorCtr="0"/>
          <a:lstStyle>
            <a:lvl1pPr algn="l">
              <a:defRPr sz="751" b="0" i="0">
                <a:solidFill>
                  <a:schemeClr val="tx1">
                    <a:tint val="75000"/>
                  </a:schemeClr>
                </a:solidFill>
                <a:latin typeface="Arial" panose="020B0604020202020204" pitchFamily="34" charset="0"/>
                <a:cs typeface="Arial" panose="020B0604020202020204" pitchFamily="34" charset="0"/>
              </a:defRPr>
            </a:lvl1pPr>
          </a:lstStyle>
          <a:p>
            <a:fld id="{234755BD-B4AC-9044-BCE4-27904766F8BB}" type="slidenum">
              <a:rPr lang="en-US" smtClean="0"/>
              <a:pPr/>
              <a:t>‹#›</a:t>
            </a:fld>
            <a:endParaRPr lang="en-US"/>
          </a:p>
        </p:txBody>
      </p:sp>
    </p:spTree>
    <p:extLst>
      <p:ext uri="{BB962C8B-B14F-4D97-AF65-F5344CB8AC3E}">
        <p14:creationId xmlns:p14="http://schemas.microsoft.com/office/powerpoint/2010/main" val="262086225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tatistic and Photo_Dark">
    <p:spTree>
      <p:nvGrpSpPr>
        <p:cNvPr id="1" name=""/>
        <p:cNvGrpSpPr/>
        <p:nvPr/>
      </p:nvGrpSpPr>
      <p:grpSpPr>
        <a:xfrm>
          <a:off x="0" y="0"/>
          <a:ext cx="0" cy="0"/>
          <a:chOff x="0" y="0"/>
          <a:chExt cx="0" cy="0"/>
        </a:xfrm>
      </p:grpSpPr>
      <p:sp>
        <p:nvSpPr>
          <p:cNvPr id="21" name="Picture Placeholder 2">
            <a:extLst>
              <a:ext uri="{FF2B5EF4-FFF2-40B4-BE49-F238E27FC236}">
                <a16:creationId xmlns:a16="http://schemas.microsoft.com/office/drawing/2014/main" id="{2A85D7E9-D0A0-0A48-99F2-7B1C96ADBF21}"/>
              </a:ext>
            </a:extLst>
          </p:cNvPr>
          <p:cNvSpPr>
            <a:spLocks noGrp="1" noChangeAspect="1"/>
          </p:cNvSpPr>
          <p:nvPr>
            <p:ph type="pic" idx="1"/>
          </p:nvPr>
        </p:nvSpPr>
        <p:spPr>
          <a:xfrm>
            <a:off x="6096595" y="0"/>
            <a:ext cx="6101503" cy="6858000"/>
          </a:xfrm>
          <a:solidFill>
            <a:schemeClr val="bg1">
              <a:lumMod val="75000"/>
            </a:schemeClr>
          </a:solidFill>
        </p:spPr>
        <p:txBody>
          <a:bodyPr anchor="t"/>
          <a:lstStyle>
            <a:lvl1pPr marL="0" indent="0" algn="ctr">
              <a:buNone/>
              <a:defRPr sz="3200">
                <a:solidFill>
                  <a:schemeClr val="bg1">
                    <a:lumMod val="85000"/>
                    <a:lumOff val="1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a:t>Click icon to add picture</a:t>
            </a:r>
          </a:p>
        </p:txBody>
      </p:sp>
      <p:sp>
        <p:nvSpPr>
          <p:cNvPr id="2" name="Rectangle 1">
            <a:extLst>
              <a:ext uri="{FF2B5EF4-FFF2-40B4-BE49-F238E27FC236}">
                <a16:creationId xmlns:a16="http://schemas.microsoft.com/office/drawing/2014/main" id="{A664C960-FA1B-D841-83EE-33E7F21A1113}"/>
              </a:ext>
            </a:extLst>
          </p:cNvPr>
          <p:cNvSpPr/>
          <p:nvPr userDrawn="1"/>
        </p:nvSpPr>
        <p:spPr>
          <a:xfrm>
            <a:off x="0" y="0"/>
            <a:ext cx="6099048" cy="6858000"/>
          </a:xfrm>
          <a:prstGeom prst="rect">
            <a:avLst/>
          </a:prstGeom>
          <a:solidFill>
            <a:srgbClr val="113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Graphic 12">
            <a:extLst>
              <a:ext uri="{FF2B5EF4-FFF2-40B4-BE49-F238E27FC236}">
                <a16:creationId xmlns:a16="http://schemas.microsoft.com/office/drawing/2014/main" id="{F5C684E6-C7D4-144C-9001-2716F124B31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cxnSp>
        <p:nvCxnSpPr>
          <p:cNvPr id="15" name="Straight Connector 14">
            <a:extLst>
              <a:ext uri="{FF2B5EF4-FFF2-40B4-BE49-F238E27FC236}">
                <a16:creationId xmlns:a16="http://schemas.microsoft.com/office/drawing/2014/main" id="{4048A969-2DDF-2343-8D34-6E1A3F1D55D4}"/>
              </a:ext>
            </a:extLst>
          </p:cNvPr>
          <p:cNvCxnSpPr>
            <a:cxnSpLocks/>
          </p:cNvCxnSpPr>
          <p:nvPr userDrawn="1"/>
        </p:nvCxnSpPr>
        <p:spPr>
          <a:xfrm>
            <a:off x="770128" y="258124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8" name="Text Placeholder 2">
            <a:extLst>
              <a:ext uri="{FF2B5EF4-FFF2-40B4-BE49-F238E27FC236}">
                <a16:creationId xmlns:a16="http://schemas.microsoft.com/office/drawing/2014/main" id="{79BBAC1B-E15C-084A-B799-3284FDDE5E2B}"/>
              </a:ext>
            </a:extLst>
          </p:cNvPr>
          <p:cNvSpPr>
            <a:spLocks noGrp="1"/>
          </p:cNvSpPr>
          <p:nvPr>
            <p:ph type="body" sz="quarter" idx="22" hasCustomPrompt="1"/>
          </p:nvPr>
        </p:nvSpPr>
        <p:spPr>
          <a:xfrm>
            <a:off x="770128" y="3870293"/>
            <a:ext cx="4597400" cy="1729995"/>
          </a:xfrm>
        </p:spPr>
        <p:txBody>
          <a:bodyPr lIns="0">
            <a:noAutofit/>
          </a:bodyPr>
          <a:lstStyle>
            <a:lvl1pPr marL="0" marR="0" indent="0" algn="l" defTabSz="914173" rtl="0" eaLnBrk="1" fontAlgn="auto" latinLnBrk="0" hangingPunct="1">
              <a:lnSpc>
                <a:spcPct val="150000"/>
              </a:lnSpc>
              <a:spcBef>
                <a:spcPts val="1000"/>
              </a:spcBef>
              <a:spcAft>
                <a:spcPts val="451"/>
              </a:spcAft>
              <a:buClrTx/>
              <a:buSzTx/>
              <a:buFontTx/>
              <a:buNone/>
              <a:tabLst/>
              <a:defRPr sz="1200" b="0" i="0">
                <a:solidFill>
                  <a:schemeClr val="bg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a:t>Sed </a:t>
            </a:r>
            <a:r>
              <a:rPr lang="en-US" err="1"/>
              <a:t>posuere</a:t>
            </a:r>
            <a:r>
              <a:rPr lang="en-US"/>
              <a:t> </a:t>
            </a:r>
            <a:r>
              <a:rPr lang="en-US" err="1"/>
              <a:t>consectetur</a:t>
            </a:r>
            <a:r>
              <a:rPr lang="en-US"/>
              <a:t> </a:t>
            </a:r>
            <a:r>
              <a:rPr lang="en-US" err="1"/>
              <a:t>est</a:t>
            </a:r>
            <a:r>
              <a:rPr lang="en-US"/>
              <a:t> at </a:t>
            </a:r>
            <a:r>
              <a:rPr lang="en-US" err="1"/>
              <a:t>lobortis</a:t>
            </a:r>
            <a:r>
              <a:rPr lang="en-US"/>
              <a:t>. </a:t>
            </a:r>
            <a:r>
              <a:rPr lang="en-US" err="1"/>
              <a:t>Donec</a:t>
            </a:r>
            <a:r>
              <a:rPr lang="en-US"/>
              <a:t> </a:t>
            </a:r>
            <a:r>
              <a:rPr lang="en-US" err="1"/>
              <a:t>ullamcorper</a:t>
            </a:r>
            <a:r>
              <a:rPr lang="en-US"/>
              <a:t> </a:t>
            </a:r>
            <a:r>
              <a:rPr lang="en-US" err="1"/>
              <a:t>nulla</a:t>
            </a:r>
            <a:r>
              <a:rPr lang="en-US"/>
              <a:t> non </a:t>
            </a:r>
            <a:r>
              <a:rPr lang="en-US" err="1"/>
              <a:t>metus</a:t>
            </a:r>
            <a:r>
              <a:rPr lang="en-US"/>
              <a:t> </a:t>
            </a:r>
            <a:r>
              <a:rPr lang="en-US" err="1"/>
              <a:t>auctor</a:t>
            </a:r>
            <a:r>
              <a:rPr lang="en-US"/>
              <a:t> </a:t>
            </a:r>
            <a:r>
              <a:rPr lang="en-US" err="1"/>
              <a:t>fringilla</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 </a:t>
            </a:r>
            <a:r>
              <a:rPr lang="en-US" err="1"/>
              <a:t>auctor</a:t>
            </a:r>
            <a:r>
              <a:rPr lang="en-US"/>
              <a:t>. </a:t>
            </a:r>
            <a:r>
              <a:rPr lang="en-US" err="1"/>
              <a:t>Aenean</a:t>
            </a:r>
            <a:r>
              <a:rPr lang="en-US"/>
              <a:t> lacinia </a:t>
            </a:r>
            <a:r>
              <a:rPr lang="en-US" err="1"/>
              <a:t>bibendum</a:t>
            </a:r>
            <a:r>
              <a:rPr lang="en-US"/>
              <a:t> </a:t>
            </a:r>
            <a:r>
              <a:rPr lang="en-US" err="1"/>
              <a:t>nulla</a:t>
            </a:r>
            <a:r>
              <a:rPr lang="en-US"/>
              <a:t> sed </a:t>
            </a:r>
            <a:r>
              <a:rPr lang="en-US" err="1"/>
              <a:t>consectetur</a:t>
            </a:r>
            <a:r>
              <a:rPr lang="en-US"/>
              <a:t>. Sed </a:t>
            </a:r>
            <a:r>
              <a:rPr lang="en-US" err="1"/>
              <a:t>posuere</a:t>
            </a:r>
            <a:r>
              <a:rPr lang="en-US"/>
              <a:t> </a:t>
            </a:r>
            <a:r>
              <a:rPr lang="en-US" err="1"/>
              <a:t>consectetur</a:t>
            </a:r>
            <a:r>
              <a:rPr lang="en-US"/>
              <a:t> </a:t>
            </a:r>
            <a:r>
              <a:rPr lang="en-US" err="1"/>
              <a:t>est</a:t>
            </a:r>
            <a:r>
              <a:rPr lang="en-US"/>
              <a:t> at </a:t>
            </a:r>
            <a:r>
              <a:rPr lang="en-US" err="1"/>
              <a:t>lobortis</a:t>
            </a:r>
            <a:r>
              <a:rPr lang="en-US"/>
              <a:t>. </a:t>
            </a:r>
            <a:r>
              <a:rPr lang="en-US" err="1"/>
              <a:t>Donec</a:t>
            </a:r>
            <a:r>
              <a:rPr lang="en-US"/>
              <a:t> </a:t>
            </a:r>
            <a:r>
              <a:rPr lang="en-US" err="1"/>
              <a:t>ullamcorper</a:t>
            </a:r>
            <a:r>
              <a:rPr lang="en-US"/>
              <a:t> </a:t>
            </a:r>
            <a:r>
              <a:rPr lang="en-US" err="1"/>
              <a:t>nulla</a:t>
            </a:r>
            <a:r>
              <a:rPr lang="en-US"/>
              <a:t> non </a:t>
            </a:r>
            <a:r>
              <a:rPr lang="en-US" err="1"/>
              <a:t>metus</a:t>
            </a:r>
            <a:r>
              <a:rPr lang="en-US"/>
              <a:t> </a:t>
            </a:r>
            <a:r>
              <a:rPr lang="en-US" err="1"/>
              <a:t>auctor</a:t>
            </a:r>
            <a:r>
              <a:rPr lang="en-US"/>
              <a:t> </a:t>
            </a:r>
            <a:r>
              <a:rPr lang="en-US" err="1"/>
              <a:t>fringilla</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 </a:t>
            </a:r>
            <a:r>
              <a:rPr lang="en-US" err="1"/>
              <a:t>auctor</a:t>
            </a:r>
            <a:r>
              <a:rPr lang="en-US"/>
              <a:t>. </a:t>
            </a:r>
          </a:p>
        </p:txBody>
      </p:sp>
      <p:sp>
        <p:nvSpPr>
          <p:cNvPr id="19" name="Text Placeholder 2">
            <a:extLst>
              <a:ext uri="{FF2B5EF4-FFF2-40B4-BE49-F238E27FC236}">
                <a16:creationId xmlns:a16="http://schemas.microsoft.com/office/drawing/2014/main" id="{A3BEF983-4BD0-EB4A-97B7-6902CA24EA9E}"/>
              </a:ext>
            </a:extLst>
          </p:cNvPr>
          <p:cNvSpPr>
            <a:spLocks noGrp="1"/>
          </p:cNvSpPr>
          <p:nvPr>
            <p:ph type="body" sz="quarter" idx="23" hasCustomPrompt="1"/>
          </p:nvPr>
        </p:nvSpPr>
        <p:spPr>
          <a:xfrm>
            <a:off x="770128" y="3237493"/>
            <a:ext cx="2646447"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a:t>ONE OR TWO LINES for Stat description</a:t>
            </a:r>
          </a:p>
        </p:txBody>
      </p:sp>
      <p:sp>
        <p:nvSpPr>
          <p:cNvPr id="12" name="Text Placeholder 4">
            <a:extLst>
              <a:ext uri="{FF2B5EF4-FFF2-40B4-BE49-F238E27FC236}">
                <a16:creationId xmlns:a16="http://schemas.microsoft.com/office/drawing/2014/main" id="{FC44442F-17F0-6840-98FC-7D0B2934B422}"/>
              </a:ext>
            </a:extLst>
          </p:cNvPr>
          <p:cNvSpPr>
            <a:spLocks noGrp="1"/>
          </p:cNvSpPr>
          <p:nvPr>
            <p:ph type="body" sz="quarter" idx="25" hasCustomPrompt="1"/>
          </p:nvPr>
        </p:nvSpPr>
        <p:spPr>
          <a:xfrm>
            <a:off x="669073" y="1164590"/>
            <a:ext cx="4717759" cy="1402991"/>
          </a:xfrm>
        </p:spPr>
        <p:txBody>
          <a:bodyPr/>
          <a:lstStyle>
            <a:lvl1pPr marL="0" indent="0" algn="l">
              <a:buNone/>
              <a:defRPr sz="9600" b="1" i="0">
                <a:solidFill>
                  <a:schemeClr val="bg1"/>
                </a:solidFill>
                <a:latin typeface="Oswald" pitchFamily="2" charset="77"/>
              </a:defRPr>
            </a:lvl1pPr>
          </a:lstStyle>
          <a:p>
            <a:pPr lvl="0"/>
            <a:r>
              <a:rPr lang="en-US"/>
              <a:t>45%</a:t>
            </a:r>
          </a:p>
        </p:txBody>
      </p:sp>
      <p:sp>
        <p:nvSpPr>
          <p:cNvPr id="16" name="Slide Number Placeholder 2">
            <a:extLst>
              <a:ext uri="{FF2B5EF4-FFF2-40B4-BE49-F238E27FC236}">
                <a16:creationId xmlns:a16="http://schemas.microsoft.com/office/drawing/2014/main" id="{A1741DAF-0538-5C40-9F25-82BFABAA9D65}"/>
              </a:ext>
            </a:extLst>
          </p:cNvPr>
          <p:cNvSpPr>
            <a:spLocks noGrp="1"/>
          </p:cNvSpPr>
          <p:nvPr>
            <p:ph type="sldNum" sz="quarter" idx="10"/>
          </p:nvPr>
        </p:nvSpPr>
        <p:spPr>
          <a:xfrm>
            <a:off x="11707151" y="6354240"/>
            <a:ext cx="399651" cy="312098"/>
          </a:xfrm>
        </p:spPr>
        <p:txBody>
          <a:bodyPr/>
          <a:lstStyle>
            <a:lvl1pPr>
              <a:defRPr>
                <a:solidFill>
                  <a:schemeClr val="bg2"/>
                </a:solidFill>
              </a:defRPr>
            </a:lvl1pPr>
          </a:lstStyle>
          <a:p>
            <a:fld id="{234755BD-B4AC-9044-BCE4-27904766F8BB}" type="slidenum">
              <a:rPr lang="en-US" smtClean="0"/>
              <a:pPr/>
              <a:t>‹#›</a:t>
            </a:fld>
            <a:endParaRPr lang="en-US"/>
          </a:p>
        </p:txBody>
      </p:sp>
    </p:spTree>
    <p:extLst>
      <p:ext uri="{BB962C8B-B14F-4D97-AF65-F5344CB8AC3E}">
        <p14:creationId xmlns:p14="http://schemas.microsoft.com/office/powerpoint/2010/main" val="328817195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tatistic and Photo_Light">
    <p:spTree>
      <p:nvGrpSpPr>
        <p:cNvPr id="1" name=""/>
        <p:cNvGrpSpPr/>
        <p:nvPr/>
      </p:nvGrpSpPr>
      <p:grpSpPr>
        <a:xfrm>
          <a:off x="0" y="0"/>
          <a:ext cx="0" cy="0"/>
          <a:chOff x="0" y="0"/>
          <a:chExt cx="0" cy="0"/>
        </a:xfrm>
      </p:grpSpPr>
      <p:sp>
        <p:nvSpPr>
          <p:cNvPr id="17" name="Picture Placeholder 2">
            <a:extLst>
              <a:ext uri="{FF2B5EF4-FFF2-40B4-BE49-F238E27FC236}">
                <a16:creationId xmlns:a16="http://schemas.microsoft.com/office/drawing/2014/main" id="{0A2583F1-527B-FE46-974C-CE1DF96A44BB}"/>
              </a:ext>
            </a:extLst>
          </p:cNvPr>
          <p:cNvSpPr>
            <a:spLocks noGrp="1" noChangeAspect="1"/>
          </p:cNvSpPr>
          <p:nvPr>
            <p:ph type="pic" idx="1"/>
          </p:nvPr>
        </p:nvSpPr>
        <p:spPr>
          <a:xfrm>
            <a:off x="6096595" y="0"/>
            <a:ext cx="6101503" cy="6858000"/>
          </a:xfrm>
          <a:solidFill>
            <a:schemeClr val="bg1">
              <a:lumMod val="75000"/>
            </a:schemeClr>
          </a:solidFill>
        </p:spPr>
        <p:txBody>
          <a:bodyPr anchor="t"/>
          <a:lstStyle>
            <a:lvl1pPr marL="0" indent="0" algn="ctr">
              <a:buNone/>
              <a:defRPr sz="3200">
                <a:solidFill>
                  <a:schemeClr val="bg1">
                    <a:lumMod val="85000"/>
                    <a:lumOff val="1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a:t>Click icon to add picture</a:t>
            </a:r>
          </a:p>
        </p:txBody>
      </p:sp>
      <p:cxnSp>
        <p:nvCxnSpPr>
          <p:cNvPr id="15" name="Straight Connector 14">
            <a:extLst>
              <a:ext uri="{FF2B5EF4-FFF2-40B4-BE49-F238E27FC236}">
                <a16:creationId xmlns:a16="http://schemas.microsoft.com/office/drawing/2014/main" id="{4048A969-2DDF-2343-8D34-6E1A3F1D55D4}"/>
              </a:ext>
            </a:extLst>
          </p:cNvPr>
          <p:cNvCxnSpPr>
            <a:cxnSpLocks/>
          </p:cNvCxnSpPr>
          <p:nvPr userDrawn="1"/>
        </p:nvCxnSpPr>
        <p:spPr>
          <a:xfrm>
            <a:off x="770128" y="258124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8" name="Text Placeholder 2">
            <a:extLst>
              <a:ext uri="{FF2B5EF4-FFF2-40B4-BE49-F238E27FC236}">
                <a16:creationId xmlns:a16="http://schemas.microsoft.com/office/drawing/2014/main" id="{79BBAC1B-E15C-084A-B799-3284FDDE5E2B}"/>
              </a:ext>
            </a:extLst>
          </p:cNvPr>
          <p:cNvSpPr>
            <a:spLocks noGrp="1"/>
          </p:cNvSpPr>
          <p:nvPr>
            <p:ph type="body" sz="quarter" idx="22" hasCustomPrompt="1"/>
          </p:nvPr>
        </p:nvSpPr>
        <p:spPr>
          <a:xfrm>
            <a:off x="770128" y="3870293"/>
            <a:ext cx="4597400" cy="1729995"/>
          </a:xfrm>
        </p:spPr>
        <p:txBody>
          <a:bodyPr lIns="0">
            <a:noAutofit/>
          </a:bodyPr>
          <a:lstStyle>
            <a:lvl1pPr marL="0" marR="0" indent="0" algn="l" defTabSz="914173" rtl="0" eaLnBrk="1" fontAlgn="auto" latinLnBrk="0" hangingPunct="1">
              <a:lnSpc>
                <a:spcPct val="150000"/>
              </a:lnSpc>
              <a:spcBef>
                <a:spcPts val="1000"/>
              </a:spcBef>
              <a:spcAft>
                <a:spcPts val="451"/>
              </a:spcAft>
              <a:buClrTx/>
              <a:buSzTx/>
              <a:buFontTx/>
              <a:buNone/>
              <a:tabLst/>
              <a:defRPr sz="1200"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a:t>Sed </a:t>
            </a:r>
            <a:r>
              <a:rPr lang="en-US" err="1"/>
              <a:t>posuere</a:t>
            </a:r>
            <a:r>
              <a:rPr lang="en-US"/>
              <a:t> </a:t>
            </a:r>
            <a:r>
              <a:rPr lang="en-US" err="1"/>
              <a:t>consectetur</a:t>
            </a:r>
            <a:r>
              <a:rPr lang="en-US"/>
              <a:t> </a:t>
            </a:r>
            <a:r>
              <a:rPr lang="en-US" err="1"/>
              <a:t>est</a:t>
            </a:r>
            <a:r>
              <a:rPr lang="en-US"/>
              <a:t> at </a:t>
            </a:r>
            <a:r>
              <a:rPr lang="en-US" err="1"/>
              <a:t>lobortis</a:t>
            </a:r>
            <a:r>
              <a:rPr lang="en-US"/>
              <a:t>. </a:t>
            </a:r>
            <a:r>
              <a:rPr lang="en-US" err="1"/>
              <a:t>Donec</a:t>
            </a:r>
            <a:r>
              <a:rPr lang="en-US"/>
              <a:t> </a:t>
            </a:r>
            <a:r>
              <a:rPr lang="en-US" err="1"/>
              <a:t>ullamcorper</a:t>
            </a:r>
            <a:r>
              <a:rPr lang="en-US"/>
              <a:t> </a:t>
            </a:r>
            <a:r>
              <a:rPr lang="en-US" err="1"/>
              <a:t>nulla</a:t>
            </a:r>
            <a:r>
              <a:rPr lang="en-US"/>
              <a:t> non </a:t>
            </a:r>
            <a:r>
              <a:rPr lang="en-US" err="1"/>
              <a:t>metus</a:t>
            </a:r>
            <a:r>
              <a:rPr lang="en-US"/>
              <a:t> </a:t>
            </a:r>
            <a:r>
              <a:rPr lang="en-US" err="1"/>
              <a:t>auctor</a:t>
            </a:r>
            <a:r>
              <a:rPr lang="en-US"/>
              <a:t> </a:t>
            </a:r>
            <a:r>
              <a:rPr lang="en-US" err="1"/>
              <a:t>fringilla</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 </a:t>
            </a:r>
            <a:r>
              <a:rPr lang="en-US" err="1"/>
              <a:t>auctor</a:t>
            </a:r>
            <a:r>
              <a:rPr lang="en-US"/>
              <a:t>. </a:t>
            </a:r>
            <a:r>
              <a:rPr lang="en-US" err="1"/>
              <a:t>Aenean</a:t>
            </a:r>
            <a:r>
              <a:rPr lang="en-US"/>
              <a:t> lacinia </a:t>
            </a:r>
            <a:r>
              <a:rPr lang="en-US" err="1"/>
              <a:t>bibendum</a:t>
            </a:r>
            <a:r>
              <a:rPr lang="en-US"/>
              <a:t> </a:t>
            </a:r>
            <a:r>
              <a:rPr lang="en-US" err="1"/>
              <a:t>nulla</a:t>
            </a:r>
            <a:r>
              <a:rPr lang="en-US"/>
              <a:t> sed </a:t>
            </a:r>
            <a:r>
              <a:rPr lang="en-US" err="1"/>
              <a:t>consectetur</a:t>
            </a:r>
            <a:r>
              <a:rPr lang="en-US"/>
              <a:t>. Sed </a:t>
            </a:r>
            <a:r>
              <a:rPr lang="en-US" err="1"/>
              <a:t>posuere</a:t>
            </a:r>
            <a:r>
              <a:rPr lang="en-US"/>
              <a:t> </a:t>
            </a:r>
            <a:r>
              <a:rPr lang="en-US" err="1"/>
              <a:t>consectetur</a:t>
            </a:r>
            <a:r>
              <a:rPr lang="en-US"/>
              <a:t> </a:t>
            </a:r>
            <a:r>
              <a:rPr lang="en-US" err="1"/>
              <a:t>est</a:t>
            </a:r>
            <a:r>
              <a:rPr lang="en-US"/>
              <a:t> at </a:t>
            </a:r>
            <a:r>
              <a:rPr lang="en-US" err="1"/>
              <a:t>lobortis</a:t>
            </a:r>
            <a:r>
              <a:rPr lang="en-US"/>
              <a:t>. </a:t>
            </a:r>
            <a:r>
              <a:rPr lang="en-US" err="1"/>
              <a:t>Donec</a:t>
            </a:r>
            <a:r>
              <a:rPr lang="en-US"/>
              <a:t> </a:t>
            </a:r>
            <a:r>
              <a:rPr lang="en-US" err="1"/>
              <a:t>ullamcorper</a:t>
            </a:r>
            <a:r>
              <a:rPr lang="en-US"/>
              <a:t> </a:t>
            </a:r>
            <a:r>
              <a:rPr lang="en-US" err="1"/>
              <a:t>nulla</a:t>
            </a:r>
            <a:r>
              <a:rPr lang="en-US"/>
              <a:t> non </a:t>
            </a:r>
            <a:r>
              <a:rPr lang="en-US" err="1"/>
              <a:t>metus</a:t>
            </a:r>
            <a:r>
              <a:rPr lang="en-US"/>
              <a:t> </a:t>
            </a:r>
            <a:r>
              <a:rPr lang="en-US" err="1"/>
              <a:t>auctor</a:t>
            </a:r>
            <a:r>
              <a:rPr lang="en-US"/>
              <a:t> </a:t>
            </a:r>
            <a:r>
              <a:rPr lang="en-US" err="1"/>
              <a:t>fringilla</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 </a:t>
            </a:r>
            <a:r>
              <a:rPr lang="en-US" err="1"/>
              <a:t>auctor</a:t>
            </a:r>
            <a:r>
              <a:rPr lang="en-US"/>
              <a:t>.</a:t>
            </a:r>
          </a:p>
        </p:txBody>
      </p:sp>
      <p:sp>
        <p:nvSpPr>
          <p:cNvPr id="19" name="Text Placeholder 2">
            <a:extLst>
              <a:ext uri="{FF2B5EF4-FFF2-40B4-BE49-F238E27FC236}">
                <a16:creationId xmlns:a16="http://schemas.microsoft.com/office/drawing/2014/main" id="{A3BEF983-4BD0-EB4A-97B7-6902CA24EA9E}"/>
              </a:ext>
            </a:extLst>
          </p:cNvPr>
          <p:cNvSpPr>
            <a:spLocks noGrp="1"/>
          </p:cNvSpPr>
          <p:nvPr>
            <p:ph type="body" sz="quarter" idx="23" hasCustomPrompt="1"/>
          </p:nvPr>
        </p:nvSpPr>
        <p:spPr>
          <a:xfrm>
            <a:off x="770128" y="3237493"/>
            <a:ext cx="2646447"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a:t>ONE OR TWO LINES for Stat description</a:t>
            </a:r>
          </a:p>
        </p:txBody>
      </p:sp>
      <p:pic>
        <p:nvPicPr>
          <p:cNvPr id="20" name="Graphic 19">
            <a:extLst>
              <a:ext uri="{FF2B5EF4-FFF2-40B4-BE49-F238E27FC236}">
                <a16:creationId xmlns:a16="http://schemas.microsoft.com/office/drawing/2014/main" id="{A8FA750C-5993-AB41-8B9F-1190E960FEF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9" name="Text Placeholder 4">
            <a:extLst>
              <a:ext uri="{FF2B5EF4-FFF2-40B4-BE49-F238E27FC236}">
                <a16:creationId xmlns:a16="http://schemas.microsoft.com/office/drawing/2014/main" id="{03DE606A-3303-7540-8D87-CA349EB9C5D1}"/>
              </a:ext>
            </a:extLst>
          </p:cNvPr>
          <p:cNvSpPr>
            <a:spLocks noGrp="1"/>
          </p:cNvSpPr>
          <p:nvPr>
            <p:ph type="body" sz="quarter" idx="25" hasCustomPrompt="1"/>
          </p:nvPr>
        </p:nvSpPr>
        <p:spPr>
          <a:xfrm>
            <a:off x="669073" y="1164590"/>
            <a:ext cx="4717759" cy="1402991"/>
          </a:xfrm>
        </p:spPr>
        <p:txBody>
          <a:bodyPr/>
          <a:lstStyle>
            <a:lvl1pPr marL="0" indent="0" algn="l">
              <a:buNone/>
              <a:defRPr sz="9600" b="1" i="0">
                <a:solidFill>
                  <a:schemeClr val="tx1"/>
                </a:solidFill>
                <a:latin typeface="Oswald" pitchFamily="2" charset="77"/>
              </a:defRPr>
            </a:lvl1pPr>
          </a:lstStyle>
          <a:p>
            <a:pPr lvl="0"/>
            <a:r>
              <a:rPr lang="en-US"/>
              <a:t>45%</a:t>
            </a:r>
          </a:p>
        </p:txBody>
      </p:sp>
      <p:sp>
        <p:nvSpPr>
          <p:cNvPr id="11" name="Slide Number Placeholder 2">
            <a:extLst>
              <a:ext uri="{FF2B5EF4-FFF2-40B4-BE49-F238E27FC236}">
                <a16:creationId xmlns:a16="http://schemas.microsoft.com/office/drawing/2014/main" id="{4DEFC807-5826-B140-B9AE-E18E0029EBB4}"/>
              </a:ext>
            </a:extLst>
          </p:cNvPr>
          <p:cNvSpPr>
            <a:spLocks noGrp="1"/>
          </p:cNvSpPr>
          <p:nvPr>
            <p:ph type="sldNum" sz="quarter" idx="10"/>
          </p:nvPr>
        </p:nvSpPr>
        <p:spPr>
          <a:xfrm>
            <a:off x="11707151" y="6354240"/>
            <a:ext cx="399651" cy="312098"/>
          </a:xfrm>
        </p:spPr>
        <p:txBody>
          <a:bodyPr/>
          <a:lstStyle>
            <a:lvl1pPr>
              <a:defRPr>
                <a:solidFill>
                  <a:schemeClr val="bg2"/>
                </a:solidFill>
              </a:defRPr>
            </a:lvl1pPr>
          </a:lstStyle>
          <a:p>
            <a:fld id="{234755BD-B4AC-9044-BCE4-27904766F8BB}" type="slidenum">
              <a:rPr lang="en-US" smtClean="0"/>
              <a:pPr/>
              <a:t>‹#›</a:t>
            </a:fld>
            <a:endParaRPr lang="en-US"/>
          </a:p>
        </p:txBody>
      </p:sp>
    </p:spTree>
    <p:extLst>
      <p:ext uri="{BB962C8B-B14F-4D97-AF65-F5344CB8AC3E}">
        <p14:creationId xmlns:p14="http://schemas.microsoft.com/office/powerpoint/2010/main" val="252816940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plit Statistic_Dar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664C960-FA1B-D841-83EE-33E7F21A1113}"/>
              </a:ext>
            </a:extLst>
          </p:cNvPr>
          <p:cNvSpPr/>
          <p:nvPr userDrawn="1"/>
        </p:nvSpPr>
        <p:spPr>
          <a:xfrm>
            <a:off x="0" y="0"/>
            <a:ext cx="12192000" cy="6858000"/>
          </a:xfrm>
          <a:prstGeom prst="rect">
            <a:avLst/>
          </a:prstGeom>
          <a:solidFill>
            <a:srgbClr val="113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Graphic 12">
            <a:extLst>
              <a:ext uri="{FF2B5EF4-FFF2-40B4-BE49-F238E27FC236}">
                <a16:creationId xmlns:a16="http://schemas.microsoft.com/office/drawing/2014/main" id="{F5C684E6-C7D4-144C-9001-2716F124B31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cxnSp>
        <p:nvCxnSpPr>
          <p:cNvPr id="15" name="Straight Connector 14">
            <a:extLst>
              <a:ext uri="{FF2B5EF4-FFF2-40B4-BE49-F238E27FC236}">
                <a16:creationId xmlns:a16="http://schemas.microsoft.com/office/drawing/2014/main" id="{4048A969-2DDF-2343-8D34-6E1A3F1D55D4}"/>
              </a:ext>
            </a:extLst>
          </p:cNvPr>
          <p:cNvCxnSpPr>
            <a:cxnSpLocks/>
          </p:cNvCxnSpPr>
          <p:nvPr userDrawn="1"/>
        </p:nvCxnSpPr>
        <p:spPr>
          <a:xfrm>
            <a:off x="770128" y="258124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9" name="Text Placeholder 2">
            <a:extLst>
              <a:ext uri="{FF2B5EF4-FFF2-40B4-BE49-F238E27FC236}">
                <a16:creationId xmlns:a16="http://schemas.microsoft.com/office/drawing/2014/main" id="{A3BEF983-4BD0-EB4A-97B7-6902CA24EA9E}"/>
              </a:ext>
            </a:extLst>
          </p:cNvPr>
          <p:cNvSpPr>
            <a:spLocks noGrp="1"/>
          </p:cNvSpPr>
          <p:nvPr>
            <p:ph type="body" sz="quarter" idx="23" hasCustomPrompt="1"/>
          </p:nvPr>
        </p:nvSpPr>
        <p:spPr>
          <a:xfrm>
            <a:off x="770128" y="3237493"/>
            <a:ext cx="2646447"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a:t>ONE OR TWO LINES for Stat description</a:t>
            </a:r>
          </a:p>
        </p:txBody>
      </p:sp>
      <p:sp>
        <p:nvSpPr>
          <p:cNvPr id="12" name="Text Placeholder 4">
            <a:extLst>
              <a:ext uri="{FF2B5EF4-FFF2-40B4-BE49-F238E27FC236}">
                <a16:creationId xmlns:a16="http://schemas.microsoft.com/office/drawing/2014/main" id="{FC44442F-17F0-6840-98FC-7D0B2934B422}"/>
              </a:ext>
            </a:extLst>
          </p:cNvPr>
          <p:cNvSpPr>
            <a:spLocks noGrp="1"/>
          </p:cNvSpPr>
          <p:nvPr>
            <p:ph type="body" sz="quarter" idx="25" hasCustomPrompt="1"/>
          </p:nvPr>
        </p:nvSpPr>
        <p:spPr>
          <a:xfrm>
            <a:off x="669073" y="1164590"/>
            <a:ext cx="4717759" cy="1402991"/>
          </a:xfrm>
        </p:spPr>
        <p:txBody>
          <a:bodyPr/>
          <a:lstStyle>
            <a:lvl1pPr marL="0" indent="0" algn="l">
              <a:buNone/>
              <a:defRPr sz="9600" b="1" i="0">
                <a:solidFill>
                  <a:schemeClr val="bg1"/>
                </a:solidFill>
                <a:latin typeface="Oswald" pitchFamily="2" charset="77"/>
              </a:defRPr>
            </a:lvl1pPr>
          </a:lstStyle>
          <a:p>
            <a:pPr lvl="0"/>
            <a:r>
              <a:rPr lang="en-US"/>
              <a:t>45%</a:t>
            </a:r>
          </a:p>
        </p:txBody>
      </p:sp>
      <p:cxnSp>
        <p:nvCxnSpPr>
          <p:cNvPr id="17" name="Straight Connector 16">
            <a:extLst>
              <a:ext uri="{FF2B5EF4-FFF2-40B4-BE49-F238E27FC236}">
                <a16:creationId xmlns:a16="http://schemas.microsoft.com/office/drawing/2014/main" id="{BBBB1314-B689-3C47-AD68-41B4368714C4}"/>
              </a:ext>
            </a:extLst>
          </p:cNvPr>
          <p:cNvCxnSpPr>
            <a:cxnSpLocks/>
          </p:cNvCxnSpPr>
          <p:nvPr userDrawn="1"/>
        </p:nvCxnSpPr>
        <p:spPr>
          <a:xfrm>
            <a:off x="6805168" y="258124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22" name="Text Placeholder 2">
            <a:extLst>
              <a:ext uri="{FF2B5EF4-FFF2-40B4-BE49-F238E27FC236}">
                <a16:creationId xmlns:a16="http://schemas.microsoft.com/office/drawing/2014/main" id="{BC10196B-C491-6A47-BFDF-40301F383B0B}"/>
              </a:ext>
            </a:extLst>
          </p:cNvPr>
          <p:cNvSpPr>
            <a:spLocks noGrp="1"/>
          </p:cNvSpPr>
          <p:nvPr>
            <p:ph type="body" sz="quarter" idx="27" hasCustomPrompt="1"/>
          </p:nvPr>
        </p:nvSpPr>
        <p:spPr>
          <a:xfrm>
            <a:off x="6805168" y="3237493"/>
            <a:ext cx="2646447"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a:t>ONE OR TWO LINES for Stat description</a:t>
            </a:r>
          </a:p>
        </p:txBody>
      </p:sp>
      <p:sp>
        <p:nvSpPr>
          <p:cNvPr id="23" name="Text Placeholder 4">
            <a:extLst>
              <a:ext uri="{FF2B5EF4-FFF2-40B4-BE49-F238E27FC236}">
                <a16:creationId xmlns:a16="http://schemas.microsoft.com/office/drawing/2014/main" id="{8A53698E-11BB-E840-9D43-5228B4A69031}"/>
              </a:ext>
            </a:extLst>
          </p:cNvPr>
          <p:cNvSpPr>
            <a:spLocks noGrp="1"/>
          </p:cNvSpPr>
          <p:nvPr>
            <p:ph type="body" sz="quarter" idx="28" hasCustomPrompt="1"/>
          </p:nvPr>
        </p:nvSpPr>
        <p:spPr>
          <a:xfrm>
            <a:off x="6704113" y="1164590"/>
            <a:ext cx="4717759" cy="1402991"/>
          </a:xfrm>
        </p:spPr>
        <p:txBody>
          <a:bodyPr/>
          <a:lstStyle>
            <a:lvl1pPr marL="0" indent="0" algn="l">
              <a:buNone/>
              <a:defRPr sz="9600" b="1" i="0">
                <a:solidFill>
                  <a:schemeClr val="bg1"/>
                </a:solidFill>
                <a:latin typeface="Oswald" pitchFamily="2" charset="77"/>
              </a:defRPr>
            </a:lvl1pPr>
          </a:lstStyle>
          <a:p>
            <a:pPr lvl="0"/>
            <a:r>
              <a:rPr lang="en-US"/>
              <a:t>12%</a:t>
            </a:r>
          </a:p>
        </p:txBody>
      </p:sp>
      <p:sp>
        <p:nvSpPr>
          <p:cNvPr id="25" name="Slide Number Placeholder 2">
            <a:extLst>
              <a:ext uri="{FF2B5EF4-FFF2-40B4-BE49-F238E27FC236}">
                <a16:creationId xmlns:a16="http://schemas.microsoft.com/office/drawing/2014/main" id="{68B8EC41-ACF3-9E4D-834D-2A6F568A2487}"/>
              </a:ext>
            </a:extLst>
          </p:cNvPr>
          <p:cNvSpPr>
            <a:spLocks noGrp="1"/>
          </p:cNvSpPr>
          <p:nvPr>
            <p:ph type="sldNum" sz="quarter" idx="10"/>
          </p:nvPr>
        </p:nvSpPr>
        <p:spPr>
          <a:xfrm>
            <a:off x="11707151" y="6354240"/>
            <a:ext cx="399651" cy="312098"/>
          </a:xfrm>
        </p:spPr>
        <p:txBody>
          <a:bodyPr/>
          <a:lstStyle>
            <a:lvl1pPr>
              <a:defRPr>
                <a:solidFill>
                  <a:schemeClr val="bg2"/>
                </a:solidFill>
              </a:defRPr>
            </a:lvl1pPr>
          </a:lstStyle>
          <a:p>
            <a:fld id="{234755BD-B4AC-9044-BCE4-27904766F8BB}" type="slidenum">
              <a:rPr lang="en-US" smtClean="0"/>
              <a:pPr/>
              <a:t>‹#›</a:t>
            </a:fld>
            <a:endParaRPr lang="en-US"/>
          </a:p>
        </p:txBody>
      </p:sp>
      <p:sp>
        <p:nvSpPr>
          <p:cNvPr id="14" name="Text Placeholder 2">
            <a:extLst>
              <a:ext uri="{FF2B5EF4-FFF2-40B4-BE49-F238E27FC236}">
                <a16:creationId xmlns:a16="http://schemas.microsoft.com/office/drawing/2014/main" id="{54A81B86-9E21-D546-A8D6-CA1F86D13EF9}"/>
              </a:ext>
            </a:extLst>
          </p:cNvPr>
          <p:cNvSpPr>
            <a:spLocks noGrp="1"/>
          </p:cNvSpPr>
          <p:nvPr>
            <p:ph type="body" sz="quarter" idx="22" hasCustomPrompt="1"/>
          </p:nvPr>
        </p:nvSpPr>
        <p:spPr>
          <a:xfrm>
            <a:off x="770128" y="3870293"/>
            <a:ext cx="4597400" cy="2129454"/>
          </a:xfrm>
        </p:spPr>
        <p:txBody>
          <a:bodyPr lIns="0">
            <a:noAutofit/>
          </a:bodyPr>
          <a:lstStyle>
            <a:lvl1pPr marL="0" marR="0" indent="0" algn="l" defTabSz="914173" rtl="0" eaLnBrk="1" fontAlgn="auto" latinLnBrk="0" hangingPunct="1">
              <a:lnSpc>
                <a:spcPct val="150000"/>
              </a:lnSpc>
              <a:spcBef>
                <a:spcPts val="1000"/>
              </a:spcBef>
              <a:spcAft>
                <a:spcPts val="451"/>
              </a:spcAft>
              <a:buClrTx/>
              <a:buSzTx/>
              <a:buFontTx/>
              <a:buNone/>
              <a:tabLst/>
              <a:defRPr sz="1200" b="0" i="0">
                <a:solidFill>
                  <a:schemeClr val="bg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a:t>Sed </a:t>
            </a:r>
            <a:r>
              <a:rPr lang="en-US" err="1"/>
              <a:t>posuere</a:t>
            </a:r>
            <a:r>
              <a:rPr lang="en-US"/>
              <a:t> </a:t>
            </a:r>
            <a:r>
              <a:rPr lang="en-US" err="1"/>
              <a:t>consectetur</a:t>
            </a:r>
            <a:r>
              <a:rPr lang="en-US"/>
              <a:t> </a:t>
            </a:r>
            <a:r>
              <a:rPr lang="en-US" err="1"/>
              <a:t>est</a:t>
            </a:r>
            <a:r>
              <a:rPr lang="en-US"/>
              <a:t> at </a:t>
            </a:r>
            <a:r>
              <a:rPr lang="en-US" err="1"/>
              <a:t>lobortis</a:t>
            </a:r>
            <a:r>
              <a:rPr lang="en-US"/>
              <a:t>. </a:t>
            </a:r>
            <a:r>
              <a:rPr lang="en-US" err="1"/>
              <a:t>Donec</a:t>
            </a:r>
            <a:r>
              <a:rPr lang="en-US"/>
              <a:t> </a:t>
            </a:r>
            <a:r>
              <a:rPr lang="en-US" err="1"/>
              <a:t>ullamcorper</a:t>
            </a:r>
            <a:r>
              <a:rPr lang="en-US"/>
              <a:t> </a:t>
            </a:r>
            <a:r>
              <a:rPr lang="en-US" err="1"/>
              <a:t>nulla</a:t>
            </a:r>
            <a:r>
              <a:rPr lang="en-US"/>
              <a:t> non </a:t>
            </a:r>
            <a:r>
              <a:rPr lang="en-US" err="1"/>
              <a:t>metus</a:t>
            </a:r>
            <a:r>
              <a:rPr lang="en-US"/>
              <a:t> </a:t>
            </a:r>
            <a:r>
              <a:rPr lang="en-US" err="1"/>
              <a:t>auctor</a:t>
            </a:r>
            <a:r>
              <a:rPr lang="en-US"/>
              <a:t> </a:t>
            </a:r>
            <a:r>
              <a:rPr lang="en-US" err="1"/>
              <a:t>fringilla</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 </a:t>
            </a:r>
            <a:r>
              <a:rPr lang="en-US" err="1"/>
              <a:t>auctor</a:t>
            </a:r>
            <a:r>
              <a:rPr lang="en-US"/>
              <a:t>. </a:t>
            </a:r>
            <a:r>
              <a:rPr lang="en-US" err="1"/>
              <a:t>Aenean</a:t>
            </a:r>
            <a:r>
              <a:rPr lang="en-US"/>
              <a:t> lacinia </a:t>
            </a:r>
            <a:r>
              <a:rPr lang="en-US" err="1"/>
              <a:t>bibendum</a:t>
            </a:r>
            <a:r>
              <a:rPr lang="en-US"/>
              <a:t> </a:t>
            </a:r>
            <a:r>
              <a:rPr lang="en-US" err="1"/>
              <a:t>nulla</a:t>
            </a:r>
            <a:r>
              <a:rPr lang="en-US"/>
              <a:t> sed </a:t>
            </a:r>
            <a:r>
              <a:rPr lang="en-US" err="1"/>
              <a:t>consectetur</a:t>
            </a:r>
            <a:r>
              <a:rPr lang="en-US"/>
              <a:t>. Sed </a:t>
            </a:r>
            <a:r>
              <a:rPr lang="en-US" err="1"/>
              <a:t>posuere</a:t>
            </a:r>
            <a:r>
              <a:rPr lang="en-US"/>
              <a:t> </a:t>
            </a:r>
            <a:r>
              <a:rPr lang="en-US" err="1"/>
              <a:t>consectetur</a:t>
            </a:r>
            <a:r>
              <a:rPr lang="en-US"/>
              <a:t> </a:t>
            </a:r>
            <a:r>
              <a:rPr lang="en-US" err="1"/>
              <a:t>est</a:t>
            </a:r>
            <a:r>
              <a:rPr lang="en-US"/>
              <a:t> at </a:t>
            </a:r>
            <a:r>
              <a:rPr lang="en-US" err="1"/>
              <a:t>lobortis</a:t>
            </a:r>
            <a:r>
              <a:rPr lang="en-US"/>
              <a:t>. </a:t>
            </a:r>
            <a:r>
              <a:rPr lang="en-US" err="1"/>
              <a:t>Donec</a:t>
            </a:r>
            <a:r>
              <a:rPr lang="en-US"/>
              <a:t> </a:t>
            </a:r>
            <a:r>
              <a:rPr lang="en-US" err="1"/>
              <a:t>ullamcorper</a:t>
            </a:r>
            <a:r>
              <a:rPr lang="en-US"/>
              <a:t> </a:t>
            </a:r>
            <a:r>
              <a:rPr lang="en-US" err="1"/>
              <a:t>nulla</a:t>
            </a:r>
            <a:r>
              <a:rPr lang="en-US"/>
              <a:t> non </a:t>
            </a:r>
            <a:r>
              <a:rPr lang="en-US" err="1"/>
              <a:t>metus</a:t>
            </a:r>
            <a:r>
              <a:rPr lang="en-US"/>
              <a:t> </a:t>
            </a:r>
            <a:r>
              <a:rPr lang="en-US" err="1"/>
              <a:t>auctor</a:t>
            </a:r>
            <a:r>
              <a:rPr lang="en-US"/>
              <a:t> </a:t>
            </a:r>
            <a:r>
              <a:rPr lang="en-US" err="1"/>
              <a:t>fringilla</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 </a:t>
            </a:r>
            <a:r>
              <a:rPr lang="en-US" err="1"/>
              <a:t>auctor</a:t>
            </a:r>
            <a:r>
              <a:rPr lang="en-US"/>
              <a:t>. </a:t>
            </a:r>
            <a:r>
              <a:rPr lang="en-US" err="1"/>
              <a:t>Aenean</a:t>
            </a:r>
            <a:r>
              <a:rPr lang="en-US"/>
              <a:t> lacinia </a:t>
            </a:r>
            <a:r>
              <a:rPr lang="en-US" err="1"/>
              <a:t>bibendum</a:t>
            </a:r>
            <a:r>
              <a:rPr lang="en-US"/>
              <a:t> </a:t>
            </a:r>
            <a:r>
              <a:rPr lang="en-US" err="1"/>
              <a:t>nulla</a:t>
            </a:r>
            <a:r>
              <a:rPr lang="en-US"/>
              <a:t> sed </a:t>
            </a:r>
            <a:r>
              <a:rPr lang="en-US" err="1"/>
              <a:t>consectetur</a:t>
            </a:r>
            <a:r>
              <a:rPr lang="en-US"/>
              <a:t>.</a:t>
            </a:r>
          </a:p>
          <a:p>
            <a:pPr lvl="0"/>
            <a:endParaRPr lang="en-US"/>
          </a:p>
        </p:txBody>
      </p:sp>
      <p:sp>
        <p:nvSpPr>
          <p:cNvPr id="16" name="Text Placeholder 2">
            <a:extLst>
              <a:ext uri="{FF2B5EF4-FFF2-40B4-BE49-F238E27FC236}">
                <a16:creationId xmlns:a16="http://schemas.microsoft.com/office/drawing/2014/main" id="{E020B4D2-6BAF-2D44-8219-8E2780FCE26D}"/>
              </a:ext>
            </a:extLst>
          </p:cNvPr>
          <p:cNvSpPr>
            <a:spLocks noGrp="1"/>
          </p:cNvSpPr>
          <p:nvPr>
            <p:ph type="body" sz="quarter" idx="26" hasCustomPrompt="1"/>
          </p:nvPr>
        </p:nvSpPr>
        <p:spPr>
          <a:xfrm>
            <a:off x="6805168" y="3870293"/>
            <a:ext cx="4597400" cy="2129454"/>
          </a:xfrm>
        </p:spPr>
        <p:txBody>
          <a:bodyPr lIns="0">
            <a:noAutofit/>
          </a:bodyPr>
          <a:lstStyle>
            <a:lvl1pPr marL="0" marR="0" indent="0" algn="l" defTabSz="914173" rtl="0" eaLnBrk="1" fontAlgn="auto" latinLnBrk="0" hangingPunct="1">
              <a:lnSpc>
                <a:spcPct val="150000"/>
              </a:lnSpc>
              <a:spcBef>
                <a:spcPts val="1000"/>
              </a:spcBef>
              <a:spcAft>
                <a:spcPts val="451"/>
              </a:spcAft>
              <a:buClrTx/>
              <a:buSzTx/>
              <a:buFontTx/>
              <a:buNone/>
              <a:tabLst/>
              <a:defRPr sz="1200" b="0" i="0">
                <a:solidFill>
                  <a:schemeClr val="bg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a:t>Sed </a:t>
            </a:r>
            <a:r>
              <a:rPr lang="en-US" err="1"/>
              <a:t>posuere</a:t>
            </a:r>
            <a:r>
              <a:rPr lang="en-US"/>
              <a:t> </a:t>
            </a:r>
            <a:r>
              <a:rPr lang="en-US" err="1"/>
              <a:t>consectetur</a:t>
            </a:r>
            <a:r>
              <a:rPr lang="en-US"/>
              <a:t> </a:t>
            </a:r>
            <a:r>
              <a:rPr lang="en-US" err="1"/>
              <a:t>est</a:t>
            </a:r>
            <a:r>
              <a:rPr lang="en-US"/>
              <a:t> at </a:t>
            </a:r>
            <a:r>
              <a:rPr lang="en-US" err="1"/>
              <a:t>lobortis</a:t>
            </a:r>
            <a:r>
              <a:rPr lang="en-US"/>
              <a:t>. </a:t>
            </a:r>
            <a:r>
              <a:rPr lang="en-US" err="1"/>
              <a:t>Donec</a:t>
            </a:r>
            <a:r>
              <a:rPr lang="en-US"/>
              <a:t> </a:t>
            </a:r>
            <a:r>
              <a:rPr lang="en-US" err="1"/>
              <a:t>ullamcorper</a:t>
            </a:r>
            <a:r>
              <a:rPr lang="en-US"/>
              <a:t> </a:t>
            </a:r>
            <a:r>
              <a:rPr lang="en-US" err="1"/>
              <a:t>nulla</a:t>
            </a:r>
            <a:r>
              <a:rPr lang="en-US"/>
              <a:t> non </a:t>
            </a:r>
            <a:r>
              <a:rPr lang="en-US" err="1"/>
              <a:t>metus</a:t>
            </a:r>
            <a:r>
              <a:rPr lang="en-US"/>
              <a:t> </a:t>
            </a:r>
            <a:r>
              <a:rPr lang="en-US" err="1"/>
              <a:t>auctor</a:t>
            </a:r>
            <a:r>
              <a:rPr lang="en-US"/>
              <a:t> </a:t>
            </a:r>
            <a:r>
              <a:rPr lang="en-US" err="1"/>
              <a:t>fringilla</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 </a:t>
            </a:r>
            <a:r>
              <a:rPr lang="en-US" err="1"/>
              <a:t>auctor</a:t>
            </a:r>
            <a:r>
              <a:rPr lang="en-US"/>
              <a:t>. </a:t>
            </a:r>
            <a:r>
              <a:rPr lang="en-US" err="1"/>
              <a:t>Aenean</a:t>
            </a:r>
            <a:r>
              <a:rPr lang="en-US"/>
              <a:t> lacinia </a:t>
            </a:r>
            <a:r>
              <a:rPr lang="en-US" err="1"/>
              <a:t>bibendum</a:t>
            </a:r>
            <a:r>
              <a:rPr lang="en-US"/>
              <a:t> </a:t>
            </a:r>
            <a:r>
              <a:rPr lang="en-US" err="1"/>
              <a:t>nulla</a:t>
            </a:r>
            <a:r>
              <a:rPr lang="en-US"/>
              <a:t> sed </a:t>
            </a:r>
            <a:r>
              <a:rPr lang="en-US" err="1"/>
              <a:t>consectetur</a:t>
            </a:r>
            <a:r>
              <a:rPr lang="en-US"/>
              <a:t>. Sed </a:t>
            </a:r>
            <a:r>
              <a:rPr lang="en-US" err="1"/>
              <a:t>posuere</a:t>
            </a:r>
            <a:r>
              <a:rPr lang="en-US"/>
              <a:t> </a:t>
            </a:r>
            <a:r>
              <a:rPr lang="en-US" err="1"/>
              <a:t>consectetur</a:t>
            </a:r>
            <a:r>
              <a:rPr lang="en-US"/>
              <a:t> </a:t>
            </a:r>
            <a:r>
              <a:rPr lang="en-US" err="1"/>
              <a:t>est</a:t>
            </a:r>
            <a:r>
              <a:rPr lang="en-US"/>
              <a:t> at </a:t>
            </a:r>
            <a:r>
              <a:rPr lang="en-US" err="1"/>
              <a:t>lobortis</a:t>
            </a:r>
            <a:r>
              <a:rPr lang="en-US"/>
              <a:t>. </a:t>
            </a:r>
            <a:r>
              <a:rPr lang="en-US" err="1"/>
              <a:t>Donec</a:t>
            </a:r>
            <a:r>
              <a:rPr lang="en-US"/>
              <a:t> </a:t>
            </a:r>
            <a:r>
              <a:rPr lang="en-US" err="1"/>
              <a:t>ullamcorper</a:t>
            </a:r>
            <a:r>
              <a:rPr lang="en-US"/>
              <a:t> </a:t>
            </a:r>
            <a:r>
              <a:rPr lang="en-US" err="1"/>
              <a:t>nulla</a:t>
            </a:r>
            <a:r>
              <a:rPr lang="en-US"/>
              <a:t> non </a:t>
            </a:r>
            <a:r>
              <a:rPr lang="en-US" err="1"/>
              <a:t>metus</a:t>
            </a:r>
            <a:r>
              <a:rPr lang="en-US"/>
              <a:t> </a:t>
            </a:r>
            <a:r>
              <a:rPr lang="en-US" err="1"/>
              <a:t>auctor</a:t>
            </a:r>
            <a:r>
              <a:rPr lang="en-US"/>
              <a:t> </a:t>
            </a:r>
            <a:r>
              <a:rPr lang="en-US" err="1"/>
              <a:t>fringilla</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 </a:t>
            </a:r>
            <a:r>
              <a:rPr lang="en-US" err="1"/>
              <a:t>auctor</a:t>
            </a:r>
            <a:r>
              <a:rPr lang="en-US"/>
              <a:t>. </a:t>
            </a:r>
            <a:r>
              <a:rPr lang="en-US" err="1"/>
              <a:t>Aenean</a:t>
            </a:r>
            <a:r>
              <a:rPr lang="en-US"/>
              <a:t> lacinia </a:t>
            </a:r>
            <a:r>
              <a:rPr lang="en-US" err="1"/>
              <a:t>bibendum</a:t>
            </a:r>
            <a:r>
              <a:rPr lang="en-US"/>
              <a:t> </a:t>
            </a:r>
            <a:r>
              <a:rPr lang="en-US" err="1"/>
              <a:t>nulla</a:t>
            </a:r>
            <a:r>
              <a:rPr lang="en-US"/>
              <a:t> sed </a:t>
            </a:r>
            <a:r>
              <a:rPr lang="en-US" err="1"/>
              <a:t>consectetur</a:t>
            </a:r>
            <a:r>
              <a:rPr lang="en-US"/>
              <a:t>.</a:t>
            </a:r>
          </a:p>
          <a:p>
            <a:pPr lvl="0"/>
            <a:endParaRPr lang="en-US"/>
          </a:p>
        </p:txBody>
      </p:sp>
    </p:spTree>
    <p:extLst>
      <p:ext uri="{BB962C8B-B14F-4D97-AF65-F5344CB8AC3E}">
        <p14:creationId xmlns:p14="http://schemas.microsoft.com/office/powerpoint/2010/main" val="211104870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plit Statistic_Light">
    <p:spTree>
      <p:nvGrpSpPr>
        <p:cNvPr id="1" name=""/>
        <p:cNvGrpSpPr/>
        <p:nvPr/>
      </p:nvGrpSpPr>
      <p:grpSpPr>
        <a:xfrm>
          <a:off x="0" y="0"/>
          <a:ext cx="0" cy="0"/>
          <a:chOff x="0" y="0"/>
          <a:chExt cx="0" cy="0"/>
        </a:xfrm>
      </p:grpSpPr>
      <p:cxnSp>
        <p:nvCxnSpPr>
          <p:cNvPr id="15" name="Straight Connector 14">
            <a:extLst>
              <a:ext uri="{FF2B5EF4-FFF2-40B4-BE49-F238E27FC236}">
                <a16:creationId xmlns:a16="http://schemas.microsoft.com/office/drawing/2014/main" id="{4048A969-2DDF-2343-8D34-6E1A3F1D55D4}"/>
              </a:ext>
            </a:extLst>
          </p:cNvPr>
          <p:cNvCxnSpPr>
            <a:cxnSpLocks/>
          </p:cNvCxnSpPr>
          <p:nvPr userDrawn="1"/>
        </p:nvCxnSpPr>
        <p:spPr>
          <a:xfrm>
            <a:off x="770128" y="258124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8" name="Text Placeholder 2">
            <a:extLst>
              <a:ext uri="{FF2B5EF4-FFF2-40B4-BE49-F238E27FC236}">
                <a16:creationId xmlns:a16="http://schemas.microsoft.com/office/drawing/2014/main" id="{79BBAC1B-E15C-084A-B799-3284FDDE5E2B}"/>
              </a:ext>
            </a:extLst>
          </p:cNvPr>
          <p:cNvSpPr>
            <a:spLocks noGrp="1"/>
          </p:cNvSpPr>
          <p:nvPr>
            <p:ph type="body" sz="quarter" idx="22" hasCustomPrompt="1"/>
          </p:nvPr>
        </p:nvSpPr>
        <p:spPr>
          <a:xfrm>
            <a:off x="770128" y="3870293"/>
            <a:ext cx="4597400" cy="2129454"/>
          </a:xfrm>
        </p:spPr>
        <p:txBody>
          <a:bodyPr lIns="0">
            <a:noAutofit/>
          </a:bodyPr>
          <a:lstStyle>
            <a:lvl1pPr marL="0" marR="0" indent="0" algn="l" defTabSz="914173" rtl="0" eaLnBrk="1" fontAlgn="auto" latinLnBrk="0" hangingPunct="1">
              <a:lnSpc>
                <a:spcPct val="150000"/>
              </a:lnSpc>
              <a:spcBef>
                <a:spcPts val="1000"/>
              </a:spcBef>
              <a:spcAft>
                <a:spcPts val="451"/>
              </a:spcAft>
              <a:buClrTx/>
              <a:buSzTx/>
              <a:buFontTx/>
              <a:buNone/>
              <a:tabLst/>
              <a:defRPr sz="1200"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a:t>Sed </a:t>
            </a:r>
            <a:r>
              <a:rPr lang="en-US" err="1"/>
              <a:t>posuere</a:t>
            </a:r>
            <a:r>
              <a:rPr lang="en-US"/>
              <a:t> </a:t>
            </a:r>
            <a:r>
              <a:rPr lang="en-US" err="1"/>
              <a:t>consectetur</a:t>
            </a:r>
            <a:r>
              <a:rPr lang="en-US"/>
              <a:t> </a:t>
            </a:r>
            <a:r>
              <a:rPr lang="en-US" err="1"/>
              <a:t>est</a:t>
            </a:r>
            <a:r>
              <a:rPr lang="en-US"/>
              <a:t> at </a:t>
            </a:r>
            <a:r>
              <a:rPr lang="en-US" err="1"/>
              <a:t>lobortis</a:t>
            </a:r>
            <a:r>
              <a:rPr lang="en-US"/>
              <a:t>. </a:t>
            </a:r>
            <a:r>
              <a:rPr lang="en-US" err="1"/>
              <a:t>Donec</a:t>
            </a:r>
            <a:r>
              <a:rPr lang="en-US"/>
              <a:t> </a:t>
            </a:r>
            <a:r>
              <a:rPr lang="en-US" err="1"/>
              <a:t>ullamcorper</a:t>
            </a:r>
            <a:r>
              <a:rPr lang="en-US"/>
              <a:t> </a:t>
            </a:r>
            <a:r>
              <a:rPr lang="en-US" err="1"/>
              <a:t>nulla</a:t>
            </a:r>
            <a:r>
              <a:rPr lang="en-US"/>
              <a:t> non </a:t>
            </a:r>
            <a:r>
              <a:rPr lang="en-US" err="1"/>
              <a:t>metus</a:t>
            </a:r>
            <a:r>
              <a:rPr lang="en-US"/>
              <a:t> </a:t>
            </a:r>
            <a:r>
              <a:rPr lang="en-US" err="1"/>
              <a:t>auctor</a:t>
            </a:r>
            <a:r>
              <a:rPr lang="en-US"/>
              <a:t> </a:t>
            </a:r>
            <a:r>
              <a:rPr lang="en-US" err="1"/>
              <a:t>fringilla</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 </a:t>
            </a:r>
            <a:r>
              <a:rPr lang="en-US" err="1"/>
              <a:t>auctor</a:t>
            </a:r>
            <a:r>
              <a:rPr lang="en-US"/>
              <a:t>. </a:t>
            </a:r>
            <a:r>
              <a:rPr lang="en-US" err="1"/>
              <a:t>Aenean</a:t>
            </a:r>
            <a:r>
              <a:rPr lang="en-US"/>
              <a:t> lacinia </a:t>
            </a:r>
            <a:r>
              <a:rPr lang="en-US" err="1"/>
              <a:t>bibendum</a:t>
            </a:r>
            <a:r>
              <a:rPr lang="en-US"/>
              <a:t> </a:t>
            </a:r>
            <a:r>
              <a:rPr lang="en-US" err="1"/>
              <a:t>nulla</a:t>
            </a:r>
            <a:r>
              <a:rPr lang="en-US"/>
              <a:t> sed </a:t>
            </a:r>
            <a:r>
              <a:rPr lang="en-US" err="1"/>
              <a:t>consectetur</a:t>
            </a:r>
            <a:r>
              <a:rPr lang="en-US"/>
              <a:t>. Sed </a:t>
            </a:r>
            <a:r>
              <a:rPr lang="en-US" err="1"/>
              <a:t>posuere</a:t>
            </a:r>
            <a:r>
              <a:rPr lang="en-US"/>
              <a:t> </a:t>
            </a:r>
            <a:r>
              <a:rPr lang="en-US" err="1"/>
              <a:t>consectetur</a:t>
            </a:r>
            <a:r>
              <a:rPr lang="en-US"/>
              <a:t> </a:t>
            </a:r>
            <a:r>
              <a:rPr lang="en-US" err="1"/>
              <a:t>est</a:t>
            </a:r>
            <a:r>
              <a:rPr lang="en-US"/>
              <a:t> at </a:t>
            </a:r>
            <a:r>
              <a:rPr lang="en-US" err="1"/>
              <a:t>lobortis</a:t>
            </a:r>
            <a:r>
              <a:rPr lang="en-US"/>
              <a:t>. </a:t>
            </a:r>
            <a:r>
              <a:rPr lang="en-US" err="1"/>
              <a:t>Donec</a:t>
            </a:r>
            <a:r>
              <a:rPr lang="en-US"/>
              <a:t> </a:t>
            </a:r>
            <a:r>
              <a:rPr lang="en-US" err="1"/>
              <a:t>ullamcorper</a:t>
            </a:r>
            <a:r>
              <a:rPr lang="en-US"/>
              <a:t> </a:t>
            </a:r>
            <a:r>
              <a:rPr lang="en-US" err="1"/>
              <a:t>nulla</a:t>
            </a:r>
            <a:r>
              <a:rPr lang="en-US"/>
              <a:t> non </a:t>
            </a:r>
            <a:r>
              <a:rPr lang="en-US" err="1"/>
              <a:t>metus</a:t>
            </a:r>
            <a:r>
              <a:rPr lang="en-US"/>
              <a:t> </a:t>
            </a:r>
            <a:r>
              <a:rPr lang="en-US" err="1"/>
              <a:t>auctor</a:t>
            </a:r>
            <a:r>
              <a:rPr lang="en-US"/>
              <a:t> </a:t>
            </a:r>
            <a:r>
              <a:rPr lang="en-US" err="1"/>
              <a:t>fringilla</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 </a:t>
            </a:r>
            <a:r>
              <a:rPr lang="en-US" err="1"/>
              <a:t>auctor</a:t>
            </a:r>
            <a:r>
              <a:rPr lang="en-US"/>
              <a:t>. </a:t>
            </a:r>
            <a:r>
              <a:rPr lang="en-US" err="1"/>
              <a:t>Aenean</a:t>
            </a:r>
            <a:r>
              <a:rPr lang="en-US"/>
              <a:t> lacinia </a:t>
            </a:r>
            <a:r>
              <a:rPr lang="en-US" err="1"/>
              <a:t>bibendum</a:t>
            </a:r>
            <a:r>
              <a:rPr lang="en-US"/>
              <a:t> </a:t>
            </a:r>
            <a:r>
              <a:rPr lang="en-US" err="1"/>
              <a:t>nulla</a:t>
            </a:r>
            <a:r>
              <a:rPr lang="en-US"/>
              <a:t> sed </a:t>
            </a:r>
            <a:r>
              <a:rPr lang="en-US" err="1"/>
              <a:t>consectetur</a:t>
            </a:r>
            <a:r>
              <a:rPr lang="en-US"/>
              <a:t>.</a:t>
            </a:r>
          </a:p>
          <a:p>
            <a:pPr lvl="0"/>
            <a:endParaRPr lang="en-US"/>
          </a:p>
        </p:txBody>
      </p:sp>
      <p:sp>
        <p:nvSpPr>
          <p:cNvPr id="19" name="Text Placeholder 2">
            <a:extLst>
              <a:ext uri="{FF2B5EF4-FFF2-40B4-BE49-F238E27FC236}">
                <a16:creationId xmlns:a16="http://schemas.microsoft.com/office/drawing/2014/main" id="{A3BEF983-4BD0-EB4A-97B7-6902CA24EA9E}"/>
              </a:ext>
            </a:extLst>
          </p:cNvPr>
          <p:cNvSpPr>
            <a:spLocks noGrp="1"/>
          </p:cNvSpPr>
          <p:nvPr>
            <p:ph type="body" sz="quarter" idx="23" hasCustomPrompt="1"/>
          </p:nvPr>
        </p:nvSpPr>
        <p:spPr>
          <a:xfrm>
            <a:off x="770128" y="3237493"/>
            <a:ext cx="2646447"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a:t>ONE OR TWO LINES for Stat description</a:t>
            </a:r>
          </a:p>
        </p:txBody>
      </p:sp>
      <p:sp>
        <p:nvSpPr>
          <p:cNvPr id="12" name="Text Placeholder 4">
            <a:extLst>
              <a:ext uri="{FF2B5EF4-FFF2-40B4-BE49-F238E27FC236}">
                <a16:creationId xmlns:a16="http://schemas.microsoft.com/office/drawing/2014/main" id="{FC44442F-17F0-6840-98FC-7D0B2934B422}"/>
              </a:ext>
            </a:extLst>
          </p:cNvPr>
          <p:cNvSpPr>
            <a:spLocks noGrp="1"/>
          </p:cNvSpPr>
          <p:nvPr>
            <p:ph type="body" sz="quarter" idx="25" hasCustomPrompt="1"/>
          </p:nvPr>
        </p:nvSpPr>
        <p:spPr>
          <a:xfrm>
            <a:off x="669073" y="1164590"/>
            <a:ext cx="4717759" cy="1402991"/>
          </a:xfrm>
        </p:spPr>
        <p:txBody>
          <a:bodyPr/>
          <a:lstStyle>
            <a:lvl1pPr marL="0" indent="0" algn="l">
              <a:buNone/>
              <a:defRPr sz="9600" b="1" i="0">
                <a:solidFill>
                  <a:schemeClr val="tx1"/>
                </a:solidFill>
                <a:latin typeface="Oswald" pitchFamily="2" charset="77"/>
              </a:defRPr>
            </a:lvl1pPr>
          </a:lstStyle>
          <a:p>
            <a:pPr lvl="0"/>
            <a:r>
              <a:rPr lang="en-US"/>
              <a:t>45%</a:t>
            </a:r>
          </a:p>
        </p:txBody>
      </p:sp>
      <p:cxnSp>
        <p:nvCxnSpPr>
          <p:cNvPr id="17" name="Straight Connector 16">
            <a:extLst>
              <a:ext uri="{FF2B5EF4-FFF2-40B4-BE49-F238E27FC236}">
                <a16:creationId xmlns:a16="http://schemas.microsoft.com/office/drawing/2014/main" id="{BBBB1314-B689-3C47-AD68-41B4368714C4}"/>
              </a:ext>
            </a:extLst>
          </p:cNvPr>
          <p:cNvCxnSpPr>
            <a:cxnSpLocks/>
          </p:cNvCxnSpPr>
          <p:nvPr userDrawn="1"/>
        </p:nvCxnSpPr>
        <p:spPr>
          <a:xfrm>
            <a:off x="6805168" y="258124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20" name="Text Placeholder 2">
            <a:extLst>
              <a:ext uri="{FF2B5EF4-FFF2-40B4-BE49-F238E27FC236}">
                <a16:creationId xmlns:a16="http://schemas.microsoft.com/office/drawing/2014/main" id="{9596B8FC-E469-AE41-AE29-40BB22698738}"/>
              </a:ext>
            </a:extLst>
          </p:cNvPr>
          <p:cNvSpPr>
            <a:spLocks noGrp="1"/>
          </p:cNvSpPr>
          <p:nvPr>
            <p:ph type="body" sz="quarter" idx="26" hasCustomPrompt="1"/>
          </p:nvPr>
        </p:nvSpPr>
        <p:spPr>
          <a:xfrm>
            <a:off x="6805168" y="3870293"/>
            <a:ext cx="4597400" cy="2129454"/>
          </a:xfrm>
        </p:spPr>
        <p:txBody>
          <a:bodyPr lIns="0">
            <a:noAutofit/>
          </a:bodyPr>
          <a:lstStyle>
            <a:lvl1pPr marL="0" marR="0" indent="0" algn="l" defTabSz="914173" rtl="0" eaLnBrk="1" fontAlgn="auto" latinLnBrk="0" hangingPunct="1">
              <a:lnSpc>
                <a:spcPct val="150000"/>
              </a:lnSpc>
              <a:spcBef>
                <a:spcPts val="1000"/>
              </a:spcBef>
              <a:spcAft>
                <a:spcPts val="451"/>
              </a:spcAft>
              <a:buClrTx/>
              <a:buSzTx/>
              <a:buFontTx/>
              <a:buNone/>
              <a:tabLst/>
              <a:defRPr sz="1200"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a:t>Sed </a:t>
            </a:r>
            <a:r>
              <a:rPr lang="en-US" err="1"/>
              <a:t>posuere</a:t>
            </a:r>
            <a:r>
              <a:rPr lang="en-US"/>
              <a:t> </a:t>
            </a:r>
            <a:r>
              <a:rPr lang="en-US" err="1"/>
              <a:t>consectetur</a:t>
            </a:r>
            <a:r>
              <a:rPr lang="en-US"/>
              <a:t> </a:t>
            </a:r>
            <a:r>
              <a:rPr lang="en-US" err="1"/>
              <a:t>est</a:t>
            </a:r>
            <a:r>
              <a:rPr lang="en-US"/>
              <a:t> at </a:t>
            </a:r>
            <a:r>
              <a:rPr lang="en-US" err="1"/>
              <a:t>lobortis</a:t>
            </a:r>
            <a:r>
              <a:rPr lang="en-US"/>
              <a:t>. </a:t>
            </a:r>
            <a:r>
              <a:rPr lang="en-US" err="1"/>
              <a:t>Donec</a:t>
            </a:r>
            <a:r>
              <a:rPr lang="en-US"/>
              <a:t> </a:t>
            </a:r>
            <a:r>
              <a:rPr lang="en-US" err="1"/>
              <a:t>ullamcorper</a:t>
            </a:r>
            <a:r>
              <a:rPr lang="en-US"/>
              <a:t> </a:t>
            </a:r>
            <a:r>
              <a:rPr lang="en-US" err="1"/>
              <a:t>nulla</a:t>
            </a:r>
            <a:r>
              <a:rPr lang="en-US"/>
              <a:t> non </a:t>
            </a:r>
            <a:r>
              <a:rPr lang="en-US" err="1"/>
              <a:t>metus</a:t>
            </a:r>
            <a:r>
              <a:rPr lang="en-US"/>
              <a:t> </a:t>
            </a:r>
            <a:r>
              <a:rPr lang="en-US" err="1"/>
              <a:t>auctor</a:t>
            </a:r>
            <a:r>
              <a:rPr lang="en-US"/>
              <a:t> </a:t>
            </a:r>
            <a:r>
              <a:rPr lang="en-US" err="1"/>
              <a:t>fringilla</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 </a:t>
            </a:r>
            <a:r>
              <a:rPr lang="en-US" err="1"/>
              <a:t>auctor</a:t>
            </a:r>
            <a:r>
              <a:rPr lang="en-US"/>
              <a:t>. </a:t>
            </a:r>
            <a:r>
              <a:rPr lang="en-US" err="1"/>
              <a:t>Aenean</a:t>
            </a:r>
            <a:r>
              <a:rPr lang="en-US"/>
              <a:t> lacinia </a:t>
            </a:r>
            <a:r>
              <a:rPr lang="en-US" err="1"/>
              <a:t>bibendum</a:t>
            </a:r>
            <a:r>
              <a:rPr lang="en-US"/>
              <a:t> </a:t>
            </a:r>
            <a:r>
              <a:rPr lang="en-US" err="1"/>
              <a:t>nulla</a:t>
            </a:r>
            <a:r>
              <a:rPr lang="en-US"/>
              <a:t> sed </a:t>
            </a:r>
            <a:r>
              <a:rPr lang="en-US" err="1"/>
              <a:t>consectetur</a:t>
            </a:r>
            <a:r>
              <a:rPr lang="en-US"/>
              <a:t>. Sed </a:t>
            </a:r>
            <a:r>
              <a:rPr lang="en-US" err="1"/>
              <a:t>posuere</a:t>
            </a:r>
            <a:r>
              <a:rPr lang="en-US"/>
              <a:t> </a:t>
            </a:r>
            <a:r>
              <a:rPr lang="en-US" err="1"/>
              <a:t>consectetur</a:t>
            </a:r>
            <a:r>
              <a:rPr lang="en-US"/>
              <a:t> </a:t>
            </a:r>
            <a:r>
              <a:rPr lang="en-US" err="1"/>
              <a:t>est</a:t>
            </a:r>
            <a:r>
              <a:rPr lang="en-US"/>
              <a:t> at </a:t>
            </a:r>
            <a:r>
              <a:rPr lang="en-US" err="1"/>
              <a:t>lobortis</a:t>
            </a:r>
            <a:r>
              <a:rPr lang="en-US"/>
              <a:t>. </a:t>
            </a:r>
            <a:r>
              <a:rPr lang="en-US" err="1"/>
              <a:t>Donec</a:t>
            </a:r>
            <a:r>
              <a:rPr lang="en-US"/>
              <a:t> </a:t>
            </a:r>
            <a:r>
              <a:rPr lang="en-US" err="1"/>
              <a:t>ullamcorper</a:t>
            </a:r>
            <a:r>
              <a:rPr lang="en-US"/>
              <a:t> </a:t>
            </a:r>
            <a:r>
              <a:rPr lang="en-US" err="1"/>
              <a:t>nulla</a:t>
            </a:r>
            <a:r>
              <a:rPr lang="en-US"/>
              <a:t> non </a:t>
            </a:r>
            <a:r>
              <a:rPr lang="en-US" err="1"/>
              <a:t>metus</a:t>
            </a:r>
            <a:r>
              <a:rPr lang="en-US"/>
              <a:t> </a:t>
            </a:r>
            <a:r>
              <a:rPr lang="en-US" err="1"/>
              <a:t>auctor</a:t>
            </a:r>
            <a:r>
              <a:rPr lang="en-US"/>
              <a:t> </a:t>
            </a:r>
            <a:r>
              <a:rPr lang="en-US" err="1"/>
              <a:t>fringilla</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 </a:t>
            </a:r>
            <a:r>
              <a:rPr lang="en-US" err="1"/>
              <a:t>auctor</a:t>
            </a:r>
            <a:r>
              <a:rPr lang="en-US"/>
              <a:t>. </a:t>
            </a:r>
            <a:r>
              <a:rPr lang="en-US" err="1"/>
              <a:t>Aenean</a:t>
            </a:r>
            <a:r>
              <a:rPr lang="en-US"/>
              <a:t> lacinia </a:t>
            </a:r>
            <a:r>
              <a:rPr lang="en-US" err="1"/>
              <a:t>bibendum</a:t>
            </a:r>
            <a:r>
              <a:rPr lang="en-US"/>
              <a:t> </a:t>
            </a:r>
            <a:r>
              <a:rPr lang="en-US" err="1"/>
              <a:t>nulla</a:t>
            </a:r>
            <a:r>
              <a:rPr lang="en-US"/>
              <a:t> sed </a:t>
            </a:r>
            <a:r>
              <a:rPr lang="en-US" err="1"/>
              <a:t>consectetur</a:t>
            </a:r>
            <a:r>
              <a:rPr lang="en-US"/>
              <a:t>.</a:t>
            </a:r>
          </a:p>
          <a:p>
            <a:pPr lvl="0"/>
            <a:endParaRPr lang="en-US"/>
          </a:p>
        </p:txBody>
      </p:sp>
      <p:sp>
        <p:nvSpPr>
          <p:cNvPr id="22" name="Text Placeholder 2">
            <a:extLst>
              <a:ext uri="{FF2B5EF4-FFF2-40B4-BE49-F238E27FC236}">
                <a16:creationId xmlns:a16="http://schemas.microsoft.com/office/drawing/2014/main" id="{BC10196B-C491-6A47-BFDF-40301F383B0B}"/>
              </a:ext>
            </a:extLst>
          </p:cNvPr>
          <p:cNvSpPr>
            <a:spLocks noGrp="1"/>
          </p:cNvSpPr>
          <p:nvPr>
            <p:ph type="body" sz="quarter" idx="27" hasCustomPrompt="1"/>
          </p:nvPr>
        </p:nvSpPr>
        <p:spPr>
          <a:xfrm>
            <a:off x="6805168" y="3237493"/>
            <a:ext cx="2646447"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a:t>ONE OR TWO LINES for Stat description</a:t>
            </a:r>
          </a:p>
        </p:txBody>
      </p:sp>
      <p:sp>
        <p:nvSpPr>
          <p:cNvPr id="23" name="Text Placeholder 4">
            <a:extLst>
              <a:ext uri="{FF2B5EF4-FFF2-40B4-BE49-F238E27FC236}">
                <a16:creationId xmlns:a16="http://schemas.microsoft.com/office/drawing/2014/main" id="{8A53698E-11BB-E840-9D43-5228B4A69031}"/>
              </a:ext>
            </a:extLst>
          </p:cNvPr>
          <p:cNvSpPr>
            <a:spLocks noGrp="1"/>
          </p:cNvSpPr>
          <p:nvPr>
            <p:ph type="body" sz="quarter" idx="28" hasCustomPrompt="1"/>
          </p:nvPr>
        </p:nvSpPr>
        <p:spPr>
          <a:xfrm>
            <a:off x="6704113" y="1164590"/>
            <a:ext cx="4717759" cy="1402991"/>
          </a:xfrm>
        </p:spPr>
        <p:txBody>
          <a:bodyPr/>
          <a:lstStyle>
            <a:lvl1pPr marL="0" indent="0" algn="l">
              <a:buNone/>
              <a:defRPr sz="9600" b="1" i="0">
                <a:solidFill>
                  <a:schemeClr val="tx1"/>
                </a:solidFill>
                <a:latin typeface="Oswald" pitchFamily="2" charset="77"/>
              </a:defRPr>
            </a:lvl1pPr>
          </a:lstStyle>
          <a:p>
            <a:pPr lvl="0"/>
            <a:r>
              <a:rPr lang="en-US"/>
              <a:t>12%</a:t>
            </a:r>
          </a:p>
        </p:txBody>
      </p:sp>
      <p:sp>
        <p:nvSpPr>
          <p:cNvPr id="14" name="Slide Number Placeholder 2">
            <a:extLst>
              <a:ext uri="{FF2B5EF4-FFF2-40B4-BE49-F238E27FC236}">
                <a16:creationId xmlns:a16="http://schemas.microsoft.com/office/drawing/2014/main" id="{13E7C899-6FAF-5F48-80CE-C8050F619B4A}"/>
              </a:ext>
            </a:extLst>
          </p:cNvPr>
          <p:cNvSpPr>
            <a:spLocks noGrp="1"/>
          </p:cNvSpPr>
          <p:nvPr>
            <p:ph type="sldNum" sz="quarter" idx="10"/>
          </p:nvPr>
        </p:nvSpPr>
        <p:spPr>
          <a:xfrm>
            <a:off x="11707151" y="6354240"/>
            <a:ext cx="399651" cy="312098"/>
          </a:xfrm>
        </p:spPr>
        <p:txBody>
          <a:bodyPr/>
          <a:lstStyle/>
          <a:p>
            <a:fld id="{234755BD-B4AC-9044-BCE4-27904766F8BB}" type="slidenum">
              <a:rPr lang="en-US" smtClean="0"/>
              <a:pPr/>
              <a:t>‹#›</a:t>
            </a:fld>
            <a:endParaRPr lang="en-US"/>
          </a:p>
        </p:txBody>
      </p:sp>
      <p:pic>
        <p:nvPicPr>
          <p:cNvPr id="16" name="Graphic 15">
            <a:extLst>
              <a:ext uri="{FF2B5EF4-FFF2-40B4-BE49-F238E27FC236}">
                <a16:creationId xmlns:a16="http://schemas.microsoft.com/office/drawing/2014/main" id="{784A2142-1E05-E949-B142-084635DE6DA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5" y="258793"/>
            <a:ext cx="1561196" cy="216854"/>
          </a:xfrm>
          <a:prstGeom prst="rect">
            <a:avLst/>
          </a:prstGeom>
        </p:spPr>
      </p:pic>
    </p:spTree>
    <p:extLst>
      <p:ext uri="{BB962C8B-B14F-4D97-AF65-F5344CB8AC3E}">
        <p14:creationId xmlns:p14="http://schemas.microsoft.com/office/powerpoint/2010/main" val="230417187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Desktop Screen_Full">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1ECFAE3-7E05-0B4A-9CE1-B6F37E6F693F}"/>
              </a:ext>
            </a:extLst>
          </p:cNvPr>
          <p:cNvSpPr>
            <a:spLocks noGrp="1"/>
          </p:cNvSpPr>
          <p:nvPr>
            <p:ph type="sldNum" sz="quarter" idx="10"/>
          </p:nvPr>
        </p:nvSpPr>
        <p:spPr/>
        <p:txBody>
          <a:bodyPr/>
          <a:lstStyle/>
          <a:p>
            <a:fld id="{234755BD-B4AC-9044-BCE4-27904766F8BB}" type="slidenum">
              <a:rPr lang="en-US" smtClean="0"/>
              <a:pPr/>
              <a:t>‹#›</a:t>
            </a:fld>
            <a:endParaRPr lang="en-US"/>
          </a:p>
        </p:txBody>
      </p:sp>
      <p:cxnSp>
        <p:nvCxnSpPr>
          <p:cNvPr id="18" name="Straight Connector 17">
            <a:extLst>
              <a:ext uri="{FF2B5EF4-FFF2-40B4-BE49-F238E27FC236}">
                <a16:creationId xmlns:a16="http://schemas.microsoft.com/office/drawing/2014/main" id="{6A0C93C8-3FB1-E149-9E41-FF81E958DCA7}"/>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6" name="Title Placeholder 17">
            <a:extLst>
              <a:ext uri="{FF2B5EF4-FFF2-40B4-BE49-F238E27FC236}">
                <a16:creationId xmlns:a16="http://schemas.microsoft.com/office/drawing/2014/main" id="{77E56234-C950-2B4F-8793-9AF12F5CBF2F}"/>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tx1"/>
                </a:solidFill>
              </a:defRPr>
            </a:lvl1pPr>
          </a:lstStyle>
          <a:p>
            <a:r>
              <a:rPr lang="en-US"/>
              <a:t>Click to edit Master title style</a:t>
            </a:r>
          </a:p>
        </p:txBody>
      </p:sp>
      <p:pic>
        <p:nvPicPr>
          <p:cNvPr id="10" name="Graphic 9">
            <a:extLst>
              <a:ext uri="{FF2B5EF4-FFF2-40B4-BE49-F238E27FC236}">
                <a16:creationId xmlns:a16="http://schemas.microsoft.com/office/drawing/2014/main" id="{D3C35CE3-2B4B-5F44-8350-6A8140F0ED1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5" y="258793"/>
            <a:ext cx="1561196" cy="216854"/>
          </a:xfrm>
          <a:prstGeom prst="rect">
            <a:avLst/>
          </a:prstGeom>
        </p:spPr>
      </p:pic>
      <p:pic>
        <p:nvPicPr>
          <p:cNvPr id="4" name="Picture 3">
            <a:extLst>
              <a:ext uri="{FF2B5EF4-FFF2-40B4-BE49-F238E27FC236}">
                <a16:creationId xmlns:a16="http://schemas.microsoft.com/office/drawing/2014/main" id="{FA0E8A02-0312-6D4A-BC84-ECD2C782D89B}"/>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289955" y="1367113"/>
            <a:ext cx="9333221" cy="5249937"/>
          </a:xfrm>
          <a:prstGeom prst="rect">
            <a:avLst/>
          </a:prstGeom>
        </p:spPr>
      </p:pic>
      <p:sp>
        <p:nvSpPr>
          <p:cNvPr id="14" name="Picture Placeholder 2">
            <a:extLst>
              <a:ext uri="{FF2B5EF4-FFF2-40B4-BE49-F238E27FC236}">
                <a16:creationId xmlns:a16="http://schemas.microsoft.com/office/drawing/2014/main" id="{72FC5F9F-EC0D-EB48-B4C5-AB6595254929}"/>
              </a:ext>
            </a:extLst>
          </p:cNvPr>
          <p:cNvSpPr>
            <a:spLocks noGrp="1" noChangeAspect="1"/>
          </p:cNvSpPr>
          <p:nvPr>
            <p:ph type="pic" idx="1"/>
          </p:nvPr>
        </p:nvSpPr>
        <p:spPr>
          <a:xfrm>
            <a:off x="3307977" y="1842248"/>
            <a:ext cx="5298142" cy="2998694"/>
          </a:xfrm>
          <a:solidFill>
            <a:schemeClr val="bg1">
              <a:lumMod val="75000"/>
            </a:schemeClr>
          </a:solidFill>
        </p:spPr>
        <p:txBody>
          <a:bodyPr anchor="t"/>
          <a:lstStyle>
            <a:lvl1pPr marL="0" indent="0" algn="ctr">
              <a:buNone/>
              <a:defRPr sz="3200">
                <a:solidFill>
                  <a:schemeClr val="bg1">
                    <a:lumMod val="85000"/>
                    <a:lumOff val="1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a:t>Click icon to add picture</a:t>
            </a:r>
          </a:p>
        </p:txBody>
      </p:sp>
    </p:spTree>
    <p:extLst>
      <p:ext uri="{BB962C8B-B14F-4D97-AF65-F5344CB8AC3E}">
        <p14:creationId xmlns:p14="http://schemas.microsoft.com/office/powerpoint/2010/main" val="121403662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Desktop and Mobile Screens">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1ECFAE3-7E05-0B4A-9CE1-B6F37E6F693F}"/>
              </a:ext>
            </a:extLst>
          </p:cNvPr>
          <p:cNvSpPr>
            <a:spLocks noGrp="1"/>
          </p:cNvSpPr>
          <p:nvPr>
            <p:ph type="sldNum" sz="quarter" idx="10"/>
          </p:nvPr>
        </p:nvSpPr>
        <p:spPr/>
        <p:txBody>
          <a:bodyPr/>
          <a:lstStyle/>
          <a:p>
            <a:fld id="{234755BD-B4AC-9044-BCE4-27904766F8BB}" type="slidenum">
              <a:rPr lang="en-US" smtClean="0"/>
              <a:pPr/>
              <a:t>‹#›</a:t>
            </a:fld>
            <a:endParaRPr lang="en-US"/>
          </a:p>
        </p:txBody>
      </p:sp>
      <p:cxnSp>
        <p:nvCxnSpPr>
          <p:cNvPr id="18" name="Straight Connector 17">
            <a:extLst>
              <a:ext uri="{FF2B5EF4-FFF2-40B4-BE49-F238E27FC236}">
                <a16:creationId xmlns:a16="http://schemas.microsoft.com/office/drawing/2014/main" id="{6A0C93C8-3FB1-E149-9E41-FF81E958DCA7}"/>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6" name="Title Placeholder 17">
            <a:extLst>
              <a:ext uri="{FF2B5EF4-FFF2-40B4-BE49-F238E27FC236}">
                <a16:creationId xmlns:a16="http://schemas.microsoft.com/office/drawing/2014/main" id="{77E56234-C950-2B4F-8793-9AF12F5CBF2F}"/>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tx1"/>
                </a:solidFill>
              </a:defRPr>
            </a:lvl1pPr>
          </a:lstStyle>
          <a:p>
            <a:r>
              <a:rPr lang="en-US"/>
              <a:t>Click to edit Master title style</a:t>
            </a:r>
          </a:p>
        </p:txBody>
      </p:sp>
      <p:pic>
        <p:nvPicPr>
          <p:cNvPr id="10" name="Graphic 9">
            <a:extLst>
              <a:ext uri="{FF2B5EF4-FFF2-40B4-BE49-F238E27FC236}">
                <a16:creationId xmlns:a16="http://schemas.microsoft.com/office/drawing/2014/main" id="{D3C35CE3-2B4B-5F44-8350-6A8140F0ED1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5" y="258793"/>
            <a:ext cx="1561196" cy="216854"/>
          </a:xfrm>
          <a:prstGeom prst="rect">
            <a:avLst/>
          </a:prstGeom>
        </p:spPr>
      </p:pic>
      <p:pic>
        <p:nvPicPr>
          <p:cNvPr id="4" name="Picture 3">
            <a:extLst>
              <a:ext uri="{FF2B5EF4-FFF2-40B4-BE49-F238E27FC236}">
                <a16:creationId xmlns:a16="http://schemas.microsoft.com/office/drawing/2014/main" id="{FA0E8A02-0312-6D4A-BC84-ECD2C782D89B}"/>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80359" y="1367113"/>
            <a:ext cx="9333221" cy="5249937"/>
          </a:xfrm>
          <a:prstGeom prst="rect">
            <a:avLst/>
          </a:prstGeom>
        </p:spPr>
      </p:pic>
      <p:sp>
        <p:nvSpPr>
          <p:cNvPr id="14" name="Picture Placeholder 2">
            <a:extLst>
              <a:ext uri="{FF2B5EF4-FFF2-40B4-BE49-F238E27FC236}">
                <a16:creationId xmlns:a16="http://schemas.microsoft.com/office/drawing/2014/main" id="{72FC5F9F-EC0D-EB48-B4C5-AB6595254929}"/>
              </a:ext>
            </a:extLst>
          </p:cNvPr>
          <p:cNvSpPr>
            <a:spLocks noGrp="1" noChangeAspect="1"/>
          </p:cNvSpPr>
          <p:nvPr>
            <p:ph type="pic" idx="1"/>
          </p:nvPr>
        </p:nvSpPr>
        <p:spPr>
          <a:xfrm>
            <a:off x="2698381" y="1842248"/>
            <a:ext cx="5298142" cy="2998694"/>
          </a:xfrm>
          <a:solidFill>
            <a:schemeClr val="bg1">
              <a:lumMod val="75000"/>
            </a:schemeClr>
          </a:solidFill>
        </p:spPr>
        <p:txBody>
          <a:bodyPr anchor="t"/>
          <a:lstStyle>
            <a:lvl1pPr marL="0" indent="0" algn="ctr">
              <a:buNone/>
              <a:defRPr sz="3200">
                <a:solidFill>
                  <a:schemeClr val="bg1">
                    <a:lumMod val="85000"/>
                    <a:lumOff val="1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a:t>Click icon to add picture</a:t>
            </a:r>
          </a:p>
        </p:txBody>
      </p:sp>
      <p:pic>
        <p:nvPicPr>
          <p:cNvPr id="13" name="Picture 12">
            <a:extLst>
              <a:ext uri="{FF2B5EF4-FFF2-40B4-BE49-F238E27FC236}">
                <a16:creationId xmlns:a16="http://schemas.microsoft.com/office/drawing/2014/main" id="{FC66E7B3-49C7-7A40-B79F-FD8AB6F97D94}"/>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8022216" y="3191474"/>
            <a:ext cx="1681877" cy="3298935"/>
          </a:xfrm>
          <a:prstGeom prst="rect">
            <a:avLst/>
          </a:prstGeom>
        </p:spPr>
      </p:pic>
      <p:sp>
        <p:nvSpPr>
          <p:cNvPr id="15" name="Picture Placeholder 2">
            <a:extLst>
              <a:ext uri="{FF2B5EF4-FFF2-40B4-BE49-F238E27FC236}">
                <a16:creationId xmlns:a16="http://schemas.microsoft.com/office/drawing/2014/main" id="{5A3B78BE-89B9-5C40-A6CB-11462EC618AA}"/>
              </a:ext>
            </a:extLst>
          </p:cNvPr>
          <p:cNvSpPr>
            <a:spLocks noGrp="1" noChangeAspect="1"/>
          </p:cNvSpPr>
          <p:nvPr>
            <p:ph type="pic" idx="11"/>
          </p:nvPr>
        </p:nvSpPr>
        <p:spPr>
          <a:xfrm>
            <a:off x="8173078" y="3551577"/>
            <a:ext cx="1369683" cy="2582523"/>
          </a:xfrm>
          <a:solidFill>
            <a:schemeClr val="bg1">
              <a:lumMod val="75000"/>
            </a:schemeClr>
          </a:solidFill>
        </p:spPr>
        <p:txBody>
          <a:bodyPr anchor="t"/>
          <a:lstStyle>
            <a:lvl1pPr marL="0" indent="0" algn="ctr">
              <a:buNone/>
              <a:defRPr sz="1800">
                <a:solidFill>
                  <a:schemeClr val="bg1">
                    <a:lumMod val="85000"/>
                    <a:lumOff val="1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a:t>Click icon to add picture</a:t>
            </a:r>
          </a:p>
        </p:txBody>
      </p:sp>
    </p:spTree>
    <p:extLst>
      <p:ext uri="{BB962C8B-B14F-4D97-AF65-F5344CB8AC3E}">
        <p14:creationId xmlns:p14="http://schemas.microsoft.com/office/powerpoint/2010/main" val="70146671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Mobile Screen">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1ECFAE3-7E05-0B4A-9CE1-B6F37E6F693F}"/>
              </a:ext>
            </a:extLst>
          </p:cNvPr>
          <p:cNvSpPr>
            <a:spLocks noGrp="1"/>
          </p:cNvSpPr>
          <p:nvPr>
            <p:ph type="sldNum" sz="quarter" idx="10"/>
          </p:nvPr>
        </p:nvSpPr>
        <p:spPr/>
        <p:txBody>
          <a:bodyPr/>
          <a:lstStyle/>
          <a:p>
            <a:fld id="{234755BD-B4AC-9044-BCE4-27904766F8BB}" type="slidenum">
              <a:rPr lang="en-US" smtClean="0"/>
              <a:pPr/>
              <a:t>‹#›</a:t>
            </a:fld>
            <a:endParaRPr lang="en-US"/>
          </a:p>
        </p:txBody>
      </p:sp>
      <p:cxnSp>
        <p:nvCxnSpPr>
          <p:cNvPr id="18" name="Straight Connector 17">
            <a:extLst>
              <a:ext uri="{FF2B5EF4-FFF2-40B4-BE49-F238E27FC236}">
                <a16:creationId xmlns:a16="http://schemas.microsoft.com/office/drawing/2014/main" id="{6A0C93C8-3FB1-E149-9E41-FF81E958DCA7}"/>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6" name="Title Placeholder 17">
            <a:extLst>
              <a:ext uri="{FF2B5EF4-FFF2-40B4-BE49-F238E27FC236}">
                <a16:creationId xmlns:a16="http://schemas.microsoft.com/office/drawing/2014/main" id="{77E56234-C950-2B4F-8793-9AF12F5CBF2F}"/>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tx1"/>
                </a:solidFill>
              </a:defRPr>
            </a:lvl1pPr>
          </a:lstStyle>
          <a:p>
            <a:r>
              <a:rPr lang="en-US"/>
              <a:t>Click to edit Master title style</a:t>
            </a:r>
          </a:p>
        </p:txBody>
      </p:sp>
      <p:pic>
        <p:nvPicPr>
          <p:cNvPr id="10" name="Graphic 9">
            <a:extLst>
              <a:ext uri="{FF2B5EF4-FFF2-40B4-BE49-F238E27FC236}">
                <a16:creationId xmlns:a16="http://schemas.microsoft.com/office/drawing/2014/main" id="{D3C35CE3-2B4B-5F44-8350-6A8140F0ED1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5" y="258793"/>
            <a:ext cx="1561196" cy="216854"/>
          </a:xfrm>
          <a:prstGeom prst="rect">
            <a:avLst/>
          </a:prstGeom>
        </p:spPr>
      </p:pic>
      <p:pic>
        <p:nvPicPr>
          <p:cNvPr id="11" name="Picture 10">
            <a:extLst>
              <a:ext uri="{FF2B5EF4-FFF2-40B4-BE49-F238E27FC236}">
                <a16:creationId xmlns:a16="http://schemas.microsoft.com/office/drawing/2014/main" id="{AD121983-BF29-5A4B-9FBC-CD4347AD3F83}"/>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945181" y="1259538"/>
            <a:ext cx="2731617" cy="5357957"/>
          </a:xfrm>
          <a:prstGeom prst="rect">
            <a:avLst/>
          </a:prstGeom>
        </p:spPr>
      </p:pic>
      <p:sp>
        <p:nvSpPr>
          <p:cNvPr id="12" name="Picture Placeholder 2">
            <a:extLst>
              <a:ext uri="{FF2B5EF4-FFF2-40B4-BE49-F238E27FC236}">
                <a16:creationId xmlns:a16="http://schemas.microsoft.com/office/drawing/2014/main" id="{0C3EB18B-2D96-6A43-B31B-9FC3B39328B7}"/>
              </a:ext>
            </a:extLst>
          </p:cNvPr>
          <p:cNvSpPr>
            <a:spLocks noGrp="1" noChangeAspect="1"/>
          </p:cNvSpPr>
          <p:nvPr>
            <p:ph type="pic" idx="1"/>
          </p:nvPr>
        </p:nvSpPr>
        <p:spPr>
          <a:xfrm>
            <a:off x="5193390" y="1821340"/>
            <a:ext cx="2226742" cy="4198043"/>
          </a:xfrm>
          <a:solidFill>
            <a:schemeClr val="bg1">
              <a:lumMod val="75000"/>
            </a:schemeClr>
          </a:solidFill>
        </p:spPr>
        <p:txBody>
          <a:bodyPr anchor="t"/>
          <a:lstStyle>
            <a:lvl1pPr marL="0" indent="0" algn="ctr">
              <a:buNone/>
              <a:defRPr sz="3200">
                <a:solidFill>
                  <a:schemeClr val="bg1">
                    <a:lumMod val="85000"/>
                    <a:lumOff val="1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a:t>Click icon to add picture</a:t>
            </a:r>
          </a:p>
        </p:txBody>
      </p:sp>
    </p:spTree>
    <p:extLst>
      <p:ext uri="{BB962C8B-B14F-4D97-AF65-F5344CB8AC3E}">
        <p14:creationId xmlns:p14="http://schemas.microsoft.com/office/powerpoint/2010/main" val="5175371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Mobile Screen and Text">
    <p:spTree>
      <p:nvGrpSpPr>
        <p:cNvPr id="1" name=""/>
        <p:cNvGrpSpPr/>
        <p:nvPr/>
      </p:nvGrpSpPr>
      <p:grpSpPr>
        <a:xfrm>
          <a:off x="0" y="0"/>
          <a:ext cx="0" cy="0"/>
          <a:chOff x="0" y="0"/>
          <a:chExt cx="0" cy="0"/>
        </a:xfrm>
      </p:grpSpPr>
      <p:pic>
        <p:nvPicPr>
          <p:cNvPr id="4" name="Picture 3" descr="A picture containing monitor, mirror&#10;&#10;Description automatically generated">
            <a:extLst>
              <a:ext uri="{FF2B5EF4-FFF2-40B4-BE49-F238E27FC236}">
                <a16:creationId xmlns:a16="http://schemas.microsoft.com/office/drawing/2014/main" id="{EC163BC8-A8F4-D347-A20E-FC5D0ACD40B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416326" y="718635"/>
            <a:ext cx="2731617" cy="5357957"/>
          </a:xfrm>
          <a:prstGeom prst="rect">
            <a:avLst/>
          </a:prstGeom>
        </p:spPr>
      </p:pic>
      <p:sp>
        <p:nvSpPr>
          <p:cNvPr id="6" name="Text Placeholder 2">
            <a:extLst>
              <a:ext uri="{FF2B5EF4-FFF2-40B4-BE49-F238E27FC236}">
                <a16:creationId xmlns:a16="http://schemas.microsoft.com/office/drawing/2014/main" id="{24AE4EA7-685C-6645-97A0-E3CF612D754E}"/>
              </a:ext>
            </a:extLst>
          </p:cNvPr>
          <p:cNvSpPr>
            <a:spLocks noGrp="1"/>
          </p:cNvSpPr>
          <p:nvPr>
            <p:ph type="body" sz="quarter" idx="20" hasCustomPrompt="1"/>
          </p:nvPr>
        </p:nvSpPr>
        <p:spPr>
          <a:xfrm>
            <a:off x="915052" y="3085688"/>
            <a:ext cx="4639929" cy="2514600"/>
          </a:xfrm>
        </p:spPr>
        <p:txBody>
          <a:bodyPr>
            <a:noAutofit/>
          </a:bodyPr>
          <a:lstStyle>
            <a:lvl1pPr marL="0" indent="0">
              <a:lnSpc>
                <a:spcPct val="150000"/>
              </a:lnSpc>
              <a:buFontTx/>
              <a:buNone/>
              <a:defRPr sz="1200" b="0" i="0">
                <a:solidFill>
                  <a:schemeClr val="tx1">
                    <a:alpha val="90000"/>
                  </a:schemeClr>
                </a:solidFill>
              </a:defRPr>
            </a:lvl1pPr>
            <a:lvl2pPr>
              <a:defRPr sz="1436"/>
            </a:lvl2pPr>
            <a:lvl3pPr>
              <a:defRPr sz="1436"/>
            </a:lvl3pPr>
            <a:lvl4pPr>
              <a:defRPr sz="1436"/>
            </a:lvl4pPr>
            <a:lvl5pPr>
              <a:defRPr sz="1436"/>
            </a:lvl5pPr>
          </a:lstStyle>
          <a:p>
            <a:pPr lvl="0"/>
            <a:r>
              <a:rPr lang="en-US" err="1"/>
              <a:t>Donec</a:t>
            </a:r>
            <a:r>
              <a:rPr lang="en-US"/>
              <a:t> id </a:t>
            </a:r>
            <a:r>
              <a:rPr lang="en-US" err="1"/>
              <a:t>elit</a:t>
            </a:r>
            <a:r>
              <a:rPr lang="en-US"/>
              <a:t> non mi porta gravida at </a:t>
            </a:r>
            <a:r>
              <a:rPr lang="en-US" err="1"/>
              <a:t>eget</a:t>
            </a:r>
            <a:r>
              <a:rPr lang="en-US"/>
              <a:t> </a:t>
            </a:r>
            <a:r>
              <a:rPr lang="en-US" err="1"/>
              <a:t>metus</a:t>
            </a:r>
            <a:r>
              <a:rPr lang="en-US"/>
              <a:t>. Maecenas sed diam </a:t>
            </a:r>
            <a:r>
              <a:rPr lang="en-US" err="1"/>
              <a:t>eget</a:t>
            </a:r>
            <a:r>
              <a:rPr lang="en-US"/>
              <a:t> </a:t>
            </a:r>
            <a:r>
              <a:rPr lang="en-US" err="1"/>
              <a:t>risus</a:t>
            </a:r>
            <a:r>
              <a:rPr lang="en-US"/>
              <a:t> </a:t>
            </a:r>
            <a:r>
              <a:rPr lang="en-US" err="1"/>
              <a:t>varius</a:t>
            </a:r>
            <a:r>
              <a:rPr lang="en-US"/>
              <a:t> </a:t>
            </a:r>
            <a:r>
              <a:rPr lang="en-US" err="1"/>
              <a:t>blandit</a:t>
            </a:r>
            <a:r>
              <a:rPr lang="en-US"/>
              <a:t> sit </a:t>
            </a:r>
            <a:r>
              <a:rPr lang="en-US" err="1"/>
              <a:t>amet</a:t>
            </a:r>
            <a:r>
              <a:rPr lang="en-US"/>
              <a:t> non magna. Sed </a:t>
            </a:r>
            <a:r>
              <a:rPr lang="en-US" err="1"/>
              <a:t>posuere</a:t>
            </a:r>
            <a:r>
              <a:rPr lang="en-US"/>
              <a:t> </a:t>
            </a:r>
            <a:r>
              <a:rPr lang="en-US" err="1"/>
              <a:t>consectetur</a:t>
            </a:r>
            <a:r>
              <a:rPr lang="en-US"/>
              <a:t> </a:t>
            </a:r>
            <a:r>
              <a:rPr lang="en-US" err="1"/>
              <a:t>est</a:t>
            </a:r>
            <a:r>
              <a:rPr lang="en-US"/>
              <a:t> at </a:t>
            </a:r>
            <a:r>
              <a:rPr lang="en-US" err="1"/>
              <a:t>lobortis</a:t>
            </a:r>
            <a:r>
              <a:rPr lang="en-US"/>
              <a:t>. </a:t>
            </a:r>
          </a:p>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a:t>
            </a:r>
            <a:r>
              <a:rPr lang="en-US" err="1"/>
              <a:t>Nulla</a:t>
            </a:r>
            <a:r>
              <a:rPr lang="en-US"/>
              <a:t> vitae </a:t>
            </a:r>
            <a:r>
              <a:rPr lang="en-US" err="1"/>
              <a:t>elit</a:t>
            </a:r>
            <a:r>
              <a:rPr lang="en-US"/>
              <a:t> libero, a pharetra </a:t>
            </a:r>
            <a:r>
              <a:rPr lang="en-US" err="1"/>
              <a:t>augue</a:t>
            </a:r>
            <a:r>
              <a:rPr lang="en-US"/>
              <a:t>. Maecenas </a:t>
            </a:r>
            <a:r>
              <a:rPr lang="en-US" err="1"/>
              <a:t>faucibus</a:t>
            </a:r>
            <a:r>
              <a:rPr lang="en-US"/>
              <a:t> </a:t>
            </a:r>
            <a:r>
              <a:rPr lang="en-US" err="1"/>
              <a:t>mollis</a:t>
            </a:r>
            <a:r>
              <a:rPr lang="en-US"/>
              <a:t> </a:t>
            </a:r>
            <a:r>
              <a:rPr lang="en-US" err="1"/>
              <a:t>interdum</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a:t>
            </a:r>
          </a:p>
        </p:txBody>
      </p:sp>
      <p:sp>
        <p:nvSpPr>
          <p:cNvPr id="8" name="Title 1">
            <a:extLst>
              <a:ext uri="{FF2B5EF4-FFF2-40B4-BE49-F238E27FC236}">
                <a16:creationId xmlns:a16="http://schemas.microsoft.com/office/drawing/2014/main" id="{2B90571E-7850-584B-B6CF-FCD4B8350E62}"/>
              </a:ext>
            </a:extLst>
          </p:cNvPr>
          <p:cNvSpPr>
            <a:spLocks noGrp="1"/>
          </p:cNvSpPr>
          <p:nvPr>
            <p:ph type="title" hasCustomPrompt="1"/>
          </p:nvPr>
        </p:nvSpPr>
        <p:spPr>
          <a:xfrm>
            <a:off x="915051" y="772611"/>
            <a:ext cx="4639928" cy="1073884"/>
          </a:xfrm>
          <a:noFill/>
        </p:spPr>
        <p:txBody>
          <a:bodyPr vert="horz" wrap="square" lIns="0" tIns="0" rIns="0" bIns="0" rtlCol="0" anchor="b" anchorCtr="0">
            <a:noAutofit/>
          </a:bodyPr>
          <a:lstStyle>
            <a:lvl1pPr marL="0" indent="0">
              <a:lnSpc>
                <a:spcPct val="80000"/>
              </a:lnSpc>
              <a:spcBef>
                <a:spcPts val="0"/>
              </a:spcBef>
              <a:buFont typeface="Arial" pitchFamily="34" charset="0"/>
              <a:buNone/>
              <a:defRPr lang="en-US" sz="4000" b="1" i="0">
                <a:ea typeface="Roboto" panose="02000000000000000000" pitchFamily="2" charset="0"/>
              </a:defRPr>
            </a:lvl1pPr>
          </a:lstStyle>
          <a:p>
            <a:pPr marL="0" lvl="0" indent="0">
              <a:spcBef>
                <a:spcPts val="0"/>
              </a:spcBef>
              <a:buFont typeface="Arial" pitchFamily="34" charset="0"/>
              <a:buNone/>
            </a:pPr>
            <a:r>
              <a:rPr lang="en-US"/>
              <a:t>Title</a:t>
            </a:r>
          </a:p>
        </p:txBody>
      </p:sp>
      <p:sp>
        <p:nvSpPr>
          <p:cNvPr id="10" name="Text Placeholder 2">
            <a:extLst>
              <a:ext uri="{FF2B5EF4-FFF2-40B4-BE49-F238E27FC236}">
                <a16:creationId xmlns:a16="http://schemas.microsoft.com/office/drawing/2014/main" id="{FB2C18DB-E0C0-9E40-9ED6-7F7B439936B7}"/>
              </a:ext>
            </a:extLst>
          </p:cNvPr>
          <p:cNvSpPr>
            <a:spLocks noGrp="1"/>
          </p:cNvSpPr>
          <p:nvPr>
            <p:ph type="body" sz="quarter" idx="21" hasCustomPrompt="1"/>
          </p:nvPr>
        </p:nvSpPr>
        <p:spPr>
          <a:xfrm>
            <a:off x="915052" y="1983768"/>
            <a:ext cx="4639929" cy="403688"/>
          </a:xfrm>
        </p:spPr>
        <p:txBody>
          <a:bodyPr lIns="0" anchor="ctr">
            <a:normAutofit/>
          </a:bodyPr>
          <a:lstStyle>
            <a:lvl1pPr marL="0" indent="0">
              <a:buFontTx/>
              <a:buNone/>
              <a:defRPr sz="1800" b="0" i="1">
                <a:solidFill>
                  <a:schemeClr val="tx2">
                    <a:alpha val="90000"/>
                  </a:schemeClr>
                </a:solidFill>
                <a:latin typeface="Cambria" panose="02040503050406030204" pitchFamily="18" charset="0"/>
              </a:defRPr>
            </a:lvl1pPr>
            <a:lvl2pPr>
              <a:defRPr sz="1436"/>
            </a:lvl2pPr>
            <a:lvl3pPr>
              <a:defRPr sz="1436"/>
            </a:lvl3pPr>
            <a:lvl4pPr>
              <a:defRPr sz="1436"/>
            </a:lvl4pPr>
            <a:lvl5pPr>
              <a:defRPr sz="1436"/>
            </a:lvl5pPr>
          </a:lstStyle>
          <a:p>
            <a:pPr lvl="0"/>
            <a:r>
              <a:rPr lang="en-US"/>
              <a:t>Lead sentence if needed 18pt font</a:t>
            </a:r>
          </a:p>
        </p:txBody>
      </p:sp>
      <p:cxnSp>
        <p:nvCxnSpPr>
          <p:cNvPr id="9" name="Straight Connector 8">
            <a:extLst>
              <a:ext uri="{FF2B5EF4-FFF2-40B4-BE49-F238E27FC236}">
                <a16:creationId xmlns:a16="http://schemas.microsoft.com/office/drawing/2014/main" id="{668D61E5-47C1-B343-8076-B0A6684DB5A9}"/>
              </a:ext>
            </a:extLst>
          </p:cNvPr>
          <p:cNvCxnSpPr>
            <a:cxnSpLocks/>
          </p:cNvCxnSpPr>
          <p:nvPr userDrawn="1"/>
        </p:nvCxnSpPr>
        <p:spPr>
          <a:xfrm>
            <a:off x="915051" y="2715970"/>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pic>
        <p:nvPicPr>
          <p:cNvPr id="14" name="Graphic 13">
            <a:extLst>
              <a:ext uri="{FF2B5EF4-FFF2-40B4-BE49-F238E27FC236}">
                <a16:creationId xmlns:a16="http://schemas.microsoft.com/office/drawing/2014/main" id="{C3A194C3-B354-884A-90F8-471BB413B6EA}"/>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253245" y="258793"/>
            <a:ext cx="1561196" cy="216854"/>
          </a:xfrm>
          <a:prstGeom prst="rect">
            <a:avLst/>
          </a:prstGeom>
        </p:spPr>
      </p:pic>
      <p:sp>
        <p:nvSpPr>
          <p:cNvPr id="16" name="Picture Placeholder 2">
            <a:extLst>
              <a:ext uri="{FF2B5EF4-FFF2-40B4-BE49-F238E27FC236}">
                <a16:creationId xmlns:a16="http://schemas.microsoft.com/office/drawing/2014/main" id="{D94A2464-988D-7242-AB72-943B49F5C68B}"/>
              </a:ext>
            </a:extLst>
          </p:cNvPr>
          <p:cNvSpPr>
            <a:spLocks noGrp="1" noChangeAspect="1"/>
          </p:cNvSpPr>
          <p:nvPr>
            <p:ph type="pic" idx="1"/>
          </p:nvPr>
        </p:nvSpPr>
        <p:spPr>
          <a:xfrm>
            <a:off x="7664535" y="1280437"/>
            <a:ext cx="2224302" cy="4198043"/>
          </a:xfrm>
          <a:solidFill>
            <a:schemeClr val="bg1">
              <a:lumMod val="75000"/>
            </a:schemeClr>
          </a:solidFill>
        </p:spPr>
        <p:txBody>
          <a:bodyPr anchor="t"/>
          <a:lstStyle>
            <a:lvl1pPr marL="0" indent="0" algn="ctr">
              <a:buNone/>
              <a:defRPr sz="3200">
                <a:solidFill>
                  <a:schemeClr val="bg1">
                    <a:lumMod val="85000"/>
                    <a:lumOff val="1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a:t>Click icon to add picture</a:t>
            </a:r>
          </a:p>
        </p:txBody>
      </p:sp>
      <p:sp>
        <p:nvSpPr>
          <p:cNvPr id="30" name="Slide Number Placeholder 2">
            <a:extLst>
              <a:ext uri="{FF2B5EF4-FFF2-40B4-BE49-F238E27FC236}">
                <a16:creationId xmlns:a16="http://schemas.microsoft.com/office/drawing/2014/main" id="{6162D243-1C30-5643-AA7C-999D8B33FA16}"/>
              </a:ext>
            </a:extLst>
          </p:cNvPr>
          <p:cNvSpPr>
            <a:spLocks noGrp="1"/>
          </p:cNvSpPr>
          <p:nvPr>
            <p:ph type="sldNum" sz="quarter" idx="10"/>
          </p:nvPr>
        </p:nvSpPr>
        <p:spPr>
          <a:xfrm>
            <a:off x="11707151" y="6354240"/>
            <a:ext cx="399651" cy="312098"/>
          </a:xfrm>
        </p:spPr>
        <p:txBody>
          <a:bodyPr/>
          <a:lstStyle/>
          <a:p>
            <a:fld id="{234755BD-B4AC-9044-BCE4-27904766F8BB}" type="slidenum">
              <a:rPr lang="en-US" smtClean="0"/>
              <a:pPr/>
              <a:t>‹#›</a:t>
            </a:fld>
            <a:endParaRPr lang="en-US"/>
          </a:p>
        </p:txBody>
      </p:sp>
    </p:spTree>
    <p:extLst>
      <p:ext uri="{BB962C8B-B14F-4D97-AF65-F5344CB8AC3E}">
        <p14:creationId xmlns:p14="http://schemas.microsoft.com/office/powerpoint/2010/main" val="64739183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Mobile Screen and Text">
    <p:spTree>
      <p:nvGrpSpPr>
        <p:cNvPr id="1" name=""/>
        <p:cNvGrpSpPr/>
        <p:nvPr/>
      </p:nvGrpSpPr>
      <p:grpSpPr>
        <a:xfrm>
          <a:off x="0" y="0"/>
          <a:ext cx="0" cy="0"/>
          <a:chOff x="0" y="0"/>
          <a:chExt cx="0" cy="0"/>
        </a:xfrm>
      </p:grpSpPr>
      <p:sp>
        <p:nvSpPr>
          <p:cNvPr id="6" name="Text Placeholder 2">
            <a:extLst>
              <a:ext uri="{FF2B5EF4-FFF2-40B4-BE49-F238E27FC236}">
                <a16:creationId xmlns:a16="http://schemas.microsoft.com/office/drawing/2014/main" id="{24AE4EA7-685C-6645-97A0-E3CF612D754E}"/>
              </a:ext>
            </a:extLst>
          </p:cNvPr>
          <p:cNvSpPr>
            <a:spLocks noGrp="1"/>
          </p:cNvSpPr>
          <p:nvPr>
            <p:ph type="body" sz="quarter" idx="20" hasCustomPrompt="1"/>
          </p:nvPr>
        </p:nvSpPr>
        <p:spPr>
          <a:xfrm>
            <a:off x="915052" y="3085688"/>
            <a:ext cx="4639929" cy="2514600"/>
          </a:xfrm>
        </p:spPr>
        <p:txBody>
          <a:bodyPr>
            <a:noAutofit/>
          </a:bodyPr>
          <a:lstStyle>
            <a:lvl1pPr marL="0" indent="0">
              <a:lnSpc>
                <a:spcPct val="150000"/>
              </a:lnSpc>
              <a:buFontTx/>
              <a:buNone/>
              <a:defRPr sz="1200" b="0" i="0">
                <a:solidFill>
                  <a:schemeClr val="tx1">
                    <a:alpha val="90000"/>
                  </a:schemeClr>
                </a:solidFill>
              </a:defRPr>
            </a:lvl1pPr>
            <a:lvl2pPr>
              <a:defRPr sz="1436"/>
            </a:lvl2pPr>
            <a:lvl3pPr>
              <a:defRPr sz="1436"/>
            </a:lvl3pPr>
            <a:lvl4pPr>
              <a:defRPr sz="1436"/>
            </a:lvl4pPr>
            <a:lvl5pPr>
              <a:defRPr sz="1436"/>
            </a:lvl5pPr>
          </a:lstStyle>
          <a:p>
            <a:pPr lvl="0"/>
            <a:r>
              <a:rPr lang="en-US" err="1"/>
              <a:t>Donec</a:t>
            </a:r>
            <a:r>
              <a:rPr lang="en-US"/>
              <a:t> id </a:t>
            </a:r>
            <a:r>
              <a:rPr lang="en-US" err="1"/>
              <a:t>elit</a:t>
            </a:r>
            <a:r>
              <a:rPr lang="en-US"/>
              <a:t> non mi porta gravida at </a:t>
            </a:r>
            <a:r>
              <a:rPr lang="en-US" err="1"/>
              <a:t>eget</a:t>
            </a:r>
            <a:r>
              <a:rPr lang="en-US"/>
              <a:t> </a:t>
            </a:r>
            <a:r>
              <a:rPr lang="en-US" err="1"/>
              <a:t>metus</a:t>
            </a:r>
            <a:r>
              <a:rPr lang="en-US"/>
              <a:t>. Maecenas sed diam </a:t>
            </a:r>
            <a:r>
              <a:rPr lang="en-US" err="1"/>
              <a:t>eget</a:t>
            </a:r>
            <a:r>
              <a:rPr lang="en-US"/>
              <a:t> </a:t>
            </a:r>
            <a:r>
              <a:rPr lang="en-US" err="1"/>
              <a:t>risus</a:t>
            </a:r>
            <a:r>
              <a:rPr lang="en-US"/>
              <a:t> </a:t>
            </a:r>
            <a:r>
              <a:rPr lang="en-US" err="1"/>
              <a:t>varius</a:t>
            </a:r>
            <a:r>
              <a:rPr lang="en-US"/>
              <a:t> </a:t>
            </a:r>
            <a:r>
              <a:rPr lang="en-US" err="1"/>
              <a:t>blandit</a:t>
            </a:r>
            <a:r>
              <a:rPr lang="en-US"/>
              <a:t> sit </a:t>
            </a:r>
            <a:r>
              <a:rPr lang="en-US" err="1"/>
              <a:t>amet</a:t>
            </a:r>
            <a:r>
              <a:rPr lang="en-US"/>
              <a:t> non magna. Sed </a:t>
            </a:r>
            <a:r>
              <a:rPr lang="en-US" err="1"/>
              <a:t>posuere</a:t>
            </a:r>
            <a:r>
              <a:rPr lang="en-US"/>
              <a:t> </a:t>
            </a:r>
            <a:r>
              <a:rPr lang="en-US" err="1"/>
              <a:t>consectetur</a:t>
            </a:r>
            <a:r>
              <a:rPr lang="en-US"/>
              <a:t> </a:t>
            </a:r>
            <a:r>
              <a:rPr lang="en-US" err="1"/>
              <a:t>est</a:t>
            </a:r>
            <a:r>
              <a:rPr lang="en-US"/>
              <a:t> at </a:t>
            </a:r>
            <a:r>
              <a:rPr lang="en-US" err="1"/>
              <a:t>lobortis</a:t>
            </a:r>
            <a:r>
              <a:rPr lang="en-US"/>
              <a:t>. </a:t>
            </a:r>
          </a:p>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a:t>
            </a:r>
            <a:r>
              <a:rPr lang="en-US" err="1"/>
              <a:t>Nulla</a:t>
            </a:r>
            <a:r>
              <a:rPr lang="en-US"/>
              <a:t> vitae </a:t>
            </a:r>
            <a:r>
              <a:rPr lang="en-US" err="1"/>
              <a:t>elit</a:t>
            </a:r>
            <a:r>
              <a:rPr lang="en-US"/>
              <a:t> libero, a pharetra </a:t>
            </a:r>
            <a:r>
              <a:rPr lang="en-US" err="1"/>
              <a:t>augue</a:t>
            </a:r>
            <a:r>
              <a:rPr lang="en-US"/>
              <a:t>. Maecenas </a:t>
            </a:r>
            <a:r>
              <a:rPr lang="en-US" err="1"/>
              <a:t>faucibus</a:t>
            </a:r>
            <a:r>
              <a:rPr lang="en-US"/>
              <a:t> </a:t>
            </a:r>
            <a:r>
              <a:rPr lang="en-US" err="1"/>
              <a:t>mollis</a:t>
            </a:r>
            <a:r>
              <a:rPr lang="en-US"/>
              <a:t> </a:t>
            </a:r>
            <a:r>
              <a:rPr lang="en-US" err="1"/>
              <a:t>interdum</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a:t>
            </a:r>
          </a:p>
        </p:txBody>
      </p:sp>
      <p:sp>
        <p:nvSpPr>
          <p:cNvPr id="8" name="Title 1">
            <a:extLst>
              <a:ext uri="{FF2B5EF4-FFF2-40B4-BE49-F238E27FC236}">
                <a16:creationId xmlns:a16="http://schemas.microsoft.com/office/drawing/2014/main" id="{2B90571E-7850-584B-B6CF-FCD4B8350E62}"/>
              </a:ext>
            </a:extLst>
          </p:cNvPr>
          <p:cNvSpPr>
            <a:spLocks noGrp="1"/>
          </p:cNvSpPr>
          <p:nvPr>
            <p:ph type="title" hasCustomPrompt="1"/>
          </p:nvPr>
        </p:nvSpPr>
        <p:spPr>
          <a:xfrm>
            <a:off x="915051" y="772611"/>
            <a:ext cx="4639928" cy="1073884"/>
          </a:xfrm>
          <a:noFill/>
        </p:spPr>
        <p:txBody>
          <a:bodyPr vert="horz" wrap="square" lIns="0" tIns="0" rIns="0" bIns="0" rtlCol="0" anchor="b" anchorCtr="0">
            <a:noAutofit/>
          </a:bodyPr>
          <a:lstStyle>
            <a:lvl1pPr marL="0" indent="0">
              <a:lnSpc>
                <a:spcPct val="80000"/>
              </a:lnSpc>
              <a:spcBef>
                <a:spcPts val="0"/>
              </a:spcBef>
              <a:buFont typeface="Arial" pitchFamily="34" charset="0"/>
              <a:buNone/>
              <a:defRPr lang="en-US" sz="4000" b="1" i="0">
                <a:ea typeface="Roboto" panose="02000000000000000000" pitchFamily="2" charset="0"/>
              </a:defRPr>
            </a:lvl1pPr>
          </a:lstStyle>
          <a:p>
            <a:pPr marL="0" lvl="0" indent="0">
              <a:spcBef>
                <a:spcPts val="0"/>
              </a:spcBef>
              <a:buFont typeface="Arial" pitchFamily="34" charset="0"/>
              <a:buNone/>
            </a:pPr>
            <a:r>
              <a:rPr lang="en-US"/>
              <a:t>Title</a:t>
            </a:r>
          </a:p>
        </p:txBody>
      </p:sp>
      <p:sp>
        <p:nvSpPr>
          <p:cNvPr id="10" name="Text Placeholder 2">
            <a:extLst>
              <a:ext uri="{FF2B5EF4-FFF2-40B4-BE49-F238E27FC236}">
                <a16:creationId xmlns:a16="http://schemas.microsoft.com/office/drawing/2014/main" id="{FB2C18DB-E0C0-9E40-9ED6-7F7B439936B7}"/>
              </a:ext>
            </a:extLst>
          </p:cNvPr>
          <p:cNvSpPr>
            <a:spLocks noGrp="1"/>
          </p:cNvSpPr>
          <p:nvPr>
            <p:ph type="body" sz="quarter" idx="21" hasCustomPrompt="1"/>
          </p:nvPr>
        </p:nvSpPr>
        <p:spPr>
          <a:xfrm>
            <a:off x="915052" y="1983768"/>
            <a:ext cx="4639929" cy="403688"/>
          </a:xfrm>
        </p:spPr>
        <p:txBody>
          <a:bodyPr lIns="0" anchor="ctr">
            <a:normAutofit/>
          </a:bodyPr>
          <a:lstStyle>
            <a:lvl1pPr marL="0" indent="0">
              <a:buFontTx/>
              <a:buNone/>
              <a:defRPr sz="1800" b="0" i="1">
                <a:solidFill>
                  <a:schemeClr val="tx2">
                    <a:alpha val="90000"/>
                  </a:schemeClr>
                </a:solidFill>
                <a:latin typeface="Cambria" panose="02040503050406030204" pitchFamily="18" charset="0"/>
              </a:defRPr>
            </a:lvl1pPr>
            <a:lvl2pPr>
              <a:defRPr sz="1436"/>
            </a:lvl2pPr>
            <a:lvl3pPr>
              <a:defRPr sz="1436"/>
            </a:lvl3pPr>
            <a:lvl4pPr>
              <a:defRPr sz="1436"/>
            </a:lvl4pPr>
            <a:lvl5pPr>
              <a:defRPr sz="1436"/>
            </a:lvl5pPr>
          </a:lstStyle>
          <a:p>
            <a:pPr lvl="0"/>
            <a:r>
              <a:rPr lang="en-US"/>
              <a:t>Lead sentence if needed 18pt font</a:t>
            </a:r>
          </a:p>
        </p:txBody>
      </p:sp>
      <p:cxnSp>
        <p:nvCxnSpPr>
          <p:cNvPr id="9" name="Straight Connector 8">
            <a:extLst>
              <a:ext uri="{FF2B5EF4-FFF2-40B4-BE49-F238E27FC236}">
                <a16:creationId xmlns:a16="http://schemas.microsoft.com/office/drawing/2014/main" id="{668D61E5-47C1-B343-8076-B0A6684DB5A9}"/>
              </a:ext>
            </a:extLst>
          </p:cNvPr>
          <p:cNvCxnSpPr>
            <a:cxnSpLocks/>
          </p:cNvCxnSpPr>
          <p:nvPr userDrawn="1"/>
        </p:nvCxnSpPr>
        <p:spPr>
          <a:xfrm>
            <a:off x="915051" y="2715970"/>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pic>
        <p:nvPicPr>
          <p:cNvPr id="14" name="Graphic 13">
            <a:extLst>
              <a:ext uri="{FF2B5EF4-FFF2-40B4-BE49-F238E27FC236}">
                <a16:creationId xmlns:a16="http://schemas.microsoft.com/office/drawing/2014/main" id="{C3A194C3-B354-884A-90F8-471BB413B6E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5" y="258793"/>
            <a:ext cx="1561196" cy="216854"/>
          </a:xfrm>
          <a:prstGeom prst="rect">
            <a:avLst/>
          </a:prstGeom>
        </p:spPr>
      </p:pic>
      <p:sp>
        <p:nvSpPr>
          <p:cNvPr id="30" name="Slide Number Placeholder 2">
            <a:extLst>
              <a:ext uri="{FF2B5EF4-FFF2-40B4-BE49-F238E27FC236}">
                <a16:creationId xmlns:a16="http://schemas.microsoft.com/office/drawing/2014/main" id="{6162D243-1C30-5643-AA7C-999D8B33FA16}"/>
              </a:ext>
            </a:extLst>
          </p:cNvPr>
          <p:cNvSpPr>
            <a:spLocks noGrp="1"/>
          </p:cNvSpPr>
          <p:nvPr>
            <p:ph type="sldNum" sz="quarter" idx="10"/>
          </p:nvPr>
        </p:nvSpPr>
        <p:spPr>
          <a:xfrm>
            <a:off x="11707151" y="6354240"/>
            <a:ext cx="399651" cy="312098"/>
          </a:xfrm>
        </p:spPr>
        <p:txBody>
          <a:bodyPr/>
          <a:lstStyle/>
          <a:p>
            <a:fld id="{234755BD-B4AC-9044-BCE4-27904766F8BB}" type="slidenum">
              <a:rPr lang="en-US" smtClean="0"/>
              <a:pPr/>
              <a:t>‹#›</a:t>
            </a:fld>
            <a:endParaRPr lang="en-US"/>
          </a:p>
        </p:txBody>
      </p:sp>
      <p:pic>
        <p:nvPicPr>
          <p:cNvPr id="11" name="Picture 10">
            <a:extLst>
              <a:ext uri="{FF2B5EF4-FFF2-40B4-BE49-F238E27FC236}">
                <a16:creationId xmlns:a16="http://schemas.microsoft.com/office/drawing/2014/main" id="{6553320F-B869-314E-8B21-5E90267A8D63}"/>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373753" y="1135759"/>
            <a:ext cx="8756714" cy="4925652"/>
          </a:xfrm>
          <a:prstGeom prst="rect">
            <a:avLst/>
          </a:prstGeom>
        </p:spPr>
      </p:pic>
      <p:sp>
        <p:nvSpPr>
          <p:cNvPr id="12" name="Picture Placeholder 2">
            <a:extLst>
              <a:ext uri="{FF2B5EF4-FFF2-40B4-BE49-F238E27FC236}">
                <a16:creationId xmlns:a16="http://schemas.microsoft.com/office/drawing/2014/main" id="{DED2555A-F6CB-0743-9F03-1E0DCE4D1E10}"/>
              </a:ext>
            </a:extLst>
          </p:cNvPr>
          <p:cNvSpPr>
            <a:spLocks noGrp="1" noChangeAspect="1"/>
          </p:cNvSpPr>
          <p:nvPr>
            <p:ph type="pic" idx="1"/>
          </p:nvPr>
        </p:nvSpPr>
        <p:spPr>
          <a:xfrm>
            <a:off x="6248828" y="1582615"/>
            <a:ext cx="4980547" cy="2795954"/>
          </a:xfrm>
          <a:solidFill>
            <a:schemeClr val="bg1">
              <a:lumMod val="75000"/>
            </a:schemeClr>
          </a:solidFill>
        </p:spPr>
        <p:txBody>
          <a:bodyPr anchor="t"/>
          <a:lstStyle>
            <a:lvl1pPr marL="0" indent="0" algn="ctr">
              <a:buNone/>
              <a:defRPr sz="3200">
                <a:solidFill>
                  <a:schemeClr val="bg1">
                    <a:lumMod val="85000"/>
                    <a:lumOff val="1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a:t>Click icon to add picture</a:t>
            </a:r>
          </a:p>
        </p:txBody>
      </p:sp>
    </p:spTree>
    <p:extLst>
      <p:ext uri="{BB962C8B-B14F-4D97-AF65-F5344CB8AC3E}">
        <p14:creationId xmlns:p14="http://schemas.microsoft.com/office/powerpoint/2010/main" val="157430689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6 Cards Slide">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BF7055E9-8404-42FC-A1A5-9B014C717E7B}"/>
              </a:ext>
            </a:extLst>
          </p:cNvPr>
          <p:cNvSpPr/>
          <p:nvPr userDrawn="1"/>
        </p:nvSpPr>
        <p:spPr>
          <a:xfrm>
            <a:off x="6094943" y="0"/>
            <a:ext cx="3047999" cy="3429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800"/>
          </a:p>
        </p:txBody>
      </p:sp>
      <p:sp>
        <p:nvSpPr>
          <p:cNvPr id="14" name="Rectangle 13">
            <a:extLst>
              <a:ext uri="{FF2B5EF4-FFF2-40B4-BE49-F238E27FC236}">
                <a16:creationId xmlns:a16="http://schemas.microsoft.com/office/drawing/2014/main" id="{24A9F13D-35D6-4879-BA50-7F74B3257597}"/>
              </a:ext>
            </a:extLst>
          </p:cNvPr>
          <p:cNvSpPr/>
          <p:nvPr userDrawn="1"/>
        </p:nvSpPr>
        <p:spPr>
          <a:xfrm>
            <a:off x="2" y="0"/>
            <a:ext cx="6095999" cy="3429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800"/>
          </a:p>
        </p:txBody>
      </p:sp>
      <p:sp>
        <p:nvSpPr>
          <p:cNvPr id="19" name="Picture Placeholder 6">
            <a:extLst>
              <a:ext uri="{FF2B5EF4-FFF2-40B4-BE49-F238E27FC236}">
                <a16:creationId xmlns:a16="http://schemas.microsoft.com/office/drawing/2014/main" id="{D3471893-9E34-4B9F-BDD6-09E95B5D7FA1}"/>
              </a:ext>
            </a:extLst>
          </p:cNvPr>
          <p:cNvSpPr>
            <a:spLocks noGrp="1"/>
          </p:cNvSpPr>
          <p:nvPr>
            <p:ph type="pic" sz="quarter" idx="23" hasCustomPrompt="1"/>
          </p:nvPr>
        </p:nvSpPr>
        <p:spPr>
          <a:xfrm>
            <a:off x="9142941" y="0"/>
            <a:ext cx="3049060" cy="3429000"/>
          </a:xfrm>
          <a:prstGeom prst="rect">
            <a:avLst/>
          </a:prstGeom>
          <a:solidFill>
            <a:schemeClr val="bg1">
              <a:lumMod val="95000"/>
            </a:schemeClr>
          </a:solidFill>
        </p:spPr>
        <p:txBody>
          <a:bodyPr lIns="108000" tIns="108000" rIns="0"/>
          <a:lstStyle>
            <a:lvl1pPr marL="0" indent="0">
              <a:buNone/>
              <a:defRPr/>
            </a:lvl1pPr>
          </a:lstStyle>
          <a:p>
            <a:r>
              <a:rPr lang="en-AU"/>
              <a:t>Insert picture here</a:t>
            </a:r>
          </a:p>
        </p:txBody>
      </p:sp>
      <p:sp>
        <p:nvSpPr>
          <p:cNvPr id="8" name="Rectangle 7">
            <a:extLst>
              <a:ext uri="{FF2B5EF4-FFF2-40B4-BE49-F238E27FC236}">
                <a16:creationId xmlns:a16="http://schemas.microsoft.com/office/drawing/2014/main" id="{0242F225-2828-4D1B-9136-21D1BCC6A2D7}"/>
              </a:ext>
            </a:extLst>
          </p:cNvPr>
          <p:cNvSpPr/>
          <p:nvPr userDrawn="1"/>
        </p:nvSpPr>
        <p:spPr>
          <a:xfrm>
            <a:off x="3048001" y="3429000"/>
            <a:ext cx="3047999" cy="3429000"/>
          </a:xfrm>
          <a:prstGeom prst="rect">
            <a:avLst/>
          </a:prstGeom>
          <a:solidFill>
            <a:srgbClr val="113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800"/>
          </a:p>
        </p:txBody>
      </p:sp>
      <p:sp>
        <p:nvSpPr>
          <p:cNvPr id="7" name="Picture Placeholder 6">
            <a:extLst>
              <a:ext uri="{FF2B5EF4-FFF2-40B4-BE49-F238E27FC236}">
                <a16:creationId xmlns:a16="http://schemas.microsoft.com/office/drawing/2014/main" id="{566B3302-79C9-47DD-926E-80E1C84AEE88}"/>
              </a:ext>
            </a:extLst>
          </p:cNvPr>
          <p:cNvSpPr>
            <a:spLocks noGrp="1"/>
          </p:cNvSpPr>
          <p:nvPr>
            <p:ph type="pic" sz="quarter" idx="12" hasCustomPrompt="1"/>
          </p:nvPr>
        </p:nvSpPr>
        <p:spPr>
          <a:xfrm>
            <a:off x="6096000" y="3429000"/>
            <a:ext cx="3046941" cy="3429000"/>
          </a:xfrm>
          <a:prstGeom prst="rect">
            <a:avLst/>
          </a:prstGeom>
          <a:solidFill>
            <a:schemeClr val="bg1">
              <a:lumMod val="95000"/>
            </a:schemeClr>
          </a:solidFill>
        </p:spPr>
        <p:txBody>
          <a:bodyPr lIns="108000" tIns="108000" rIns="0"/>
          <a:lstStyle>
            <a:lvl1pPr marL="0" indent="0">
              <a:buNone/>
              <a:defRPr/>
            </a:lvl1pPr>
          </a:lstStyle>
          <a:p>
            <a:r>
              <a:rPr lang="en-AU"/>
              <a:t>Insert picture here</a:t>
            </a:r>
          </a:p>
        </p:txBody>
      </p:sp>
      <p:sp>
        <p:nvSpPr>
          <p:cNvPr id="12" name="Picture Placeholder 6">
            <a:extLst>
              <a:ext uri="{FF2B5EF4-FFF2-40B4-BE49-F238E27FC236}">
                <a16:creationId xmlns:a16="http://schemas.microsoft.com/office/drawing/2014/main" id="{63FC71F7-D512-4D99-888E-4EC31D291D65}"/>
              </a:ext>
            </a:extLst>
          </p:cNvPr>
          <p:cNvSpPr>
            <a:spLocks noGrp="1"/>
          </p:cNvSpPr>
          <p:nvPr>
            <p:ph type="pic" sz="quarter" idx="18" hasCustomPrompt="1"/>
          </p:nvPr>
        </p:nvSpPr>
        <p:spPr>
          <a:xfrm>
            <a:off x="2" y="3429000"/>
            <a:ext cx="3046943" cy="3429000"/>
          </a:xfrm>
          <a:prstGeom prst="rect">
            <a:avLst/>
          </a:prstGeom>
          <a:solidFill>
            <a:schemeClr val="bg1">
              <a:lumMod val="95000"/>
            </a:schemeClr>
          </a:solidFill>
        </p:spPr>
        <p:txBody>
          <a:bodyPr lIns="108000" tIns="108000" rIns="0"/>
          <a:lstStyle>
            <a:lvl1pPr marL="0" indent="0">
              <a:buNone/>
              <a:defRPr/>
            </a:lvl1pPr>
          </a:lstStyle>
          <a:p>
            <a:r>
              <a:rPr lang="en-AU"/>
              <a:t>Insert picture here</a:t>
            </a:r>
          </a:p>
        </p:txBody>
      </p:sp>
      <p:sp>
        <p:nvSpPr>
          <p:cNvPr id="17" name="Rectangle 16">
            <a:extLst>
              <a:ext uri="{FF2B5EF4-FFF2-40B4-BE49-F238E27FC236}">
                <a16:creationId xmlns:a16="http://schemas.microsoft.com/office/drawing/2014/main" id="{B0576037-E950-4C59-A474-3775715A540C}"/>
              </a:ext>
            </a:extLst>
          </p:cNvPr>
          <p:cNvSpPr/>
          <p:nvPr userDrawn="1"/>
        </p:nvSpPr>
        <p:spPr>
          <a:xfrm>
            <a:off x="9142940" y="3429000"/>
            <a:ext cx="3051179" cy="342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800"/>
          </a:p>
        </p:txBody>
      </p:sp>
      <p:sp>
        <p:nvSpPr>
          <p:cNvPr id="26" name="Text Placeholder 41">
            <a:extLst>
              <a:ext uri="{FF2B5EF4-FFF2-40B4-BE49-F238E27FC236}">
                <a16:creationId xmlns:a16="http://schemas.microsoft.com/office/drawing/2014/main" id="{18F6428D-9F53-4F8B-9610-CBDB54298D1A}"/>
              </a:ext>
            </a:extLst>
          </p:cNvPr>
          <p:cNvSpPr>
            <a:spLocks noGrp="1"/>
          </p:cNvSpPr>
          <p:nvPr>
            <p:ph type="body" sz="quarter" idx="19" hasCustomPrompt="1"/>
          </p:nvPr>
        </p:nvSpPr>
        <p:spPr>
          <a:xfrm>
            <a:off x="6391386" y="652465"/>
            <a:ext cx="2257951" cy="1984057"/>
          </a:xfrm>
        </p:spPr>
        <p:txBody>
          <a:bodyPr>
            <a:noAutofit/>
          </a:bodyPr>
          <a:lstStyle>
            <a:lvl1pPr marL="0" indent="0">
              <a:lnSpc>
                <a:spcPct val="110000"/>
              </a:lnSpc>
              <a:spcAft>
                <a:spcPts val="2600"/>
              </a:spcAft>
              <a:buNone/>
              <a:defRPr sz="2050" b="0" cap="all" baseline="0">
                <a:solidFill>
                  <a:schemeClr val="bg1"/>
                </a:solidFill>
                <a:latin typeface="Oswald" pitchFamily="2" charset="77"/>
              </a:defRPr>
            </a:lvl1pPr>
            <a:lvl2pPr marL="457086" indent="0">
              <a:lnSpc>
                <a:spcPct val="110000"/>
              </a:lnSpc>
              <a:spcAft>
                <a:spcPts val="2600"/>
              </a:spcAft>
              <a:buNone/>
              <a:defRPr sz="1100">
                <a:solidFill>
                  <a:schemeClr val="bg1"/>
                </a:solidFill>
              </a:defRPr>
            </a:lvl2pPr>
          </a:lstStyle>
          <a:p>
            <a:pPr lvl="0"/>
            <a:r>
              <a:rPr lang="en-US"/>
              <a:t>Edit Master text styles</a:t>
            </a:r>
          </a:p>
        </p:txBody>
      </p:sp>
      <p:cxnSp>
        <p:nvCxnSpPr>
          <p:cNvPr id="16" name="Straight Connector 15">
            <a:extLst>
              <a:ext uri="{FF2B5EF4-FFF2-40B4-BE49-F238E27FC236}">
                <a16:creationId xmlns:a16="http://schemas.microsoft.com/office/drawing/2014/main" id="{A80679EE-4436-DE4C-B005-926D48917C23}"/>
              </a:ext>
            </a:extLst>
          </p:cNvPr>
          <p:cNvCxnSpPr>
            <a:cxnSpLocks/>
          </p:cNvCxnSpPr>
          <p:nvPr userDrawn="1"/>
        </p:nvCxnSpPr>
        <p:spPr>
          <a:xfrm>
            <a:off x="705326" y="1427267"/>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22" name="Title Placeholder 17">
            <a:extLst>
              <a:ext uri="{FF2B5EF4-FFF2-40B4-BE49-F238E27FC236}">
                <a16:creationId xmlns:a16="http://schemas.microsoft.com/office/drawing/2014/main" id="{83C6662A-3F02-684B-98A8-A552D610B4DF}"/>
              </a:ext>
            </a:extLst>
          </p:cNvPr>
          <p:cNvSpPr>
            <a:spLocks noGrp="1"/>
          </p:cNvSpPr>
          <p:nvPr>
            <p:ph type="title" hasCustomPrompt="1"/>
          </p:nvPr>
        </p:nvSpPr>
        <p:spPr>
          <a:xfrm>
            <a:off x="737410" y="517235"/>
            <a:ext cx="4620126" cy="798177"/>
          </a:xfrm>
          <a:prstGeom prst="rect">
            <a:avLst/>
          </a:prstGeom>
        </p:spPr>
        <p:txBody>
          <a:bodyPr vert="horz" lIns="0" tIns="45720" rIns="91440" bIns="45720" rtlCol="0" anchor="b" anchorCtr="0">
            <a:noAutofit/>
          </a:bodyPr>
          <a:lstStyle>
            <a:lvl1pPr>
              <a:defRPr>
                <a:solidFill>
                  <a:schemeClr val="tx1"/>
                </a:solidFill>
              </a:defRPr>
            </a:lvl1pPr>
          </a:lstStyle>
          <a:p>
            <a:r>
              <a:rPr lang="en-US"/>
              <a:t>title</a:t>
            </a:r>
          </a:p>
        </p:txBody>
      </p:sp>
      <p:sp>
        <p:nvSpPr>
          <p:cNvPr id="27" name="Text Placeholder 2">
            <a:extLst>
              <a:ext uri="{FF2B5EF4-FFF2-40B4-BE49-F238E27FC236}">
                <a16:creationId xmlns:a16="http://schemas.microsoft.com/office/drawing/2014/main" id="{8C4B592C-D781-D744-84AC-4EAF0AB63E0E}"/>
              </a:ext>
            </a:extLst>
          </p:cNvPr>
          <p:cNvSpPr>
            <a:spLocks noGrp="1"/>
          </p:cNvSpPr>
          <p:nvPr>
            <p:ph type="body" sz="quarter" idx="20" hasCustomPrompt="1"/>
          </p:nvPr>
        </p:nvSpPr>
        <p:spPr>
          <a:xfrm>
            <a:off x="737409" y="1910041"/>
            <a:ext cx="4620126" cy="848242"/>
          </a:xfrm>
        </p:spPr>
        <p:txBody>
          <a:bodyPr>
            <a:noAutofit/>
          </a:bodyPr>
          <a:lstStyle>
            <a:lvl1pPr marL="0" indent="0">
              <a:lnSpc>
                <a:spcPct val="150000"/>
              </a:lnSpc>
              <a:buFontTx/>
              <a:buNone/>
              <a:defRPr sz="1200" b="0" i="0">
                <a:solidFill>
                  <a:schemeClr val="tx1">
                    <a:alpha val="90000"/>
                  </a:schemeClr>
                </a:solidFill>
              </a:defRPr>
            </a:lvl1pPr>
            <a:lvl2pPr>
              <a:defRPr sz="1436"/>
            </a:lvl2pPr>
            <a:lvl3pPr>
              <a:defRPr sz="1436"/>
            </a:lvl3pPr>
            <a:lvl4pPr>
              <a:defRPr sz="1436"/>
            </a:lvl4pPr>
            <a:lvl5pPr>
              <a:defRPr sz="1436"/>
            </a:lvl5pPr>
          </a:lstStyle>
          <a:p>
            <a:pPr lvl="0"/>
            <a:r>
              <a:rPr lang="en-US" err="1"/>
              <a:t>Donec</a:t>
            </a:r>
            <a:r>
              <a:rPr lang="en-US"/>
              <a:t> id </a:t>
            </a:r>
            <a:r>
              <a:rPr lang="en-US" err="1"/>
              <a:t>elit</a:t>
            </a:r>
            <a:r>
              <a:rPr lang="en-US"/>
              <a:t> non mi porta gravida at </a:t>
            </a:r>
            <a:r>
              <a:rPr lang="en-US" err="1"/>
              <a:t>eget</a:t>
            </a:r>
            <a:r>
              <a:rPr lang="en-US"/>
              <a:t> </a:t>
            </a:r>
            <a:r>
              <a:rPr lang="en-US" err="1"/>
              <a:t>metus</a:t>
            </a:r>
            <a:r>
              <a:rPr lang="en-US"/>
              <a:t>. Maecenas sed diam </a:t>
            </a:r>
            <a:r>
              <a:rPr lang="en-US" err="1"/>
              <a:t>eget</a:t>
            </a:r>
            <a:r>
              <a:rPr lang="en-US"/>
              <a:t> </a:t>
            </a:r>
            <a:r>
              <a:rPr lang="en-US" err="1"/>
              <a:t>risus</a:t>
            </a:r>
            <a:r>
              <a:rPr lang="en-US"/>
              <a:t> </a:t>
            </a:r>
            <a:r>
              <a:rPr lang="en-US" err="1"/>
              <a:t>varius</a:t>
            </a:r>
            <a:r>
              <a:rPr lang="en-US"/>
              <a:t> </a:t>
            </a:r>
            <a:r>
              <a:rPr lang="en-US" err="1"/>
              <a:t>blandit</a:t>
            </a:r>
            <a:r>
              <a:rPr lang="en-US"/>
              <a:t> sit </a:t>
            </a:r>
            <a:r>
              <a:rPr lang="en-US" err="1"/>
              <a:t>amet</a:t>
            </a:r>
            <a:r>
              <a:rPr lang="en-US"/>
              <a:t> non magna. Sed </a:t>
            </a:r>
            <a:r>
              <a:rPr lang="en-US" err="1"/>
              <a:t>posuere</a:t>
            </a:r>
            <a:r>
              <a:rPr lang="en-US"/>
              <a:t> </a:t>
            </a:r>
            <a:r>
              <a:rPr lang="en-US" err="1"/>
              <a:t>consectetur</a:t>
            </a:r>
            <a:r>
              <a:rPr lang="en-US"/>
              <a:t> </a:t>
            </a:r>
            <a:r>
              <a:rPr lang="en-US" err="1"/>
              <a:t>est</a:t>
            </a:r>
            <a:r>
              <a:rPr lang="en-US"/>
              <a:t> at </a:t>
            </a:r>
            <a:r>
              <a:rPr lang="en-US" err="1"/>
              <a:t>lobortis</a:t>
            </a:r>
            <a:r>
              <a:rPr lang="en-US"/>
              <a:t>. </a:t>
            </a:r>
          </a:p>
        </p:txBody>
      </p:sp>
      <p:sp>
        <p:nvSpPr>
          <p:cNvPr id="28" name="Text Placeholder 41">
            <a:extLst>
              <a:ext uri="{FF2B5EF4-FFF2-40B4-BE49-F238E27FC236}">
                <a16:creationId xmlns:a16="http://schemas.microsoft.com/office/drawing/2014/main" id="{23AD23BA-B9BF-C441-8161-2A9EF58DDE3C}"/>
              </a:ext>
            </a:extLst>
          </p:cNvPr>
          <p:cNvSpPr>
            <a:spLocks noGrp="1"/>
          </p:cNvSpPr>
          <p:nvPr>
            <p:ph type="body" sz="quarter" idx="24" hasCustomPrompt="1"/>
          </p:nvPr>
        </p:nvSpPr>
        <p:spPr>
          <a:xfrm>
            <a:off x="3443024" y="4086544"/>
            <a:ext cx="2257951" cy="1984057"/>
          </a:xfrm>
        </p:spPr>
        <p:txBody>
          <a:bodyPr>
            <a:noAutofit/>
          </a:bodyPr>
          <a:lstStyle>
            <a:lvl1pPr marL="0" indent="0">
              <a:lnSpc>
                <a:spcPct val="110000"/>
              </a:lnSpc>
              <a:spcAft>
                <a:spcPts val="2600"/>
              </a:spcAft>
              <a:buNone/>
              <a:defRPr sz="2050" b="0" cap="all" baseline="0">
                <a:solidFill>
                  <a:schemeClr val="bg1"/>
                </a:solidFill>
                <a:latin typeface="Oswald" pitchFamily="2" charset="77"/>
              </a:defRPr>
            </a:lvl1pPr>
            <a:lvl2pPr marL="457086" indent="0">
              <a:lnSpc>
                <a:spcPct val="110000"/>
              </a:lnSpc>
              <a:spcAft>
                <a:spcPts val="2600"/>
              </a:spcAft>
              <a:buNone/>
              <a:defRPr sz="1100">
                <a:solidFill>
                  <a:schemeClr val="bg1"/>
                </a:solidFill>
              </a:defRPr>
            </a:lvl2pPr>
          </a:lstStyle>
          <a:p>
            <a:pPr lvl="0"/>
            <a:r>
              <a:rPr lang="en-US"/>
              <a:t>Edit Master text styles</a:t>
            </a:r>
          </a:p>
        </p:txBody>
      </p:sp>
      <p:sp>
        <p:nvSpPr>
          <p:cNvPr id="29" name="Text Placeholder 41">
            <a:extLst>
              <a:ext uri="{FF2B5EF4-FFF2-40B4-BE49-F238E27FC236}">
                <a16:creationId xmlns:a16="http://schemas.microsoft.com/office/drawing/2014/main" id="{0CE2227C-4844-4548-ABA9-546F322F64A9}"/>
              </a:ext>
            </a:extLst>
          </p:cNvPr>
          <p:cNvSpPr>
            <a:spLocks noGrp="1"/>
          </p:cNvSpPr>
          <p:nvPr>
            <p:ph type="body" sz="quarter" idx="25" hasCustomPrompt="1"/>
          </p:nvPr>
        </p:nvSpPr>
        <p:spPr>
          <a:xfrm>
            <a:off x="9537966" y="4086543"/>
            <a:ext cx="2257951" cy="1984057"/>
          </a:xfrm>
        </p:spPr>
        <p:txBody>
          <a:bodyPr>
            <a:noAutofit/>
          </a:bodyPr>
          <a:lstStyle>
            <a:lvl1pPr marL="0" indent="0">
              <a:lnSpc>
                <a:spcPct val="110000"/>
              </a:lnSpc>
              <a:spcAft>
                <a:spcPts val="2600"/>
              </a:spcAft>
              <a:buNone/>
              <a:defRPr sz="2050" b="0" cap="all" baseline="0">
                <a:solidFill>
                  <a:schemeClr val="bg1"/>
                </a:solidFill>
                <a:latin typeface="Oswald" pitchFamily="2" charset="77"/>
              </a:defRPr>
            </a:lvl1pPr>
            <a:lvl2pPr marL="457086" indent="0">
              <a:lnSpc>
                <a:spcPct val="110000"/>
              </a:lnSpc>
              <a:spcAft>
                <a:spcPts val="2600"/>
              </a:spcAft>
              <a:buNone/>
              <a:defRPr sz="1100">
                <a:solidFill>
                  <a:schemeClr val="bg1"/>
                </a:solidFill>
              </a:defRPr>
            </a:lvl2pPr>
          </a:lstStyle>
          <a:p>
            <a:pPr lvl="0"/>
            <a:r>
              <a:rPr lang="en-US"/>
              <a:t>Edit Master text styles</a:t>
            </a:r>
          </a:p>
        </p:txBody>
      </p:sp>
      <p:pic>
        <p:nvPicPr>
          <p:cNvPr id="30" name="Graphic 29">
            <a:extLst>
              <a:ext uri="{FF2B5EF4-FFF2-40B4-BE49-F238E27FC236}">
                <a16:creationId xmlns:a16="http://schemas.microsoft.com/office/drawing/2014/main" id="{59D2CAEF-45A5-5F43-83E9-D0622CCAFB7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31" name="Slide Number Placeholder 2">
            <a:extLst>
              <a:ext uri="{FF2B5EF4-FFF2-40B4-BE49-F238E27FC236}">
                <a16:creationId xmlns:a16="http://schemas.microsoft.com/office/drawing/2014/main" id="{CC745943-EB8B-EE49-A1FA-CC67D0350799}"/>
              </a:ext>
            </a:extLst>
          </p:cNvPr>
          <p:cNvSpPr>
            <a:spLocks noGrp="1"/>
          </p:cNvSpPr>
          <p:nvPr>
            <p:ph type="sldNum" sz="quarter" idx="10"/>
          </p:nvPr>
        </p:nvSpPr>
        <p:spPr>
          <a:xfrm>
            <a:off x="11707151" y="6354240"/>
            <a:ext cx="399651" cy="312098"/>
          </a:xfrm>
        </p:spPr>
        <p:txBody>
          <a:bodyPr/>
          <a:lstStyle>
            <a:lvl1pPr>
              <a:defRPr>
                <a:solidFill>
                  <a:schemeClr val="bg2"/>
                </a:solidFill>
              </a:defRPr>
            </a:lvl1pPr>
          </a:lstStyle>
          <a:p>
            <a:fld id="{234755BD-B4AC-9044-BCE4-27904766F8BB}" type="slidenum">
              <a:rPr lang="en-US" smtClean="0"/>
              <a:pPr/>
              <a:t>‹#›</a:t>
            </a:fld>
            <a:endParaRPr lang="en-US"/>
          </a:p>
        </p:txBody>
      </p:sp>
    </p:spTree>
    <p:extLst>
      <p:ext uri="{BB962C8B-B14F-4D97-AF65-F5344CB8AC3E}">
        <p14:creationId xmlns:p14="http://schemas.microsoft.com/office/powerpoint/2010/main" val="17269034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Section Divider with Subtitle - Gradient">
    <p:bg>
      <p:bgPr>
        <a:solidFill>
          <a:srgbClr val="113C5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D268A5-AEEA-3C4B-9311-D39C8A6BFD34}"/>
              </a:ext>
            </a:extLst>
          </p:cNvPr>
          <p:cNvSpPr>
            <a:spLocks noGrp="1"/>
          </p:cNvSpPr>
          <p:nvPr>
            <p:ph type="title" hasCustomPrompt="1"/>
          </p:nvPr>
        </p:nvSpPr>
        <p:spPr>
          <a:xfrm>
            <a:off x="914400" y="1371608"/>
            <a:ext cx="10366861" cy="2057397"/>
          </a:xfrm>
        </p:spPr>
        <p:txBody>
          <a:bodyPr/>
          <a:lstStyle>
            <a:lvl1pPr>
              <a:defRPr sz="6000" baseline="0">
                <a:solidFill>
                  <a:schemeClr val="bg2"/>
                </a:solidFill>
              </a:defRPr>
            </a:lvl1pPr>
          </a:lstStyle>
          <a:p>
            <a:r>
              <a:rPr lang="en-US"/>
              <a:t>Alternate Section title</a:t>
            </a:r>
          </a:p>
        </p:txBody>
      </p:sp>
      <p:cxnSp>
        <p:nvCxnSpPr>
          <p:cNvPr id="7" name="Straight Connector 6">
            <a:extLst>
              <a:ext uri="{FF2B5EF4-FFF2-40B4-BE49-F238E27FC236}">
                <a16:creationId xmlns:a16="http://schemas.microsoft.com/office/drawing/2014/main" id="{D590582C-FEDF-5C45-8674-2DEE1202D8CC}"/>
              </a:ext>
            </a:extLst>
          </p:cNvPr>
          <p:cNvCxnSpPr>
            <a:cxnSpLocks/>
          </p:cNvCxnSpPr>
          <p:nvPr userDrawn="1"/>
        </p:nvCxnSpPr>
        <p:spPr>
          <a:xfrm>
            <a:off x="914313" y="4387948"/>
            <a:ext cx="1172603" cy="0"/>
          </a:xfrm>
          <a:prstGeom prst="line">
            <a:avLst/>
          </a:prstGeom>
          <a:ln w="76200"/>
        </p:spPr>
        <p:style>
          <a:lnRef idx="1">
            <a:schemeClr val="accent2"/>
          </a:lnRef>
          <a:fillRef idx="0">
            <a:schemeClr val="accent2"/>
          </a:fillRef>
          <a:effectRef idx="0">
            <a:schemeClr val="accent2"/>
          </a:effectRef>
          <a:fontRef idx="minor">
            <a:schemeClr val="tx1"/>
          </a:fontRef>
        </p:style>
      </p:cxnSp>
      <p:sp>
        <p:nvSpPr>
          <p:cNvPr id="9" name="Text Placeholder 2">
            <a:extLst>
              <a:ext uri="{FF2B5EF4-FFF2-40B4-BE49-F238E27FC236}">
                <a16:creationId xmlns:a16="http://schemas.microsoft.com/office/drawing/2014/main" id="{CA7C0192-8E73-3741-B808-E7043B73E544}"/>
              </a:ext>
            </a:extLst>
          </p:cNvPr>
          <p:cNvSpPr>
            <a:spLocks noGrp="1"/>
          </p:cNvSpPr>
          <p:nvPr>
            <p:ph idx="1" hasCustomPrompt="1"/>
          </p:nvPr>
        </p:nvSpPr>
        <p:spPr>
          <a:xfrm>
            <a:off x="929987" y="3702945"/>
            <a:ext cx="10366861" cy="323977"/>
          </a:xfrm>
          <a:prstGeom prst="rect">
            <a:avLst/>
          </a:prstGeom>
        </p:spPr>
        <p:txBody>
          <a:bodyPr vert="horz" lIns="0" tIns="45720" rIns="91440" bIns="45720" rtlCol="0">
            <a:normAutofit/>
          </a:bodyPr>
          <a:lstStyle>
            <a:lvl1pPr marL="0" indent="0">
              <a:buFontTx/>
              <a:buNone/>
              <a:defRPr sz="1800" b="0" i="0" cap="none" spc="0" baseline="0">
                <a:solidFill>
                  <a:schemeClr val="bg2"/>
                </a:solidFill>
                <a:latin typeface="Cambria" panose="02040503050406030204" pitchFamily="18" charset="0"/>
              </a:defRPr>
            </a:lvl1pPr>
          </a:lstStyle>
          <a:p>
            <a:pPr lvl="0"/>
            <a:r>
              <a:rPr lang="en-US"/>
              <a:t>Subtitle if needed Cambria 18pt font lorem ipsum</a:t>
            </a:r>
          </a:p>
        </p:txBody>
      </p:sp>
      <p:sp>
        <p:nvSpPr>
          <p:cNvPr id="14" name="Slide Number Placeholder 5">
            <a:extLst>
              <a:ext uri="{FF2B5EF4-FFF2-40B4-BE49-F238E27FC236}">
                <a16:creationId xmlns:a16="http://schemas.microsoft.com/office/drawing/2014/main" id="{5EEBD4C3-9687-3148-9835-CB92EF3855B4}"/>
              </a:ext>
            </a:extLst>
          </p:cNvPr>
          <p:cNvSpPr>
            <a:spLocks noGrp="1"/>
          </p:cNvSpPr>
          <p:nvPr>
            <p:ph type="sldNum" sz="quarter" idx="4"/>
          </p:nvPr>
        </p:nvSpPr>
        <p:spPr>
          <a:xfrm>
            <a:off x="11707151" y="6354240"/>
            <a:ext cx="399651" cy="312098"/>
          </a:xfrm>
          <a:prstGeom prst="rect">
            <a:avLst/>
          </a:prstGeom>
        </p:spPr>
        <p:txBody>
          <a:bodyPr vert="horz" lIns="0" tIns="0" rIns="91440" bIns="45720" rtlCol="0" anchor="t" anchorCtr="0"/>
          <a:lstStyle>
            <a:lvl1pPr algn="l">
              <a:defRPr sz="751" b="0" i="0">
                <a:solidFill>
                  <a:schemeClr val="bg1"/>
                </a:solidFill>
                <a:latin typeface="Arial" panose="020B0604020202020204" pitchFamily="34" charset="0"/>
                <a:cs typeface="Arial" panose="020B0604020202020204" pitchFamily="34" charset="0"/>
              </a:defRPr>
            </a:lvl1pPr>
          </a:lstStyle>
          <a:p>
            <a:fld id="{234755BD-B4AC-9044-BCE4-27904766F8BB}" type="slidenum">
              <a:rPr lang="en-US" smtClean="0"/>
              <a:pPr/>
              <a:t>‹#›</a:t>
            </a:fld>
            <a:endParaRPr lang="en-US"/>
          </a:p>
        </p:txBody>
      </p:sp>
      <p:pic>
        <p:nvPicPr>
          <p:cNvPr id="10" name="Graphic 9">
            <a:extLst>
              <a:ext uri="{FF2B5EF4-FFF2-40B4-BE49-F238E27FC236}">
                <a16:creationId xmlns:a16="http://schemas.microsoft.com/office/drawing/2014/main" id="{C82FC6A4-10B3-BC41-B154-89E35DD254C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Tree>
    <p:extLst>
      <p:ext uri="{BB962C8B-B14F-4D97-AF65-F5344CB8AC3E}">
        <p14:creationId xmlns:p14="http://schemas.microsoft.com/office/powerpoint/2010/main" val="142194689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ull Page Photo">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310D5C4-E678-CF44-ADB8-F2AC9EADD8BF}"/>
              </a:ext>
              <a:ext uri="{C183D7F6-B498-43B3-948B-1728B52AA6E4}">
                <adec:decorative xmlns:adec="http://schemas.microsoft.com/office/drawing/2017/decorative" val="0"/>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2" r="-1" b="15625"/>
          <a:stretch/>
        </p:blipFill>
        <p:spPr>
          <a:xfrm>
            <a:off x="0" y="0"/>
            <a:ext cx="12192000" cy="6858000"/>
          </a:xfrm>
          <a:prstGeom prst="rect">
            <a:avLst/>
          </a:prstGeom>
        </p:spPr>
      </p:pic>
      <p:sp>
        <p:nvSpPr>
          <p:cNvPr id="10" name="Slide Number Placeholder 9">
            <a:extLst>
              <a:ext uri="{FF2B5EF4-FFF2-40B4-BE49-F238E27FC236}">
                <a16:creationId xmlns:a16="http://schemas.microsoft.com/office/drawing/2014/main" id="{4D73434E-4098-114C-A318-A73F0F2AC61D}"/>
              </a:ext>
            </a:extLst>
          </p:cNvPr>
          <p:cNvSpPr>
            <a:spLocks noGrp="1"/>
          </p:cNvSpPr>
          <p:nvPr>
            <p:ph type="sldNum" sz="quarter" idx="11"/>
          </p:nvPr>
        </p:nvSpPr>
        <p:spPr/>
        <p:txBody>
          <a:bodyPr/>
          <a:lstStyle>
            <a:lvl1pPr>
              <a:defRPr>
                <a:solidFill>
                  <a:schemeClr val="bg1"/>
                </a:solidFill>
              </a:defRPr>
            </a:lvl1pPr>
          </a:lstStyle>
          <a:p>
            <a:fld id="{234755BD-B4AC-9044-BCE4-27904766F8BB}" type="slidenum">
              <a:rPr lang="en-US" smtClean="0"/>
              <a:pPr/>
              <a:t>‹#›</a:t>
            </a:fld>
            <a:endParaRPr lang="en-US"/>
          </a:p>
        </p:txBody>
      </p:sp>
      <p:sp>
        <p:nvSpPr>
          <p:cNvPr id="7" name="Text Placeholder 4">
            <a:extLst>
              <a:ext uri="{FF2B5EF4-FFF2-40B4-BE49-F238E27FC236}">
                <a16:creationId xmlns:a16="http://schemas.microsoft.com/office/drawing/2014/main" id="{9F91FAD6-F79D-7A4B-855F-228F32ECFBA5}"/>
              </a:ext>
            </a:extLst>
          </p:cNvPr>
          <p:cNvSpPr>
            <a:spLocks noGrp="1"/>
          </p:cNvSpPr>
          <p:nvPr>
            <p:ph type="body" sz="quarter" idx="25" hasCustomPrompt="1"/>
          </p:nvPr>
        </p:nvSpPr>
        <p:spPr>
          <a:xfrm>
            <a:off x="748586" y="5082032"/>
            <a:ext cx="6407588" cy="1272208"/>
          </a:xfrm>
        </p:spPr>
        <p:txBody>
          <a:bodyPr/>
          <a:lstStyle>
            <a:lvl1pPr marL="0" indent="0" algn="l">
              <a:buNone/>
              <a:defRPr sz="6000" b="1" i="0">
                <a:solidFill>
                  <a:schemeClr val="bg1"/>
                </a:solidFill>
                <a:latin typeface="Oswald" pitchFamily="2" charset="77"/>
              </a:defRPr>
            </a:lvl1pPr>
          </a:lstStyle>
          <a:p>
            <a:pPr lvl="0"/>
            <a:r>
              <a:rPr lang="en-US"/>
              <a:t>Insert text here</a:t>
            </a:r>
          </a:p>
        </p:txBody>
      </p:sp>
    </p:spTree>
    <p:extLst>
      <p:ext uri="{BB962C8B-B14F-4D97-AF65-F5344CB8AC3E}">
        <p14:creationId xmlns:p14="http://schemas.microsoft.com/office/powerpoint/2010/main" val="199967772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ontact Info 1">
    <p:spTree>
      <p:nvGrpSpPr>
        <p:cNvPr id="1" name=""/>
        <p:cNvGrpSpPr/>
        <p:nvPr/>
      </p:nvGrpSpPr>
      <p:grpSpPr>
        <a:xfrm>
          <a:off x="0" y="0"/>
          <a:ext cx="0" cy="0"/>
          <a:chOff x="0" y="0"/>
          <a:chExt cx="0" cy="0"/>
        </a:xfrm>
      </p:grpSpPr>
      <p:pic>
        <p:nvPicPr>
          <p:cNvPr id="3" name="Picture 2" descr="A person sitting at a table using a computer&#10;&#10;Description automatically generated">
            <a:extLst>
              <a:ext uri="{FF2B5EF4-FFF2-40B4-BE49-F238E27FC236}">
                <a16:creationId xmlns:a16="http://schemas.microsoft.com/office/drawing/2014/main" id="{FEB9E7CD-402C-1E49-A90E-353DA4CFE484}"/>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2" t="7812" r="-1" b="7812"/>
          <a:stretch/>
        </p:blipFill>
        <p:spPr>
          <a:xfrm>
            <a:off x="0" y="0"/>
            <a:ext cx="12192000" cy="6858000"/>
          </a:xfrm>
          <a:prstGeom prst="rect">
            <a:avLst/>
          </a:prstGeom>
        </p:spPr>
      </p:pic>
      <p:sp>
        <p:nvSpPr>
          <p:cNvPr id="8" name="Rectangle 7">
            <a:extLst>
              <a:ext uri="{FF2B5EF4-FFF2-40B4-BE49-F238E27FC236}">
                <a16:creationId xmlns:a16="http://schemas.microsoft.com/office/drawing/2014/main" id="{403F6FAB-83EC-B145-85FA-67C2A980A7A2}"/>
              </a:ext>
            </a:extLst>
          </p:cNvPr>
          <p:cNvSpPr/>
          <p:nvPr userDrawn="1"/>
        </p:nvSpPr>
        <p:spPr>
          <a:xfrm>
            <a:off x="0" y="0"/>
            <a:ext cx="12192000" cy="6858000"/>
          </a:xfrm>
          <a:prstGeom prst="rect">
            <a:avLst/>
          </a:prstGeom>
          <a:solidFill>
            <a:srgbClr val="113C53">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4" name="Graphic 3">
            <a:extLst>
              <a:ext uri="{FF2B5EF4-FFF2-40B4-BE49-F238E27FC236}">
                <a16:creationId xmlns:a16="http://schemas.microsoft.com/office/drawing/2014/main" id="{A4211755-A768-194D-8D63-6DB01F71586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0253227" y="259428"/>
            <a:ext cx="1561196" cy="216854"/>
          </a:xfrm>
          <a:prstGeom prst="rect">
            <a:avLst/>
          </a:prstGeom>
        </p:spPr>
      </p:pic>
      <p:sp>
        <p:nvSpPr>
          <p:cNvPr id="6" name="Oval 5">
            <a:extLst>
              <a:ext uri="{FF2B5EF4-FFF2-40B4-BE49-F238E27FC236}">
                <a16:creationId xmlns:a16="http://schemas.microsoft.com/office/drawing/2014/main" id="{EC5D6B1A-C3B1-5B4A-B106-6FC83FA37803}"/>
              </a:ext>
            </a:extLst>
          </p:cNvPr>
          <p:cNvSpPr/>
          <p:nvPr userDrawn="1"/>
        </p:nvSpPr>
        <p:spPr>
          <a:xfrm>
            <a:off x="2652481" y="2738783"/>
            <a:ext cx="1630761" cy="1612406"/>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Placeholder 17">
            <a:extLst>
              <a:ext uri="{FF2B5EF4-FFF2-40B4-BE49-F238E27FC236}">
                <a16:creationId xmlns:a16="http://schemas.microsoft.com/office/drawing/2014/main" id="{CF31B37A-1C3D-9949-A3C6-E0B576DD4598}"/>
              </a:ext>
            </a:extLst>
          </p:cNvPr>
          <p:cNvSpPr>
            <a:spLocks noGrp="1"/>
          </p:cNvSpPr>
          <p:nvPr>
            <p:ph type="title" hasCustomPrompt="1"/>
          </p:nvPr>
        </p:nvSpPr>
        <p:spPr>
          <a:xfrm>
            <a:off x="4825534" y="2391120"/>
            <a:ext cx="4878034" cy="798177"/>
          </a:xfrm>
          <a:prstGeom prst="rect">
            <a:avLst/>
          </a:prstGeom>
        </p:spPr>
        <p:txBody>
          <a:bodyPr vert="horz" lIns="0" tIns="45720" rIns="91440" bIns="45720" rtlCol="0" anchor="b" anchorCtr="0">
            <a:noAutofit/>
          </a:bodyPr>
          <a:lstStyle>
            <a:lvl1pPr>
              <a:defRPr>
                <a:solidFill>
                  <a:schemeClr val="bg1"/>
                </a:solidFill>
              </a:defRPr>
            </a:lvl1pPr>
          </a:lstStyle>
          <a:p>
            <a:r>
              <a:rPr lang="en-US"/>
              <a:t>Contact info</a:t>
            </a:r>
          </a:p>
        </p:txBody>
      </p:sp>
      <p:pic>
        <p:nvPicPr>
          <p:cNvPr id="14" name="Picture 13">
            <a:extLst>
              <a:ext uri="{FF2B5EF4-FFF2-40B4-BE49-F238E27FC236}">
                <a16:creationId xmlns:a16="http://schemas.microsoft.com/office/drawing/2014/main" id="{B4DCD3C9-B3C6-F94F-B91B-B525862B07FE}"/>
              </a:ext>
            </a:extLst>
          </p:cNvPr>
          <p:cNvPicPr>
            <a:picLocks noChangeAspect="1"/>
          </p:cNvPicPr>
          <p:nvPr userDrawn="1"/>
        </p:nvPicPr>
        <p:blipFill>
          <a:blip r:embed="rId6"/>
          <a:stretch>
            <a:fillRect/>
          </a:stretch>
        </p:blipFill>
        <p:spPr>
          <a:xfrm>
            <a:off x="3068795" y="3033593"/>
            <a:ext cx="800100" cy="914400"/>
          </a:xfrm>
          <a:prstGeom prst="rect">
            <a:avLst/>
          </a:prstGeom>
        </p:spPr>
      </p:pic>
      <p:sp>
        <p:nvSpPr>
          <p:cNvPr id="15" name="Text Placeholder 2">
            <a:extLst>
              <a:ext uri="{FF2B5EF4-FFF2-40B4-BE49-F238E27FC236}">
                <a16:creationId xmlns:a16="http://schemas.microsoft.com/office/drawing/2014/main" id="{90D751BD-9C37-1E4E-B7F2-4CB2F88A5F9C}"/>
              </a:ext>
            </a:extLst>
          </p:cNvPr>
          <p:cNvSpPr>
            <a:spLocks noGrp="1"/>
          </p:cNvSpPr>
          <p:nvPr>
            <p:ph idx="1" hasCustomPrompt="1"/>
          </p:nvPr>
        </p:nvSpPr>
        <p:spPr>
          <a:xfrm>
            <a:off x="4825534" y="3792797"/>
            <a:ext cx="4878034" cy="798177"/>
          </a:xfrm>
          <a:prstGeom prst="rect">
            <a:avLst/>
          </a:prstGeom>
        </p:spPr>
        <p:txBody>
          <a:bodyPr vert="horz" lIns="0" tIns="45720" rIns="91440" bIns="45720" rtlCol="0">
            <a:normAutofit/>
          </a:bodyPr>
          <a:lstStyle>
            <a:lvl1pPr marL="0" indent="0">
              <a:buFontTx/>
              <a:buNone/>
              <a:defRPr sz="1800" b="0" i="1" cap="none" spc="0" baseline="0">
                <a:solidFill>
                  <a:schemeClr val="bg1"/>
                </a:solidFill>
                <a:latin typeface="Cambria" panose="02040503050406030204" pitchFamily="18" charset="0"/>
              </a:defRPr>
            </a:lvl1pPr>
          </a:lstStyle>
          <a:p>
            <a:pPr lvl="0"/>
            <a:r>
              <a:rPr lang="en-US"/>
              <a:t>Phone: 703-888-8888</a:t>
            </a:r>
          </a:p>
          <a:p>
            <a:pPr lvl="0"/>
            <a:r>
              <a:rPr lang="en-US"/>
              <a:t>E-mail: </a:t>
            </a:r>
            <a:r>
              <a:rPr lang="en-US" err="1"/>
              <a:t>name@accenture.com</a:t>
            </a:r>
            <a:endParaRPr lang="en-US"/>
          </a:p>
        </p:txBody>
      </p:sp>
      <p:sp>
        <p:nvSpPr>
          <p:cNvPr id="19" name="Text Placeholder 2">
            <a:extLst>
              <a:ext uri="{FF2B5EF4-FFF2-40B4-BE49-F238E27FC236}">
                <a16:creationId xmlns:a16="http://schemas.microsoft.com/office/drawing/2014/main" id="{3CB4AC76-DBB9-064F-B4B6-D07545D70DDF}"/>
              </a:ext>
            </a:extLst>
          </p:cNvPr>
          <p:cNvSpPr>
            <a:spLocks noGrp="1"/>
          </p:cNvSpPr>
          <p:nvPr>
            <p:ph idx="35" hasCustomPrompt="1"/>
          </p:nvPr>
        </p:nvSpPr>
        <p:spPr>
          <a:xfrm>
            <a:off x="4825534" y="3251516"/>
            <a:ext cx="4878034" cy="394981"/>
          </a:xfrm>
          <a:prstGeom prst="rect">
            <a:avLst/>
          </a:prstGeom>
        </p:spPr>
        <p:txBody>
          <a:bodyPr vert="horz" lIns="0" tIns="45720" rIns="91440" bIns="45720" rtlCol="0">
            <a:normAutofit/>
          </a:bodyPr>
          <a:lstStyle>
            <a:lvl1pPr marL="0" indent="0">
              <a:buFontTx/>
              <a:buNone/>
              <a:defRPr sz="2050" b="0" i="0" cap="all" spc="0" baseline="0">
                <a:solidFill>
                  <a:schemeClr val="accent2"/>
                </a:solidFill>
                <a:latin typeface="Oswald" pitchFamily="2" charset="77"/>
              </a:defRPr>
            </a:lvl1pPr>
          </a:lstStyle>
          <a:p>
            <a:pPr lvl="0"/>
            <a:r>
              <a:rPr lang="en-US"/>
              <a:t>Insert Name</a:t>
            </a:r>
          </a:p>
        </p:txBody>
      </p:sp>
      <p:cxnSp>
        <p:nvCxnSpPr>
          <p:cNvPr id="20" name="Straight Connector 19">
            <a:extLst>
              <a:ext uri="{FF2B5EF4-FFF2-40B4-BE49-F238E27FC236}">
                <a16:creationId xmlns:a16="http://schemas.microsoft.com/office/drawing/2014/main" id="{3785625A-0FD6-A241-8FBE-8DCB6EFF968D}"/>
              </a:ext>
            </a:extLst>
          </p:cNvPr>
          <p:cNvCxnSpPr>
            <a:cxnSpLocks/>
          </p:cNvCxnSpPr>
          <p:nvPr userDrawn="1"/>
        </p:nvCxnSpPr>
        <p:spPr>
          <a:xfrm>
            <a:off x="2370061" y="2087556"/>
            <a:ext cx="7688339" cy="0"/>
          </a:xfrm>
          <a:prstGeom prst="line">
            <a:avLst/>
          </a:prstGeom>
          <a:ln w="25400">
            <a:solidFill>
              <a:schemeClr val="bg1"/>
            </a:solidFill>
          </a:ln>
        </p:spPr>
        <p:style>
          <a:lnRef idx="1">
            <a:schemeClr val="accent2"/>
          </a:lnRef>
          <a:fillRef idx="0">
            <a:schemeClr val="accent2"/>
          </a:fillRef>
          <a:effectRef idx="0">
            <a:schemeClr val="accent2"/>
          </a:effectRef>
          <a:fontRef idx="minor">
            <a:schemeClr val="tx1"/>
          </a:fontRef>
        </p:style>
      </p:cxnSp>
      <p:cxnSp>
        <p:nvCxnSpPr>
          <p:cNvPr id="25" name="Straight Connector 24">
            <a:extLst>
              <a:ext uri="{FF2B5EF4-FFF2-40B4-BE49-F238E27FC236}">
                <a16:creationId xmlns:a16="http://schemas.microsoft.com/office/drawing/2014/main" id="{CB4EF676-DBAF-9A40-87DB-AD346FC511B9}"/>
              </a:ext>
            </a:extLst>
          </p:cNvPr>
          <p:cNvCxnSpPr>
            <a:cxnSpLocks/>
          </p:cNvCxnSpPr>
          <p:nvPr userDrawn="1"/>
        </p:nvCxnSpPr>
        <p:spPr>
          <a:xfrm>
            <a:off x="2356614" y="4944704"/>
            <a:ext cx="7688339" cy="0"/>
          </a:xfrm>
          <a:prstGeom prst="line">
            <a:avLst/>
          </a:prstGeom>
          <a:ln w="25400">
            <a:solidFill>
              <a:schemeClr val="bg1"/>
            </a:solidFill>
          </a:ln>
        </p:spPr>
        <p:style>
          <a:lnRef idx="1">
            <a:schemeClr val="accent2"/>
          </a:lnRef>
          <a:fillRef idx="0">
            <a:schemeClr val="accent2"/>
          </a:fillRef>
          <a:effectRef idx="0">
            <a:schemeClr val="accent2"/>
          </a:effectRef>
          <a:fontRef idx="minor">
            <a:schemeClr val="tx1"/>
          </a:fontRef>
        </p:style>
      </p:cxnSp>
      <p:sp>
        <p:nvSpPr>
          <p:cNvPr id="26" name="Slide Number Placeholder 2">
            <a:extLst>
              <a:ext uri="{FF2B5EF4-FFF2-40B4-BE49-F238E27FC236}">
                <a16:creationId xmlns:a16="http://schemas.microsoft.com/office/drawing/2014/main" id="{F856A29B-4189-CE46-91C3-538C787CF21B}"/>
              </a:ext>
            </a:extLst>
          </p:cNvPr>
          <p:cNvSpPr>
            <a:spLocks noGrp="1"/>
          </p:cNvSpPr>
          <p:nvPr>
            <p:ph type="sldNum" sz="quarter" idx="10"/>
          </p:nvPr>
        </p:nvSpPr>
        <p:spPr>
          <a:xfrm>
            <a:off x="11707151" y="6354240"/>
            <a:ext cx="399651" cy="312098"/>
          </a:xfrm>
        </p:spPr>
        <p:txBody>
          <a:bodyPr/>
          <a:lstStyle>
            <a:lvl1pPr>
              <a:defRPr>
                <a:solidFill>
                  <a:schemeClr val="bg2"/>
                </a:solidFill>
              </a:defRPr>
            </a:lvl1pPr>
          </a:lstStyle>
          <a:p>
            <a:fld id="{234755BD-B4AC-9044-BCE4-27904766F8BB}" type="slidenum">
              <a:rPr lang="en-US" smtClean="0"/>
              <a:pPr/>
              <a:t>‹#›</a:t>
            </a:fld>
            <a:endParaRPr lang="en-US"/>
          </a:p>
        </p:txBody>
      </p:sp>
    </p:spTree>
    <p:extLst>
      <p:ext uri="{BB962C8B-B14F-4D97-AF65-F5344CB8AC3E}">
        <p14:creationId xmlns:p14="http://schemas.microsoft.com/office/powerpoint/2010/main" val="196210117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ontact Info 2">
    <p:spTree>
      <p:nvGrpSpPr>
        <p:cNvPr id="1" name=""/>
        <p:cNvGrpSpPr/>
        <p:nvPr/>
      </p:nvGrpSpPr>
      <p:grpSpPr>
        <a:xfrm>
          <a:off x="0" y="0"/>
          <a:ext cx="0" cy="0"/>
          <a:chOff x="0" y="0"/>
          <a:chExt cx="0" cy="0"/>
        </a:xfrm>
      </p:grpSpPr>
      <p:pic>
        <p:nvPicPr>
          <p:cNvPr id="3" name="Picture 2" descr="A person sitting at a table using a computer&#10;&#10;Description automatically generated">
            <a:extLst>
              <a:ext uri="{FF2B5EF4-FFF2-40B4-BE49-F238E27FC236}">
                <a16:creationId xmlns:a16="http://schemas.microsoft.com/office/drawing/2014/main" id="{FEB9E7CD-402C-1E49-A90E-353DA4CFE484}"/>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2" t="7812" r="-1" b="7812"/>
          <a:stretch/>
        </p:blipFill>
        <p:spPr>
          <a:xfrm>
            <a:off x="0" y="0"/>
            <a:ext cx="12192000" cy="6858000"/>
          </a:xfrm>
          <a:prstGeom prst="rect">
            <a:avLst/>
          </a:prstGeom>
        </p:spPr>
      </p:pic>
      <p:sp>
        <p:nvSpPr>
          <p:cNvPr id="8" name="Rectangle 7">
            <a:extLst>
              <a:ext uri="{FF2B5EF4-FFF2-40B4-BE49-F238E27FC236}">
                <a16:creationId xmlns:a16="http://schemas.microsoft.com/office/drawing/2014/main" id="{403F6FAB-83EC-B145-85FA-67C2A980A7A2}"/>
              </a:ext>
            </a:extLst>
          </p:cNvPr>
          <p:cNvSpPr/>
          <p:nvPr userDrawn="1"/>
        </p:nvSpPr>
        <p:spPr>
          <a:xfrm>
            <a:off x="0" y="0"/>
            <a:ext cx="12192000" cy="6858000"/>
          </a:xfrm>
          <a:prstGeom prst="rect">
            <a:avLst/>
          </a:prstGeom>
          <a:solidFill>
            <a:srgbClr val="113C53">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4" name="Graphic 3">
            <a:extLst>
              <a:ext uri="{FF2B5EF4-FFF2-40B4-BE49-F238E27FC236}">
                <a16:creationId xmlns:a16="http://schemas.microsoft.com/office/drawing/2014/main" id="{A4211755-A768-194D-8D63-6DB01F71586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0253227" y="259428"/>
            <a:ext cx="1561196" cy="216854"/>
          </a:xfrm>
          <a:prstGeom prst="rect">
            <a:avLst/>
          </a:prstGeom>
        </p:spPr>
      </p:pic>
      <p:sp>
        <p:nvSpPr>
          <p:cNvPr id="6" name="Oval 5">
            <a:extLst>
              <a:ext uri="{FF2B5EF4-FFF2-40B4-BE49-F238E27FC236}">
                <a16:creationId xmlns:a16="http://schemas.microsoft.com/office/drawing/2014/main" id="{EC5D6B1A-C3B1-5B4A-B106-6FC83FA37803}"/>
              </a:ext>
            </a:extLst>
          </p:cNvPr>
          <p:cNvSpPr/>
          <p:nvPr userDrawn="1"/>
        </p:nvSpPr>
        <p:spPr>
          <a:xfrm>
            <a:off x="5583435" y="1040529"/>
            <a:ext cx="1005118" cy="99380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Placeholder 17">
            <a:extLst>
              <a:ext uri="{FF2B5EF4-FFF2-40B4-BE49-F238E27FC236}">
                <a16:creationId xmlns:a16="http://schemas.microsoft.com/office/drawing/2014/main" id="{CF31B37A-1C3D-9949-A3C6-E0B576DD4598}"/>
              </a:ext>
            </a:extLst>
          </p:cNvPr>
          <p:cNvSpPr>
            <a:spLocks noGrp="1"/>
          </p:cNvSpPr>
          <p:nvPr>
            <p:ph type="title" hasCustomPrompt="1"/>
          </p:nvPr>
        </p:nvSpPr>
        <p:spPr>
          <a:xfrm>
            <a:off x="2370061" y="2812213"/>
            <a:ext cx="7674892" cy="860371"/>
          </a:xfrm>
          <a:prstGeom prst="rect">
            <a:avLst/>
          </a:prstGeom>
        </p:spPr>
        <p:txBody>
          <a:bodyPr vert="horz" lIns="0" tIns="45720" rIns="91440" bIns="45720" rtlCol="0" anchor="b" anchorCtr="0">
            <a:noAutofit/>
          </a:bodyPr>
          <a:lstStyle>
            <a:lvl1pPr>
              <a:defRPr>
                <a:solidFill>
                  <a:schemeClr val="bg1"/>
                </a:solidFill>
              </a:defRPr>
            </a:lvl1pPr>
          </a:lstStyle>
          <a:p>
            <a:r>
              <a:rPr lang="en-US"/>
              <a:t>Contact INFO</a:t>
            </a:r>
          </a:p>
        </p:txBody>
      </p:sp>
      <p:pic>
        <p:nvPicPr>
          <p:cNvPr id="14" name="Picture 13">
            <a:extLst>
              <a:ext uri="{FF2B5EF4-FFF2-40B4-BE49-F238E27FC236}">
                <a16:creationId xmlns:a16="http://schemas.microsoft.com/office/drawing/2014/main" id="{B4DCD3C9-B3C6-F94F-B91B-B525862B07FE}"/>
              </a:ext>
            </a:extLst>
          </p:cNvPr>
          <p:cNvPicPr>
            <a:picLocks noChangeAspect="1"/>
          </p:cNvPicPr>
          <p:nvPr userDrawn="1"/>
        </p:nvPicPr>
        <p:blipFill>
          <a:blip r:embed="rId6"/>
          <a:stretch>
            <a:fillRect/>
          </a:stretch>
        </p:blipFill>
        <p:spPr>
          <a:xfrm>
            <a:off x="5849429" y="1220059"/>
            <a:ext cx="493141" cy="563590"/>
          </a:xfrm>
          <a:prstGeom prst="rect">
            <a:avLst/>
          </a:prstGeom>
        </p:spPr>
      </p:pic>
      <p:sp>
        <p:nvSpPr>
          <p:cNvPr id="15" name="Text Placeholder 2">
            <a:extLst>
              <a:ext uri="{FF2B5EF4-FFF2-40B4-BE49-F238E27FC236}">
                <a16:creationId xmlns:a16="http://schemas.microsoft.com/office/drawing/2014/main" id="{90D751BD-9C37-1E4E-B7F2-4CB2F88A5F9C}"/>
              </a:ext>
            </a:extLst>
          </p:cNvPr>
          <p:cNvSpPr>
            <a:spLocks noGrp="1"/>
          </p:cNvSpPr>
          <p:nvPr>
            <p:ph idx="1" hasCustomPrompt="1"/>
          </p:nvPr>
        </p:nvSpPr>
        <p:spPr>
          <a:xfrm>
            <a:off x="2370061" y="4225945"/>
            <a:ext cx="7688338" cy="798177"/>
          </a:xfrm>
          <a:prstGeom prst="rect">
            <a:avLst/>
          </a:prstGeom>
        </p:spPr>
        <p:txBody>
          <a:bodyPr vert="horz" lIns="0" tIns="45720" rIns="91440" bIns="45720" rtlCol="0">
            <a:normAutofit/>
          </a:bodyPr>
          <a:lstStyle>
            <a:lvl1pPr marL="0" indent="0">
              <a:buFontTx/>
              <a:buNone/>
              <a:defRPr sz="1800" b="0" i="1" cap="none" spc="0" baseline="0">
                <a:solidFill>
                  <a:schemeClr val="bg1"/>
                </a:solidFill>
                <a:latin typeface="Cambria" panose="02040503050406030204" pitchFamily="18" charset="0"/>
              </a:defRPr>
            </a:lvl1pPr>
          </a:lstStyle>
          <a:p>
            <a:pPr lvl="0"/>
            <a:r>
              <a:rPr lang="en-US"/>
              <a:t>Phone: 703-888-8888</a:t>
            </a:r>
          </a:p>
          <a:p>
            <a:pPr lvl="0"/>
            <a:r>
              <a:rPr lang="en-US"/>
              <a:t>E-mail: </a:t>
            </a:r>
            <a:r>
              <a:rPr lang="en-US" err="1"/>
              <a:t>name@accenture.com</a:t>
            </a:r>
            <a:endParaRPr lang="en-US"/>
          </a:p>
        </p:txBody>
      </p:sp>
      <p:sp>
        <p:nvSpPr>
          <p:cNvPr id="19" name="Text Placeholder 2">
            <a:extLst>
              <a:ext uri="{FF2B5EF4-FFF2-40B4-BE49-F238E27FC236}">
                <a16:creationId xmlns:a16="http://schemas.microsoft.com/office/drawing/2014/main" id="{3CB4AC76-DBB9-064F-B4B6-D07545D70DDF}"/>
              </a:ext>
            </a:extLst>
          </p:cNvPr>
          <p:cNvSpPr>
            <a:spLocks noGrp="1"/>
          </p:cNvSpPr>
          <p:nvPr>
            <p:ph idx="35" hasCustomPrompt="1"/>
          </p:nvPr>
        </p:nvSpPr>
        <p:spPr>
          <a:xfrm>
            <a:off x="2370060" y="3696872"/>
            <a:ext cx="7688339" cy="529215"/>
          </a:xfrm>
          <a:prstGeom prst="rect">
            <a:avLst/>
          </a:prstGeom>
        </p:spPr>
        <p:txBody>
          <a:bodyPr vert="horz" lIns="0" tIns="45720" rIns="91440" bIns="45720" rtlCol="0">
            <a:normAutofit/>
          </a:bodyPr>
          <a:lstStyle>
            <a:lvl1pPr marL="0" indent="0">
              <a:buFontTx/>
              <a:buNone/>
              <a:defRPr sz="2050" b="0" i="0" cap="all" spc="0" baseline="0">
                <a:solidFill>
                  <a:schemeClr val="accent2"/>
                </a:solidFill>
                <a:latin typeface="Oswald" pitchFamily="2" charset="77"/>
              </a:defRPr>
            </a:lvl1pPr>
          </a:lstStyle>
          <a:p>
            <a:pPr lvl="0"/>
            <a:r>
              <a:rPr lang="en-US"/>
              <a:t>Insert Name(S)</a:t>
            </a:r>
          </a:p>
        </p:txBody>
      </p:sp>
      <p:cxnSp>
        <p:nvCxnSpPr>
          <p:cNvPr id="20" name="Straight Connector 19">
            <a:extLst>
              <a:ext uri="{FF2B5EF4-FFF2-40B4-BE49-F238E27FC236}">
                <a16:creationId xmlns:a16="http://schemas.microsoft.com/office/drawing/2014/main" id="{3785625A-0FD6-A241-8FBE-8DCB6EFF968D}"/>
              </a:ext>
            </a:extLst>
          </p:cNvPr>
          <p:cNvCxnSpPr>
            <a:cxnSpLocks/>
          </p:cNvCxnSpPr>
          <p:nvPr userDrawn="1"/>
        </p:nvCxnSpPr>
        <p:spPr>
          <a:xfrm>
            <a:off x="2370061" y="2520690"/>
            <a:ext cx="7688339" cy="0"/>
          </a:xfrm>
          <a:prstGeom prst="line">
            <a:avLst/>
          </a:prstGeom>
          <a:ln w="25400">
            <a:solidFill>
              <a:schemeClr val="bg1"/>
            </a:solidFill>
          </a:ln>
        </p:spPr>
        <p:style>
          <a:lnRef idx="1">
            <a:schemeClr val="accent2"/>
          </a:lnRef>
          <a:fillRef idx="0">
            <a:schemeClr val="accent2"/>
          </a:fillRef>
          <a:effectRef idx="0">
            <a:schemeClr val="accent2"/>
          </a:effectRef>
          <a:fontRef idx="minor">
            <a:schemeClr val="tx1"/>
          </a:fontRef>
        </p:style>
      </p:cxnSp>
      <p:cxnSp>
        <p:nvCxnSpPr>
          <p:cNvPr id="25" name="Straight Connector 24">
            <a:extLst>
              <a:ext uri="{FF2B5EF4-FFF2-40B4-BE49-F238E27FC236}">
                <a16:creationId xmlns:a16="http://schemas.microsoft.com/office/drawing/2014/main" id="{CB4EF676-DBAF-9A40-87DB-AD346FC511B9}"/>
              </a:ext>
            </a:extLst>
          </p:cNvPr>
          <p:cNvCxnSpPr>
            <a:cxnSpLocks/>
          </p:cNvCxnSpPr>
          <p:nvPr userDrawn="1"/>
        </p:nvCxnSpPr>
        <p:spPr>
          <a:xfrm>
            <a:off x="2356614" y="5377838"/>
            <a:ext cx="7688339" cy="0"/>
          </a:xfrm>
          <a:prstGeom prst="line">
            <a:avLst/>
          </a:prstGeom>
          <a:ln w="25400">
            <a:solidFill>
              <a:schemeClr val="bg1"/>
            </a:solidFill>
          </a:ln>
        </p:spPr>
        <p:style>
          <a:lnRef idx="1">
            <a:schemeClr val="accent2"/>
          </a:lnRef>
          <a:fillRef idx="0">
            <a:schemeClr val="accent2"/>
          </a:fillRef>
          <a:effectRef idx="0">
            <a:schemeClr val="accent2"/>
          </a:effectRef>
          <a:fontRef idx="minor">
            <a:schemeClr val="tx1"/>
          </a:fontRef>
        </p:style>
      </p:cxnSp>
      <p:sp>
        <p:nvSpPr>
          <p:cNvPr id="16" name="Slide Number Placeholder 2">
            <a:extLst>
              <a:ext uri="{FF2B5EF4-FFF2-40B4-BE49-F238E27FC236}">
                <a16:creationId xmlns:a16="http://schemas.microsoft.com/office/drawing/2014/main" id="{03C3B9B8-ECBC-4942-8106-2D8B652A3A6C}"/>
              </a:ext>
            </a:extLst>
          </p:cNvPr>
          <p:cNvSpPr>
            <a:spLocks noGrp="1"/>
          </p:cNvSpPr>
          <p:nvPr>
            <p:ph type="sldNum" sz="quarter" idx="10"/>
          </p:nvPr>
        </p:nvSpPr>
        <p:spPr>
          <a:xfrm>
            <a:off x="11707151" y="6354240"/>
            <a:ext cx="399651" cy="312098"/>
          </a:xfrm>
        </p:spPr>
        <p:txBody>
          <a:bodyPr/>
          <a:lstStyle>
            <a:lvl1pPr>
              <a:defRPr>
                <a:solidFill>
                  <a:schemeClr val="bg2"/>
                </a:solidFill>
              </a:defRPr>
            </a:lvl1pPr>
          </a:lstStyle>
          <a:p>
            <a:fld id="{234755BD-B4AC-9044-BCE4-27904766F8BB}" type="slidenum">
              <a:rPr lang="en-US" smtClean="0"/>
              <a:pPr/>
              <a:t>‹#›</a:t>
            </a:fld>
            <a:endParaRPr lang="en-US"/>
          </a:p>
        </p:txBody>
      </p:sp>
    </p:spTree>
    <p:extLst>
      <p:ext uri="{BB962C8B-B14F-4D97-AF65-F5344CB8AC3E}">
        <p14:creationId xmlns:p14="http://schemas.microsoft.com/office/powerpoint/2010/main" val="307785077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Quote Slide_Dark">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E0702A4-8FC5-1B47-B7A5-071A20A1E6CB}"/>
              </a:ext>
            </a:extLst>
          </p:cNvPr>
          <p:cNvPicPr>
            <a:picLocks noChangeAspect="1"/>
          </p:cNvPicPr>
          <p:nvPr userDrawn="1"/>
        </p:nvPicPr>
        <p:blipFill rotWithShape="1">
          <a:blip r:embed="rId2"/>
          <a:srcRect l="12492" t="271" r="32227" b="12618"/>
          <a:stretch/>
        </p:blipFill>
        <p:spPr>
          <a:xfrm>
            <a:off x="0" y="0"/>
            <a:ext cx="12192000" cy="6858000"/>
          </a:xfrm>
          <a:prstGeom prst="rect">
            <a:avLst/>
          </a:prstGeom>
        </p:spPr>
      </p:pic>
      <p:sp>
        <p:nvSpPr>
          <p:cNvPr id="3" name="Slide Number Placeholder 2">
            <a:extLst>
              <a:ext uri="{FF2B5EF4-FFF2-40B4-BE49-F238E27FC236}">
                <a16:creationId xmlns:a16="http://schemas.microsoft.com/office/drawing/2014/main" id="{0D9A5CA4-1ADF-144F-BE0A-6629F3D76F5B}"/>
              </a:ext>
            </a:extLst>
          </p:cNvPr>
          <p:cNvSpPr>
            <a:spLocks noGrp="1"/>
          </p:cNvSpPr>
          <p:nvPr>
            <p:ph type="sldNum" sz="quarter" idx="10"/>
          </p:nvPr>
        </p:nvSpPr>
        <p:spPr/>
        <p:txBody>
          <a:bodyPr/>
          <a:lstStyle>
            <a:lvl1pPr>
              <a:defRPr>
                <a:solidFill>
                  <a:schemeClr val="bg2"/>
                </a:solidFill>
              </a:defRPr>
            </a:lvl1pPr>
          </a:lstStyle>
          <a:p>
            <a:fld id="{234755BD-B4AC-9044-BCE4-27904766F8BB}" type="slidenum">
              <a:rPr lang="en-US" smtClean="0"/>
              <a:pPr/>
              <a:t>‹#›</a:t>
            </a:fld>
            <a:endParaRPr lang="en-US"/>
          </a:p>
        </p:txBody>
      </p:sp>
      <p:pic>
        <p:nvPicPr>
          <p:cNvPr id="8" name="Graphic 7">
            <a:extLst>
              <a:ext uri="{FF2B5EF4-FFF2-40B4-BE49-F238E27FC236}">
                <a16:creationId xmlns:a16="http://schemas.microsoft.com/office/drawing/2014/main" id="{7F68BA70-379C-B74C-8362-EA71ECB9AE09}"/>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253227" y="259428"/>
            <a:ext cx="1561196" cy="216854"/>
          </a:xfrm>
          <a:prstGeom prst="rect">
            <a:avLst/>
          </a:prstGeom>
        </p:spPr>
      </p:pic>
      <p:sp>
        <p:nvSpPr>
          <p:cNvPr id="4" name="TextBox 3">
            <a:extLst>
              <a:ext uri="{FF2B5EF4-FFF2-40B4-BE49-F238E27FC236}">
                <a16:creationId xmlns:a16="http://schemas.microsoft.com/office/drawing/2014/main" id="{7D5920F1-0448-A246-8654-4F21834C1662}"/>
              </a:ext>
            </a:extLst>
          </p:cNvPr>
          <p:cNvSpPr txBox="1"/>
          <p:nvPr userDrawn="1"/>
        </p:nvSpPr>
        <p:spPr>
          <a:xfrm>
            <a:off x="5588794" y="897518"/>
            <a:ext cx="1014412" cy="270843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7000" b="1" i="0" kern="1200">
                <a:solidFill>
                  <a:schemeClr val="bg1"/>
                </a:solidFill>
                <a:effectLst/>
                <a:latin typeface="Oswald" pitchFamily="2" charset="77"/>
                <a:ea typeface="+mn-ea"/>
                <a:cs typeface="+mn-cs"/>
              </a:rPr>
              <a:t>“</a:t>
            </a:r>
          </a:p>
        </p:txBody>
      </p:sp>
      <p:sp>
        <p:nvSpPr>
          <p:cNvPr id="6" name="Text Placeholder 5">
            <a:extLst>
              <a:ext uri="{FF2B5EF4-FFF2-40B4-BE49-F238E27FC236}">
                <a16:creationId xmlns:a16="http://schemas.microsoft.com/office/drawing/2014/main" id="{DBCFEDD8-A1C1-E046-BC11-D540C9A4472C}"/>
              </a:ext>
            </a:extLst>
          </p:cNvPr>
          <p:cNvSpPr>
            <a:spLocks noGrp="1"/>
          </p:cNvSpPr>
          <p:nvPr>
            <p:ph type="body" sz="quarter" idx="11" hasCustomPrompt="1"/>
          </p:nvPr>
        </p:nvSpPr>
        <p:spPr>
          <a:xfrm>
            <a:off x="1516965" y="2060327"/>
            <a:ext cx="9158068" cy="3157972"/>
          </a:xfrm>
        </p:spPr>
        <p:txBody>
          <a:bodyPr/>
          <a:lstStyle>
            <a:lvl1pPr marL="0" indent="0" algn="ctr">
              <a:lnSpc>
                <a:spcPct val="110000"/>
              </a:lnSpc>
              <a:buNone/>
              <a:defRPr sz="3600">
                <a:solidFill>
                  <a:schemeClr val="bg1"/>
                </a:solidFill>
                <a:latin typeface="Oswald" pitchFamily="2" charset="77"/>
              </a:defRPr>
            </a:lvl1pPr>
          </a:lstStyle>
          <a:p>
            <a:pPr lvl="0"/>
            <a:r>
              <a:rPr lang="en-US"/>
              <a:t>Insert quote. Four to five lines. Insert quote. Four to five lines. Insert quote. Four to five lines. Insert quote. Four to five lines. Insert quote. Four to five lines. Insert quote. Four to five lines. Insert quote. Four to five lines. Insert quote. Four to five lines.”</a:t>
            </a:r>
          </a:p>
        </p:txBody>
      </p:sp>
      <p:sp>
        <p:nvSpPr>
          <p:cNvPr id="10" name="Text Placeholder 2">
            <a:extLst>
              <a:ext uri="{FF2B5EF4-FFF2-40B4-BE49-F238E27FC236}">
                <a16:creationId xmlns:a16="http://schemas.microsoft.com/office/drawing/2014/main" id="{311ED389-4663-9F44-B154-39544D7C3700}"/>
              </a:ext>
            </a:extLst>
          </p:cNvPr>
          <p:cNvSpPr>
            <a:spLocks noGrp="1"/>
          </p:cNvSpPr>
          <p:nvPr>
            <p:ph type="body" sz="quarter" idx="33" hasCustomPrompt="1"/>
          </p:nvPr>
        </p:nvSpPr>
        <p:spPr>
          <a:xfrm>
            <a:off x="3038474" y="5391067"/>
            <a:ext cx="6115049" cy="550424"/>
          </a:xfrm>
        </p:spPr>
        <p:txBody>
          <a:bodyPr vert="horz" lIns="0" tIns="0" rIns="0" bIns="0" rtlCol="0" anchor="t" anchorCtr="0">
            <a:noAutofit/>
          </a:bodyPr>
          <a:lstStyle>
            <a:lvl1pPr marL="0" marR="0" indent="0" algn="ctr" defTabSz="914173" rtl="0" eaLnBrk="1" fontAlgn="auto" latinLnBrk="0" hangingPunct="1">
              <a:lnSpc>
                <a:spcPct val="80000"/>
              </a:lnSpc>
              <a:spcBef>
                <a:spcPts val="0"/>
              </a:spcBef>
              <a:spcAft>
                <a:spcPts val="0"/>
              </a:spcAft>
              <a:buClr>
                <a:schemeClr val="accent2"/>
              </a:buClr>
              <a:buSzTx/>
              <a:buFontTx/>
              <a:buNone/>
              <a:tabLst/>
              <a:defRPr lang="en-US" sz="1500" b="0" i="0" spc="100" baseline="0" smtClean="0">
                <a:solidFill>
                  <a:schemeClr val="accent2"/>
                </a:solidFill>
                <a:effectLst/>
                <a:latin typeface="Oswald" pitchFamily="2" charset="77"/>
              </a:defRPr>
            </a:lvl1pPr>
          </a:lstStyle>
          <a:p>
            <a:pPr marL="0" marR="0" lvl="0" indent="0" algn="ctr" defTabSz="914173" rtl="0" eaLnBrk="1" fontAlgn="auto" latinLnBrk="0" hangingPunct="1">
              <a:lnSpc>
                <a:spcPct val="80000"/>
              </a:lnSpc>
              <a:spcBef>
                <a:spcPts val="0"/>
              </a:spcBef>
              <a:spcAft>
                <a:spcPts val="0"/>
              </a:spcAft>
              <a:buClr>
                <a:schemeClr val="accent2"/>
              </a:buClr>
              <a:buSzTx/>
              <a:buFontTx/>
              <a:buNone/>
              <a:tabLst/>
              <a:defRPr/>
            </a:pPr>
            <a:r>
              <a:rPr lang="en-US"/>
              <a:t>—QUOTE ATTRIBUTION</a:t>
            </a:r>
          </a:p>
        </p:txBody>
      </p:sp>
    </p:spTree>
    <p:extLst>
      <p:ext uri="{BB962C8B-B14F-4D97-AF65-F5344CB8AC3E}">
        <p14:creationId xmlns:p14="http://schemas.microsoft.com/office/powerpoint/2010/main" val="24442615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Quote Slide_Light">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7F68BA70-379C-B74C-8362-EA71ECB9AE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4" name="TextBox 3">
            <a:extLst>
              <a:ext uri="{FF2B5EF4-FFF2-40B4-BE49-F238E27FC236}">
                <a16:creationId xmlns:a16="http://schemas.microsoft.com/office/drawing/2014/main" id="{7D5920F1-0448-A246-8654-4F21834C1662}"/>
              </a:ext>
            </a:extLst>
          </p:cNvPr>
          <p:cNvSpPr txBox="1"/>
          <p:nvPr userDrawn="1"/>
        </p:nvSpPr>
        <p:spPr>
          <a:xfrm>
            <a:off x="5588794" y="897518"/>
            <a:ext cx="1014412" cy="270843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7000" b="1" i="0" kern="1200">
                <a:solidFill>
                  <a:schemeClr val="accent2"/>
                </a:solidFill>
                <a:effectLst/>
                <a:latin typeface="Oswald" pitchFamily="2" charset="77"/>
                <a:ea typeface="+mn-ea"/>
                <a:cs typeface="+mn-cs"/>
              </a:rPr>
              <a:t>“</a:t>
            </a:r>
          </a:p>
        </p:txBody>
      </p:sp>
      <p:sp>
        <p:nvSpPr>
          <p:cNvPr id="6" name="Text Placeholder 5">
            <a:extLst>
              <a:ext uri="{FF2B5EF4-FFF2-40B4-BE49-F238E27FC236}">
                <a16:creationId xmlns:a16="http://schemas.microsoft.com/office/drawing/2014/main" id="{DBCFEDD8-A1C1-E046-BC11-D540C9A4472C}"/>
              </a:ext>
            </a:extLst>
          </p:cNvPr>
          <p:cNvSpPr>
            <a:spLocks noGrp="1"/>
          </p:cNvSpPr>
          <p:nvPr>
            <p:ph type="body" sz="quarter" idx="11" hasCustomPrompt="1"/>
          </p:nvPr>
        </p:nvSpPr>
        <p:spPr>
          <a:xfrm>
            <a:off x="1516965" y="2060327"/>
            <a:ext cx="9158068" cy="3157972"/>
          </a:xfrm>
        </p:spPr>
        <p:txBody>
          <a:bodyPr/>
          <a:lstStyle>
            <a:lvl1pPr marL="0" indent="0" algn="ctr">
              <a:lnSpc>
                <a:spcPct val="110000"/>
              </a:lnSpc>
              <a:buNone/>
              <a:defRPr sz="3600">
                <a:solidFill>
                  <a:schemeClr val="tx1"/>
                </a:solidFill>
                <a:latin typeface="Oswald" pitchFamily="2" charset="77"/>
              </a:defRPr>
            </a:lvl1pPr>
          </a:lstStyle>
          <a:p>
            <a:pPr lvl="0"/>
            <a:r>
              <a:rPr lang="en-US"/>
              <a:t>Insert quote. Four to five lines. Insert quote. Four to five lines. Insert quote. Four to five lines. Insert quote. Four to five lines. Insert quote. Four to five lines. Insert quote. Four to five lines. Insert quote. Four to five lines. Insert quote. Four to five lines.”</a:t>
            </a:r>
          </a:p>
        </p:txBody>
      </p:sp>
      <p:sp>
        <p:nvSpPr>
          <p:cNvPr id="10" name="Text Placeholder 2">
            <a:extLst>
              <a:ext uri="{FF2B5EF4-FFF2-40B4-BE49-F238E27FC236}">
                <a16:creationId xmlns:a16="http://schemas.microsoft.com/office/drawing/2014/main" id="{311ED389-4663-9F44-B154-39544D7C3700}"/>
              </a:ext>
            </a:extLst>
          </p:cNvPr>
          <p:cNvSpPr>
            <a:spLocks noGrp="1"/>
          </p:cNvSpPr>
          <p:nvPr>
            <p:ph type="body" sz="quarter" idx="33" hasCustomPrompt="1"/>
          </p:nvPr>
        </p:nvSpPr>
        <p:spPr>
          <a:xfrm>
            <a:off x="3038474" y="5391067"/>
            <a:ext cx="6115049" cy="550424"/>
          </a:xfrm>
        </p:spPr>
        <p:txBody>
          <a:bodyPr vert="horz" lIns="0" tIns="0" rIns="0" bIns="0" rtlCol="0" anchor="t" anchorCtr="0">
            <a:noAutofit/>
          </a:bodyPr>
          <a:lstStyle>
            <a:lvl1pPr marL="0" marR="0" indent="0" algn="ctr" defTabSz="914173" rtl="0" eaLnBrk="1" fontAlgn="auto" latinLnBrk="0" hangingPunct="1">
              <a:lnSpc>
                <a:spcPct val="80000"/>
              </a:lnSpc>
              <a:spcBef>
                <a:spcPts val="0"/>
              </a:spcBef>
              <a:spcAft>
                <a:spcPts val="0"/>
              </a:spcAft>
              <a:buClr>
                <a:schemeClr val="accent2"/>
              </a:buClr>
              <a:buSzTx/>
              <a:buFontTx/>
              <a:buNone/>
              <a:tabLst/>
              <a:defRPr lang="en-US" sz="1500" b="0" i="0" spc="100" baseline="0">
                <a:solidFill>
                  <a:schemeClr val="accent1"/>
                </a:solidFill>
                <a:effectLst/>
                <a:latin typeface="Oswald" pitchFamily="2" charset="77"/>
              </a:defRPr>
            </a:lvl1pPr>
          </a:lstStyle>
          <a:p>
            <a:pPr marL="0" marR="0" lvl="0" indent="0" algn="ctr" defTabSz="914173" rtl="0" eaLnBrk="1" fontAlgn="auto" latinLnBrk="0" hangingPunct="1">
              <a:lnSpc>
                <a:spcPct val="80000"/>
              </a:lnSpc>
              <a:spcBef>
                <a:spcPts val="0"/>
              </a:spcBef>
              <a:spcAft>
                <a:spcPts val="0"/>
              </a:spcAft>
              <a:buClr>
                <a:schemeClr val="accent2"/>
              </a:buClr>
              <a:buSzTx/>
              <a:buFontTx/>
              <a:buNone/>
              <a:tabLst/>
              <a:defRPr/>
            </a:pPr>
            <a:r>
              <a:rPr lang="en-US"/>
              <a:t>—QUOTE ATTRIBUTION</a:t>
            </a:r>
          </a:p>
        </p:txBody>
      </p:sp>
      <p:pic>
        <p:nvPicPr>
          <p:cNvPr id="9" name="Graphic 8">
            <a:extLst>
              <a:ext uri="{FF2B5EF4-FFF2-40B4-BE49-F238E27FC236}">
                <a16:creationId xmlns:a16="http://schemas.microsoft.com/office/drawing/2014/main" id="{3EF31C55-D879-8447-9A96-BCBCA7DB0404}"/>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0253245" y="258793"/>
            <a:ext cx="1561196" cy="216854"/>
          </a:xfrm>
          <a:prstGeom prst="rect">
            <a:avLst/>
          </a:prstGeom>
        </p:spPr>
      </p:pic>
      <p:sp>
        <p:nvSpPr>
          <p:cNvPr id="11" name="Slide Number Placeholder 2">
            <a:extLst>
              <a:ext uri="{FF2B5EF4-FFF2-40B4-BE49-F238E27FC236}">
                <a16:creationId xmlns:a16="http://schemas.microsoft.com/office/drawing/2014/main" id="{795D4A6D-9D9A-0041-AC3B-4503DA84D2E4}"/>
              </a:ext>
            </a:extLst>
          </p:cNvPr>
          <p:cNvSpPr>
            <a:spLocks noGrp="1"/>
          </p:cNvSpPr>
          <p:nvPr>
            <p:ph type="sldNum" sz="quarter" idx="10"/>
          </p:nvPr>
        </p:nvSpPr>
        <p:spPr>
          <a:xfrm>
            <a:off x="11707151" y="6354240"/>
            <a:ext cx="399651" cy="312098"/>
          </a:xfrm>
        </p:spPr>
        <p:txBody>
          <a:bodyPr/>
          <a:lstStyle/>
          <a:p>
            <a:fld id="{234755BD-B4AC-9044-BCE4-27904766F8BB}" type="slidenum">
              <a:rPr lang="en-US" smtClean="0"/>
              <a:pPr/>
              <a:t>‹#›</a:t>
            </a:fld>
            <a:endParaRPr lang="en-US"/>
          </a:p>
        </p:txBody>
      </p:sp>
    </p:spTree>
    <p:extLst>
      <p:ext uri="{BB962C8B-B14F-4D97-AF65-F5344CB8AC3E}">
        <p14:creationId xmlns:p14="http://schemas.microsoft.com/office/powerpoint/2010/main" val="284428356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Blank - Solid">
    <p:bg>
      <p:bgPr>
        <a:solidFill>
          <a:srgbClr val="113C53"/>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D9A5CA4-1ADF-144F-BE0A-6629F3D76F5B}"/>
              </a:ext>
            </a:extLst>
          </p:cNvPr>
          <p:cNvSpPr>
            <a:spLocks noGrp="1"/>
          </p:cNvSpPr>
          <p:nvPr>
            <p:ph type="sldNum" sz="quarter" idx="10"/>
          </p:nvPr>
        </p:nvSpPr>
        <p:spPr/>
        <p:txBody>
          <a:bodyPr/>
          <a:lstStyle>
            <a:lvl1pPr>
              <a:defRPr>
                <a:solidFill>
                  <a:schemeClr val="bg2"/>
                </a:solidFill>
              </a:defRPr>
            </a:lvl1pPr>
          </a:lstStyle>
          <a:p>
            <a:fld id="{234755BD-B4AC-9044-BCE4-27904766F8BB}" type="slidenum">
              <a:rPr lang="en-US" smtClean="0"/>
              <a:pPr/>
              <a:t>‹#›</a:t>
            </a:fld>
            <a:endParaRPr lang="en-US"/>
          </a:p>
        </p:txBody>
      </p:sp>
      <p:pic>
        <p:nvPicPr>
          <p:cNvPr id="5" name="Graphic 4">
            <a:extLst>
              <a:ext uri="{FF2B5EF4-FFF2-40B4-BE49-F238E27FC236}">
                <a16:creationId xmlns:a16="http://schemas.microsoft.com/office/drawing/2014/main" id="{F0A96353-80DA-5948-A2B3-A115D18E7F6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Tree>
    <p:extLst>
      <p:ext uri="{BB962C8B-B14F-4D97-AF65-F5344CB8AC3E}">
        <p14:creationId xmlns:p14="http://schemas.microsoft.com/office/powerpoint/2010/main" val="77465659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Blank - White">
    <p:spTree>
      <p:nvGrpSpPr>
        <p:cNvPr id="1" name=""/>
        <p:cNvGrpSpPr/>
        <p:nvPr/>
      </p:nvGrpSpPr>
      <p:grpSpPr>
        <a:xfrm>
          <a:off x="0" y="0"/>
          <a:ext cx="0" cy="0"/>
          <a:chOff x="0" y="0"/>
          <a:chExt cx="0" cy="0"/>
        </a:xfrm>
      </p:grpSpPr>
      <p:sp>
        <p:nvSpPr>
          <p:cNvPr id="10" name="Slide Number Placeholder 9">
            <a:extLst>
              <a:ext uri="{FF2B5EF4-FFF2-40B4-BE49-F238E27FC236}">
                <a16:creationId xmlns:a16="http://schemas.microsoft.com/office/drawing/2014/main" id="{4D73434E-4098-114C-A318-A73F0F2AC61D}"/>
              </a:ext>
            </a:extLst>
          </p:cNvPr>
          <p:cNvSpPr>
            <a:spLocks noGrp="1"/>
          </p:cNvSpPr>
          <p:nvPr>
            <p:ph type="sldNum" sz="quarter" idx="11"/>
          </p:nvPr>
        </p:nvSpPr>
        <p:spPr/>
        <p:txBody>
          <a:bodyPr/>
          <a:lstStyle/>
          <a:p>
            <a:fld id="{234755BD-B4AC-9044-BCE4-27904766F8BB}" type="slidenum">
              <a:rPr lang="en-US" smtClean="0"/>
              <a:pPr/>
              <a:t>‹#›</a:t>
            </a:fld>
            <a:endParaRPr lang="en-US"/>
          </a:p>
        </p:txBody>
      </p:sp>
      <p:pic>
        <p:nvPicPr>
          <p:cNvPr id="3" name="Graphic 2">
            <a:extLst>
              <a:ext uri="{FF2B5EF4-FFF2-40B4-BE49-F238E27FC236}">
                <a16:creationId xmlns:a16="http://schemas.microsoft.com/office/drawing/2014/main" id="{FC31F1AF-84DC-1A40-942A-08752612E4F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5" y="258793"/>
            <a:ext cx="1561196" cy="216854"/>
          </a:xfrm>
          <a:prstGeom prst="rect">
            <a:avLst/>
          </a:prstGeom>
        </p:spPr>
      </p:pic>
    </p:spTree>
    <p:extLst>
      <p:ext uri="{BB962C8B-B14F-4D97-AF65-F5344CB8AC3E}">
        <p14:creationId xmlns:p14="http://schemas.microsoft.com/office/powerpoint/2010/main" val="206680719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Blank - Solid">
    <p:bg>
      <p:bgPr>
        <a:solidFill>
          <a:srgbClr val="113C53"/>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D9A5CA4-1ADF-144F-BE0A-6629F3D76F5B}"/>
              </a:ext>
            </a:extLst>
          </p:cNvPr>
          <p:cNvSpPr>
            <a:spLocks noGrp="1"/>
          </p:cNvSpPr>
          <p:nvPr>
            <p:ph type="sldNum" sz="quarter" idx="10"/>
          </p:nvPr>
        </p:nvSpPr>
        <p:spPr/>
        <p:txBody>
          <a:bodyPr/>
          <a:lstStyle>
            <a:lvl1pPr>
              <a:defRPr>
                <a:solidFill>
                  <a:schemeClr val="bg2"/>
                </a:solidFill>
              </a:defRPr>
            </a:lvl1pPr>
          </a:lstStyle>
          <a:p>
            <a:fld id="{234755BD-B4AC-9044-BCE4-27904766F8BB}" type="slidenum">
              <a:rPr lang="en-US" smtClean="0"/>
              <a:pPr/>
              <a:t>‹#›</a:t>
            </a:fld>
            <a:endParaRPr lang="en-US"/>
          </a:p>
        </p:txBody>
      </p:sp>
      <p:pic>
        <p:nvPicPr>
          <p:cNvPr id="6" name="Picture 5">
            <a:extLst>
              <a:ext uri="{FF2B5EF4-FFF2-40B4-BE49-F238E27FC236}">
                <a16:creationId xmlns:a16="http://schemas.microsoft.com/office/drawing/2014/main" id="{7686EF34-FE1C-BD41-B131-F774425A9B3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92171" y="272877"/>
            <a:ext cx="718508" cy="641525"/>
          </a:xfrm>
          <a:prstGeom prst="rect">
            <a:avLst/>
          </a:prstGeom>
        </p:spPr>
      </p:pic>
      <p:pic>
        <p:nvPicPr>
          <p:cNvPr id="18" name="Picture 17">
            <a:extLst>
              <a:ext uri="{FF2B5EF4-FFF2-40B4-BE49-F238E27FC236}">
                <a16:creationId xmlns:a16="http://schemas.microsoft.com/office/drawing/2014/main" id="{84F960D6-2F3A-4F43-9FF1-482691D6C6B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078563" y="234800"/>
            <a:ext cx="722376" cy="722376"/>
          </a:xfrm>
          <a:prstGeom prst="rect">
            <a:avLst/>
          </a:prstGeom>
        </p:spPr>
      </p:pic>
    </p:spTree>
    <p:extLst>
      <p:ext uri="{BB962C8B-B14F-4D97-AF65-F5344CB8AC3E}">
        <p14:creationId xmlns:p14="http://schemas.microsoft.com/office/powerpoint/2010/main" val="89709734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Blank - White">
    <p:spTree>
      <p:nvGrpSpPr>
        <p:cNvPr id="1" name=""/>
        <p:cNvGrpSpPr/>
        <p:nvPr/>
      </p:nvGrpSpPr>
      <p:grpSpPr>
        <a:xfrm>
          <a:off x="0" y="0"/>
          <a:ext cx="0" cy="0"/>
          <a:chOff x="0" y="0"/>
          <a:chExt cx="0" cy="0"/>
        </a:xfrm>
      </p:grpSpPr>
      <p:sp>
        <p:nvSpPr>
          <p:cNvPr id="10" name="Slide Number Placeholder 9">
            <a:extLst>
              <a:ext uri="{FF2B5EF4-FFF2-40B4-BE49-F238E27FC236}">
                <a16:creationId xmlns:a16="http://schemas.microsoft.com/office/drawing/2014/main" id="{4D73434E-4098-114C-A318-A73F0F2AC61D}"/>
              </a:ext>
            </a:extLst>
          </p:cNvPr>
          <p:cNvSpPr>
            <a:spLocks noGrp="1"/>
          </p:cNvSpPr>
          <p:nvPr>
            <p:ph type="sldNum" sz="quarter" idx="11"/>
          </p:nvPr>
        </p:nvSpPr>
        <p:spPr/>
        <p:txBody>
          <a:bodyPr/>
          <a:lstStyle/>
          <a:p>
            <a:fld id="{234755BD-B4AC-9044-BCE4-27904766F8BB}" type="slidenum">
              <a:rPr lang="en-US" smtClean="0"/>
              <a:pPr/>
              <a:t>‹#›</a:t>
            </a:fld>
            <a:endParaRPr lang="en-US"/>
          </a:p>
        </p:txBody>
      </p:sp>
      <p:pic>
        <p:nvPicPr>
          <p:cNvPr id="3" name="Picture 2">
            <a:extLst>
              <a:ext uri="{FF2B5EF4-FFF2-40B4-BE49-F238E27FC236}">
                <a16:creationId xmlns:a16="http://schemas.microsoft.com/office/drawing/2014/main" id="{586F45E1-1518-1D45-838E-FF17B2794EA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92171" y="277583"/>
            <a:ext cx="713232" cy="636815"/>
          </a:xfrm>
          <a:prstGeom prst="rect">
            <a:avLst/>
          </a:prstGeom>
        </p:spPr>
      </p:pic>
      <p:pic>
        <p:nvPicPr>
          <p:cNvPr id="4" name="Picture 3">
            <a:extLst>
              <a:ext uri="{FF2B5EF4-FFF2-40B4-BE49-F238E27FC236}">
                <a16:creationId xmlns:a16="http://schemas.microsoft.com/office/drawing/2014/main" id="{1C6DE1D6-D467-BF43-ABF6-DA27BE18711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078563" y="234800"/>
            <a:ext cx="722376" cy="722376"/>
          </a:xfrm>
          <a:prstGeom prst="rect">
            <a:avLst/>
          </a:prstGeom>
        </p:spPr>
      </p:pic>
    </p:spTree>
    <p:extLst>
      <p:ext uri="{BB962C8B-B14F-4D97-AF65-F5344CB8AC3E}">
        <p14:creationId xmlns:p14="http://schemas.microsoft.com/office/powerpoint/2010/main" val="341632125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1_Bullets - Solid">
    <p:bg>
      <p:bgPr>
        <a:solidFill>
          <a:srgbClr val="113C53"/>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73CDAF1-4BB2-9E42-A71C-4F5460496E60}"/>
              </a:ext>
            </a:extLst>
          </p:cNvPr>
          <p:cNvSpPr>
            <a:spLocks noGrp="1"/>
          </p:cNvSpPr>
          <p:nvPr>
            <p:ph type="sldNum" sz="quarter" idx="10"/>
          </p:nvPr>
        </p:nvSpPr>
        <p:spPr/>
        <p:txBody>
          <a:bodyPr/>
          <a:lstStyle>
            <a:lvl1pPr>
              <a:defRPr>
                <a:solidFill>
                  <a:schemeClr val="bg2"/>
                </a:solidFill>
              </a:defRPr>
            </a:lvl1pPr>
          </a:lstStyle>
          <a:p>
            <a:fld id="{234755BD-B4AC-9044-BCE4-27904766F8BB}" type="slidenum">
              <a:rPr lang="en-US" smtClean="0"/>
              <a:pPr/>
              <a:t>‹#›</a:t>
            </a:fld>
            <a:endParaRPr lang="en-US"/>
          </a:p>
        </p:txBody>
      </p:sp>
      <p:sp>
        <p:nvSpPr>
          <p:cNvPr id="55" name="Title Placeholder 17">
            <a:extLst>
              <a:ext uri="{FF2B5EF4-FFF2-40B4-BE49-F238E27FC236}">
                <a16:creationId xmlns:a16="http://schemas.microsoft.com/office/drawing/2014/main" id="{B1F1AE2D-D822-C04E-81ED-39C9F152D3C4}"/>
              </a:ext>
            </a:extLst>
          </p:cNvPr>
          <p:cNvSpPr>
            <a:spLocks noGrp="1"/>
          </p:cNvSpPr>
          <p:nvPr>
            <p:ph type="title"/>
          </p:nvPr>
        </p:nvSpPr>
        <p:spPr>
          <a:xfrm>
            <a:off x="912571" y="349506"/>
            <a:ext cx="8874759" cy="798177"/>
          </a:xfrm>
          <a:prstGeom prst="rect">
            <a:avLst/>
          </a:prstGeom>
        </p:spPr>
        <p:txBody>
          <a:bodyPr vert="horz" lIns="0" tIns="45720" rIns="91440" bIns="45720" rtlCol="0" anchor="b" anchorCtr="0">
            <a:noAutofit/>
          </a:bodyPr>
          <a:lstStyle>
            <a:lvl1pPr>
              <a:defRPr>
                <a:solidFill>
                  <a:schemeClr val="bg1"/>
                </a:solidFill>
              </a:defRPr>
            </a:lvl1pPr>
          </a:lstStyle>
          <a:p>
            <a:r>
              <a:rPr lang="en-US"/>
              <a:t>Click to edit Master title style</a:t>
            </a:r>
          </a:p>
        </p:txBody>
      </p:sp>
      <p:cxnSp>
        <p:nvCxnSpPr>
          <p:cNvPr id="22" name="Straight Connector 21">
            <a:extLst>
              <a:ext uri="{FF2B5EF4-FFF2-40B4-BE49-F238E27FC236}">
                <a16:creationId xmlns:a16="http://schemas.microsoft.com/office/drawing/2014/main" id="{DF8BBF27-E039-D94A-A108-37D475A1B9DC}"/>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pic>
        <p:nvPicPr>
          <p:cNvPr id="7" name="Graphic 6">
            <a:extLst>
              <a:ext uri="{FF2B5EF4-FFF2-40B4-BE49-F238E27FC236}">
                <a16:creationId xmlns:a16="http://schemas.microsoft.com/office/drawing/2014/main" id="{C494697A-99C0-9042-A2C2-54CAB646FDF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10" name="Text Placeholder 9">
            <a:extLst>
              <a:ext uri="{FF2B5EF4-FFF2-40B4-BE49-F238E27FC236}">
                <a16:creationId xmlns:a16="http://schemas.microsoft.com/office/drawing/2014/main" id="{92D295E1-5BDE-2D41-92F5-0526A25151EB}"/>
              </a:ext>
            </a:extLst>
          </p:cNvPr>
          <p:cNvSpPr>
            <a:spLocks noGrp="1"/>
          </p:cNvSpPr>
          <p:nvPr>
            <p:ph type="body" sz="quarter" idx="11" hasCustomPrompt="1"/>
          </p:nvPr>
        </p:nvSpPr>
        <p:spPr>
          <a:xfrm>
            <a:off x="896938" y="1550988"/>
            <a:ext cx="10234612" cy="4803248"/>
          </a:xfrm>
        </p:spPr>
        <p:txBody>
          <a:bodyPr/>
          <a:lstStyle>
            <a:lvl1pPr marL="457200" indent="-457200">
              <a:spcAft>
                <a:spcPts val="1200"/>
              </a:spcAft>
              <a:buFont typeface="Arial" panose="020B0604020202020204" pitchFamily="34" charset="0"/>
              <a:buChar char="•"/>
              <a:defRPr sz="280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marL="457200" indent="-457200">
              <a:spcAft>
                <a:spcPts val="1200"/>
              </a:spcAft>
              <a:buFont typeface="Arial" panose="020B0604020202020204" pitchFamily="34" charset="0"/>
              <a:buChar char="•"/>
            </a:pPr>
            <a:r>
              <a:rPr lang="en-US" sz="2400">
                <a:latin typeface="Cambria" panose="02040503050406030204" pitchFamily="18" charset="0"/>
              </a:rPr>
              <a:t>Lorem ipsum dolor sit </a:t>
            </a:r>
            <a:r>
              <a:rPr lang="en-US" sz="2400" err="1">
                <a:latin typeface="Cambria" panose="02040503050406030204" pitchFamily="18" charset="0"/>
              </a:rPr>
              <a:t>amet</a:t>
            </a:r>
            <a:r>
              <a:rPr lang="en-US" sz="2400">
                <a:latin typeface="Cambria" panose="02040503050406030204" pitchFamily="18" charset="0"/>
              </a:rPr>
              <a:t>, </a:t>
            </a:r>
            <a:r>
              <a:rPr lang="en-US" sz="2400" err="1">
                <a:latin typeface="Cambria" panose="02040503050406030204" pitchFamily="18" charset="0"/>
              </a:rPr>
              <a:t>consectetur</a:t>
            </a:r>
            <a:r>
              <a:rPr lang="en-US" sz="2400">
                <a:latin typeface="Cambria" panose="02040503050406030204" pitchFamily="18" charset="0"/>
              </a:rPr>
              <a:t> </a:t>
            </a:r>
            <a:r>
              <a:rPr lang="en-US" sz="2400" err="1">
                <a:latin typeface="Cambria" panose="02040503050406030204" pitchFamily="18" charset="0"/>
              </a:rPr>
              <a:t>adipiscing</a:t>
            </a:r>
            <a:r>
              <a:rPr lang="en-US" sz="2400">
                <a:latin typeface="Cambria" panose="02040503050406030204" pitchFamily="18" charset="0"/>
              </a:rPr>
              <a:t> </a:t>
            </a:r>
            <a:r>
              <a:rPr lang="en-US" sz="2400" err="1">
                <a:latin typeface="Cambria" panose="02040503050406030204" pitchFamily="18" charset="0"/>
              </a:rPr>
              <a:t>elit</a:t>
            </a:r>
            <a:r>
              <a:rPr lang="en-US" sz="2400">
                <a:latin typeface="Cambria" panose="02040503050406030204" pitchFamily="18" charset="0"/>
              </a:rPr>
              <a:t>, sed do </a:t>
            </a:r>
            <a:r>
              <a:rPr lang="en-US" sz="2400" err="1">
                <a:latin typeface="Cambria" panose="02040503050406030204" pitchFamily="18" charset="0"/>
              </a:rPr>
              <a:t>eiusmod</a:t>
            </a:r>
            <a:r>
              <a:rPr lang="en-US" sz="2400">
                <a:latin typeface="Cambria" panose="02040503050406030204" pitchFamily="18" charset="0"/>
              </a:rPr>
              <a:t> </a:t>
            </a:r>
            <a:r>
              <a:rPr lang="en-US" sz="2400" err="1">
                <a:latin typeface="Cambria" panose="02040503050406030204" pitchFamily="18" charset="0"/>
              </a:rPr>
              <a:t>tempor</a:t>
            </a:r>
            <a:r>
              <a:rPr lang="en-US" sz="2400">
                <a:latin typeface="Cambria" panose="02040503050406030204" pitchFamily="18" charset="0"/>
              </a:rPr>
              <a:t> </a:t>
            </a:r>
            <a:r>
              <a:rPr lang="en-US" sz="2400" err="1">
                <a:latin typeface="Cambria" panose="02040503050406030204" pitchFamily="18" charset="0"/>
              </a:rPr>
              <a:t>incididunt</a:t>
            </a:r>
            <a:r>
              <a:rPr lang="en-US" sz="2400">
                <a:latin typeface="Cambria" panose="02040503050406030204" pitchFamily="18" charset="0"/>
              </a:rPr>
              <a:t> </a:t>
            </a:r>
            <a:r>
              <a:rPr lang="en-US" sz="2400" err="1">
                <a:latin typeface="Cambria" panose="02040503050406030204" pitchFamily="18" charset="0"/>
              </a:rPr>
              <a:t>ut</a:t>
            </a:r>
            <a:r>
              <a:rPr lang="en-US" sz="2400">
                <a:latin typeface="Cambria" panose="02040503050406030204" pitchFamily="18" charset="0"/>
              </a:rPr>
              <a:t> </a:t>
            </a:r>
            <a:r>
              <a:rPr lang="en-US" sz="2400" err="1">
                <a:latin typeface="Cambria" panose="02040503050406030204" pitchFamily="18" charset="0"/>
              </a:rPr>
              <a:t>labore</a:t>
            </a:r>
            <a:r>
              <a:rPr lang="en-US" sz="2400">
                <a:latin typeface="Cambria" panose="02040503050406030204" pitchFamily="18" charset="0"/>
              </a:rPr>
              <a:t> </a:t>
            </a:r>
          </a:p>
          <a:p>
            <a:pPr marL="457200" indent="-457200">
              <a:spcAft>
                <a:spcPts val="1200"/>
              </a:spcAft>
              <a:buFont typeface="Arial" panose="020B0604020202020204" pitchFamily="34" charset="0"/>
              <a:buChar char="•"/>
            </a:pPr>
            <a:r>
              <a:rPr lang="en-US" sz="2400">
                <a:latin typeface="Cambria" panose="02040503050406030204" pitchFamily="18" charset="0"/>
              </a:rPr>
              <a:t>et dolore magna </a:t>
            </a:r>
            <a:r>
              <a:rPr lang="en-US" sz="2400" err="1">
                <a:latin typeface="Cambria" panose="02040503050406030204" pitchFamily="18" charset="0"/>
              </a:rPr>
              <a:t>aliqua</a:t>
            </a:r>
            <a:r>
              <a:rPr lang="en-US" sz="2400">
                <a:latin typeface="Cambria" panose="02040503050406030204" pitchFamily="18" charset="0"/>
              </a:rPr>
              <a:t>. </a:t>
            </a:r>
          </a:p>
        </p:txBody>
      </p:sp>
    </p:spTree>
    <p:extLst>
      <p:ext uri="{BB962C8B-B14F-4D97-AF65-F5344CB8AC3E}">
        <p14:creationId xmlns:p14="http://schemas.microsoft.com/office/powerpoint/2010/main" val="3996264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Section Divider with Subtitle - Gradi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D268A5-AEEA-3C4B-9311-D39C8A6BFD34}"/>
              </a:ext>
            </a:extLst>
          </p:cNvPr>
          <p:cNvSpPr>
            <a:spLocks noGrp="1"/>
          </p:cNvSpPr>
          <p:nvPr>
            <p:ph type="title" hasCustomPrompt="1"/>
          </p:nvPr>
        </p:nvSpPr>
        <p:spPr>
          <a:xfrm>
            <a:off x="914400" y="1371608"/>
            <a:ext cx="10366861" cy="2057397"/>
          </a:xfrm>
        </p:spPr>
        <p:txBody>
          <a:bodyPr/>
          <a:lstStyle>
            <a:lvl1pPr>
              <a:defRPr sz="6000" baseline="0">
                <a:solidFill>
                  <a:schemeClr val="tx1"/>
                </a:solidFill>
              </a:defRPr>
            </a:lvl1pPr>
          </a:lstStyle>
          <a:p>
            <a:r>
              <a:rPr lang="en-US"/>
              <a:t>Alternate Section title</a:t>
            </a:r>
          </a:p>
        </p:txBody>
      </p:sp>
      <p:cxnSp>
        <p:nvCxnSpPr>
          <p:cNvPr id="7" name="Straight Connector 6">
            <a:extLst>
              <a:ext uri="{FF2B5EF4-FFF2-40B4-BE49-F238E27FC236}">
                <a16:creationId xmlns:a16="http://schemas.microsoft.com/office/drawing/2014/main" id="{D590582C-FEDF-5C45-8674-2DEE1202D8CC}"/>
              </a:ext>
            </a:extLst>
          </p:cNvPr>
          <p:cNvCxnSpPr>
            <a:cxnSpLocks/>
          </p:cNvCxnSpPr>
          <p:nvPr userDrawn="1"/>
        </p:nvCxnSpPr>
        <p:spPr>
          <a:xfrm>
            <a:off x="914313" y="4387948"/>
            <a:ext cx="1172603" cy="0"/>
          </a:xfrm>
          <a:prstGeom prst="line">
            <a:avLst/>
          </a:prstGeom>
          <a:ln w="76200"/>
        </p:spPr>
        <p:style>
          <a:lnRef idx="1">
            <a:schemeClr val="accent2"/>
          </a:lnRef>
          <a:fillRef idx="0">
            <a:schemeClr val="accent2"/>
          </a:fillRef>
          <a:effectRef idx="0">
            <a:schemeClr val="accent2"/>
          </a:effectRef>
          <a:fontRef idx="minor">
            <a:schemeClr val="tx1"/>
          </a:fontRef>
        </p:style>
      </p:cxnSp>
      <p:sp>
        <p:nvSpPr>
          <p:cNvPr id="9" name="Text Placeholder 2">
            <a:extLst>
              <a:ext uri="{FF2B5EF4-FFF2-40B4-BE49-F238E27FC236}">
                <a16:creationId xmlns:a16="http://schemas.microsoft.com/office/drawing/2014/main" id="{CA7C0192-8E73-3741-B808-E7043B73E544}"/>
              </a:ext>
            </a:extLst>
          </p:cNvPr>
          <p:cNvSpPr>
            <a:spLocks noGrp="1"/>
          </p:cNvSpPr>
          <p:nvPr>
            <p:ph idx="1" hasCustomPrompt="1"/>
          </p:nvPr>
        </p:nvSpPr>
        <p:spPr>
          <a:xfrm>
            <a:off x="929987" y="3702945"/>
            <a:ext cx="10366861" cy="323977"/>
          </a:xfrm>
          <a:prstGeom prst="rect">
            <a:avLst/>
          </a:prstGeom>
        </p:spPr>
        <p:txBody>
          <a:bodyPr vert="horz" lIns="0" tIns="45720" rIns="91440" bIns="45720" rtlCol="0">
            <a:normAutofit/>
          </a:bodyPr>
          <a:lstStyle>
            <a:lvl1pPr marL="0" indent="0">
              <a:buFontTx/>
              <a:buNone/>
              <a:defRPr sz="1800" b="0" i="0" cap="none" spc="0" baseline="0">
                <a:solidFill>
                  <a:schemeClr val="tx1"/>
                </a:solidFill>
                <a:latin typeface="Cambria" panose="02040503050406030204" pitchFamily="18" charset="0"/>
              </a:defRPr>
            </a:lvl1pPr>
          </a:lstStyle>
          <a:p>
            <a:pPr lvl="0"/>
            <a:r>
              <a:rPr lang="en-US"/>
              <a:t>Subtitle if needed Cambria 18pt font lorem ipsum</a:t>
            </a:r>
          </a:p>
        </p:txBody>
      </p:sp>
      <p:pic>
        <p:nvPicPr>
          <p:cNvPr id="8" name="Graphic 7">
            <a:extLst>
              <a:ext uri="{FF2B5EF4-FFF2-40B4-BE49-F238E27FC236}">
                <a16:creationId xmlns:a16="http://schemas.microsoft.com/office/drawing/2014/main" id="{F79C3A6F-13CB-A94E-A957-F08735F09C8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5" y="258793"/>
            <a:ext cx="1561196" cy="216854"/>
          </a:xfrm>
          <a:prstGeom prst="rect">
            <a:avLst/>
          </a:prstGeom>
        </p:spPr>
      </p:pic>
      <p:sp>
        <p:nvSpPr>
          <p:cNvPr id="10" name="Slide Number Placeholder 5">
            <a:extLst>
              <a:ext uri="{FF2B5EF4-FFF2-40B4-BE49-F238E27FC236}">
                <a16:creationId xmlns:a16="http://schemas.microsoft.com/office/drawing/2014/main" id="{5B0C05F0-E967-F84E-89BB-F5BF21AD7C08}"/>
              </a:ext>
            </a:extLst>
          </p:cNvPr>
          <p:cNvSpPr>
            <a:spLocks noGrp="1"/>
          </p:cNvSpPr>
          <p:nvPr>
            <p:ph type="sldNum" sz="quarter" idx="4"/>
          </p:nvPr>
        </p:nvSpPr>
        <p:spPr>
          <a:xfrm>
            <a:off x="11707151" y="6354240"/>
            <a:ext cx="399651" cy="312098"/>
          </a:xfrm>
          <a:prstGeom prst="rect">
            <a:avLst/>
          </a:prstGeom>
        </p:spPr>
        <p:txBody>
          <a:bodyPr vert="horz" lIns="0" tIns="0" rIns="91440" bIns="45720" rtlCol="0" anchor="t" anchorCtr="0"/>
          <a:lstStyle>
            <a:lvl1pPr algn="l">
              <a:defRPr sz="751" b="0" i="0">
                <a:solidFill>
                  <a:schemeClr val="tx1">
                    <a:tint val="75000"/>
                  </a:schemeClr>
                </a:solidFill>
                <a:latin typeface="Arial" panose="020B0604020202020204" pitchFamily="34" charset="0"/>
                <a:cs typeface="Arial" panose="020B0604020202020204" pitchFamily="34" charset="0"/>
              </a:defRPr>
            </a:lvl1pPr>
          </a:lstStyle>
          <a:p>
            <a:fld id="{234755BD-B4AC-9044-BCE4-27904766F8BB}" type="slidenum">
              <a:rPr lang="en-US" smtClean="0"/>
              <a:pPr/>
              <a:t>‹#›</a:t>
            </a:fld>
            <a:endParaRPr lang="en-US"/>
          </a:p>
        </p:txBody>
      </p:sp>
    </p:spTree>
    <p:extLst>
      <p:ext uri="{BB962C8B-B14F-4D97-AF65-F5344CB8AC3E}">
        <p14:creationId xmlns:p14="http://schemas.microsoft.com/office/powerpoint/2010/main" val="318928368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cSld name="Section">
    <p:spTree>
      <p:nvGrpSpPr>
        <p:cNvPr id="1" name=""/>
        <p:cNvGrpSpPr/>
        <p:nvPr/>
      </p:nvGrpSpPr>
      <p:grpSpPr>
        <a:xfrm>
          <a:off x="0" y="0"/>
          <a:ext cx="0" cy="0"/>
          <a:chOff x="0" y="0"/>
          <a:chExt cx="0" cy="0"/>
        </a:xfrm>
      </p:grpSpPr>
      <p:sp>
        <p:nvSpPr>
          <p:cNvPr id="9" name="Rectangle 1"/>
          <p:cNvSpPr>
            <a:spLocks/>
          </p:cNvSpPr>
          <p:nvPr userDrawn="1"/>
        </p:nvSpPr>
        <p:spPr bwMode="auto">
          <a:xfrm>
            <a:off x="0" y="6328874"/>
            <a:ext cx="5994400" cy="538972"/>
          </a:xfrm>
          <a:prstGeom prst="rect">
            <a:avLst/>
          </a:prstGeom>
          <a:solidFill>
            <a:srgbClr val="155F86"/>
          </a:solidFill>
          <a:ln>
            <a:noFill/>
          </a:ln>
        </p:spPr>
        <p:txBody>
          <a:bodyPr lIns="0" tIns="0" rIns="0" bIns="0"/>
          <a:lstStyle/>
          <a:p>
            <a:pPr defTabSz="457200" fontAlgn="auto">
              <a:spcBef>
                <a:spcPts val="0"/>
              </a:spcBef>
              <a:spcAft>
                <a:spcPts val="0"/>
              </a:spcAft>
            </a:pPr>
            <a:endParaRPr lang="en-US" sz="1800">
              <a:solidFill>
                <a:prstClr val="black"/>
              </a:solidFill>
              <a:latin typeface="Calibri"/>
            </a:endParaRPr>
          </a:p>
        </p:txBody>
      </p:sp>
      <p:pic>
        <p:nvPicPr>
          <p:cNvPr id="13" name="Picture 12" descr="FSA-4C copy.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250013" y="6334408"/>
            <a:ext cx="5717903" cy="402780"/>
          </a:xfrm>
          <a:prstGeom prst="rect">
            <a:avLst/>
          </a:prstGeom>
        </p:spPr>
      </p:pic>
      <p:sp>
        <p:nvSpPr>
          <p:cNvPr id="2" name="Title 1"/>
          <p:cNvSpPr>
            <a:spLocks noGrp="1"/>
          </p:cNvSpPr>
          <p:nvPr>
            <p:ph type="title" hasCustomPrompt="1"/>
          </p:nvPr>
        </p:nvSpPr>
        <p:spPr>
          <a:xfrm>
            <a:off x="612944" y="414325"/>
            <a:ext cx="11405549" cy="647698"/>
          </a:xfrm>
          <a:prstGeom prst="rect">
            <a:avLst/>
          </a:prstGeom>
        </p:spPr>
        <p:txBody>
          <a:bodyPr/>
          <a:lstStyle>
            <a:lvl1pPr algn="l">
              <a:defRPr sz="4000">
                <a:solidFill>
                  <a:schemeClr val="tx1">
                    <a:lumMod val="65000"/>
                    <a:lumOff val="35000"/>
                  </a:schemeClr>
                </a:solidFill>
                <a:latin typeface="Arial"/>
                <a:cs typeface="Arial"/>
              </a:defRPr>
            </a:lvl1pPr>
          </a:lstStyle>
          <a:p>
            <a:r>
              <a:rPr lang="en-US"/>
              <a:t>CLICK TO EDIT MASTER TITLE STYLE</a:t>
            </a:r>
          </a:p>
        </p:txBody>
      </p:sp>
      <p:sp>
        <p:nvSpPr>
          <p:cNvPr id="3" name="Content Placeholder 2"/>
          <p:cNvSpPr>
            <a:spLocks noGrp="1"/>
          </p:cNvSpPr>
          <p:nvPr>
            <p:ph idx="1"/>
          </p:nvPr>
        </p:nvSpPr>
        <p:spPr>
          <a:xfrm>
            <a:off x="711200" y="1524000"/>
            <a:ext cx="10972800" cy="4525963"/>
          </a:xfrm>
          <a:prstGeom prst="rect">
            <a:avLst/>
          </a:prstGeom>
        </p:spPr>
        <p:txBody>
          <a:bodyPr/>
          <a:lstStyle>
            <a:lvl1pPr marL="230188" indent="-230188">
              <a:buSzPct val="80000"/>
              <a:defRPr sz="2000">
                <a:solidFill>
                  <a:srgbClr val="535353"/>
                </a:solidFill>
                <a:latin typeface="Arial"/>
                <a:cs typeface="Arial"/>
              </a:defRPr>
            </a:lvl1pPr>
            <a:lvl2pPr marL="404813" indent="-174625">
              <a:buSzPct val="75000"/>
              <a:buFont typeface="Arial"/>
              <a:buChar char="•"/>
              <a:defRPr sz="1800">
                <a:solidFill>
                  <a:srgbClr val="535353"/>
                </a:solidFill>
                <a:latin typeface="Arial"/>
                <a:cs typeface="Arial"/>
              </a:defRPr>
            </a:lvl2pPr>
            <a:lvl3pPr marL="623888" indent="-163513">
              <a:buSzPct val="80000"/>
              <a:defRPr sz="1600">
                <a:solidFill>
                  <a:srgbClr val="535353"/>
                </a:solidFill>
                <a:latin typeface="Arial"/>
                <a:cs typeface="Arial"/>
              </a:defRPr>
            </a:lvl3pPr>
            <a:lvl4pPr marL="854075" indent="-230188">
              <a:defRPr sz="1100">
                <a:solidFill>
                  <a:srgbClr val="535353"/>
                </a:solidFill>
                <a:latin typeface="Arial"/>
                <a:cs typeface="Arial"/>
              </a:defRPr>
            </a:lvl4pPr>
            <a:lvl5pPr>
              <a:defRPr sz="1200">
                <a:solidFill>
                  <a:srgbClr val="535353"/>
                </a:solidFill>
                <a:latin typeface="Arial"/>
                <a:cs typeface="Aria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a:xfrm>
            <a:off x="711200" y="6400801"/>
            <a:ext cx="2844800" cy="365125"/>
          </a:xfrm>
        </p:spPr>
        <p:txBody>
          <a:bodyPr/>
          <a:lstStyle>
            <a:lvl1pPr algn="l">
              <a:defRPr sz="900">
                <a:solidFill>
                  <a:schemeClr val="bg1">
                    <a:lumMod val="95000"/>
                  </a:schemeClr>
                </a:solidFill>
                <a:latin typeface="Arial"/>
                <a:cs typeface="Arial"/>
              </a:defRPr>
            </a:lvl1pPr>
          </a:lstStyle>
          <a:p>
            <a:fld id="{6D88D7DD-9B19-7A49-BB06-36BA9927445F}" type="slidenum">
              <a:rPr lang="en-US">
                <a:solidFill>
                  <a:prstClr val="white">
                    <a:lumMod val="95000"/>
                  </a:prstClr>
                </a:solidFill>
              </a:rPr>
              <a:pPr/>
              <a:t>‹#›</a:t>
            </a:fld>
            <a:endParaRPr lang="en-US">
              <a:solidFill>
                <a:prstClr val="white">
                  <a:lumMod val="95000"/>
                </a:prstClr>
              </a:solidFill>
            </a:endParaRPr>
          </a:p>
        </p:txBody>
      </p:sp>
      <p:sp>
        <p:nvSpPr>
          <p:cNvPr id="11" name="Rectangle 1"/>
          <p:cNvSpPr>
            <a:spLocks/>
          </p:cNvSpPr>
          <p:nvPr userDrawn="1"/>
        </p:nvSpPr>
        <p:spPr bwMode="auto">
          <a:xfrm>
            <a:off x="-19463" y="1"/>
            <a:ext cx="12223629" cy="321617"/>
          </a:xfrm>
          <a:prstGeom prst="rect">
            <a:avLst/>
          </a:prstGeom>
          <a:solidFill>
            <a:srgbClr val="155F86"/>
          </a:solidFill>
          <a:ln>
            <a:noFill/>
          </a:ln>
        </p:spPr>
        <p:txBody>
          <a:bodyPr lIns="0" tIns="0" rIns="0" bIns="0"/>
          <a:lstStyle/>
          <a:p>
            <a:pPr defTabSz="457200" fontAlgn="auto">
              <a:spcBef>
                <a:spcPts val="0"/>
              </a:spcBef>
              <a:spcAft>
                <a:spcPts val="0"/>
              </a:spcAft>
            </a:pPr>
            <a:endParaRPr lang="en-US" sz="1800">
              <a:solidFill>
                <a:prstClr val="black"/>
              </a:solidFill>
              <a:latin typeface="Calibri"/>
            </a:endParaRPr>
          </a:p>
        </p:txBody>
      </p:sp>
      <p:cxnSp>
        <p:nvCxnSpPr>
          <p:cNvPr id="14" name="Straight Connector 13"/>
          <p:cNvCxnSpPr/>
          <p:nvPr userDrawn="1"/>
        </p:nvCxnSpPr>
        <p:spPr>
          <a:xfrm>
            <a:off x="321125" y="1062023"/>
            <a:ext cx="11527371" cy="0"/>
          </a:xfrm>
          <a:prstGeom prst="line">
            <a:avLst/>
          </a:prstGeom>
          <a:ln w="50800" cmpd="sng">
            <a:solidFill>
              <a:schemeClr val="tx1">
                <a:lumMod val="65000"/>
                <a:lumOff val="35000"/>
              </a:schemeClr>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470932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 - Solid">
    <p:bg>
      <p:bgPr>
        <a:solidFill>
          <a:srgbClr val="113C53"/>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73CDAF1-4BB2-9E42-A71C-4F5460496E60}"/>
              </a:ext>
            </a:extLst>
          </p:cNvPr>
          <p:cNvSpPr>
            <a:spLocks noGrp="1"/>
          </p:cNvSpPr>
          <p:nvPr>
            <p:ph type="sldNum" sz="quarter" idx="10"/>
          </p:nvPr>
        </p:nvSpPr>
        <p:spPr/>
        <p:txBody>
          <a:bodyPr/>
          <a:lstStyle>
            <a:lvl1pPr>
              <a:defRPr>
                <a:solidFill>
                  <a:schemeClr val="bg2"/>
                </a:solidFill>
              </a:defRPr>
            </a:lvl1pPr>
          </a:lstStyle>
          <a:p>
            <a:fld id="{234755BD-B4AC-9044-BCE4-27904766F8BB}" type="slidenum">
              <a:rPr lang="en-US" smtClean="0"/>
              <a:pPr/>
              <a:t>‹#›</a:t>
            </a:fld>
            <a:endParaRPr lang="en-US"/>
          </a:p>
        </p:txBody>
      </p:sp>
      <p:sp>
        <p:nvSpPr>
          <p:cNvPr id="55" name="Title Placeholder 17">
            <a:extLst>
              <a:ext uri="{FF2B5EF4-FFF2-40B4-BE49-F238E27FC236}">
                <a16:creationId xmlns:a16="http://schemas.microsoft.com/office/drawing/2014/main" id="{B1F1AE2D-D822-C04E-81ED-39C9F152D3C4}"/>
              </a:ext>
            </a:extLst>
          </p:cNvPr>
          <p:cNvSpPr>
            <a:spLocks noGrp="1"/>
          </p:cNvSpPr>
          <p:nvPr>
            <p:ph type="title"/>
          </p:nvPr>
        </p:nvSpPr>
        <p:spPr>
          <a:xfrm>
            <a:off x="912571" y="349506"/>
            <a:ext cx="8874759" cy="798177"/>
          </a:xfrm>
          <a:prstGeom prst="rect">
            <a:avLst/>
          </a:prstGeom>
        </p:spPr>
        <p:txBody>
          <a:bodyPr vert="horz" lIns="0" tIns="45720" rIns="91440" bIns="45720" rtlCol="0" anchor="b" anchorCtr="0">
            <a:noAutofit/>
          </a:bodyPr>
          <a:lstStyle>
            <a:lvl1pPr>
              <a:defRPr>
                <a:solidFill>
                  <a:schemeClr val="bg1"/>
                </a:solidFill>
              </a:defRPr>
            </a:lvl1pPr>
          </a:lstStyle>
          <a:p>
            <a:r>
              <a:rPr lang="en-US"/>
              <a:t>Click to edit Master title style</a:t>
            </a:r>
          </a:p>
        </p:txBody>
      </p:sp>
      <p:cxnSp>
        <p:nvCxnSpPr>
          <p:cNvPr id="22" name="Straight Connector 21">
            <a:extLst>
              <a:ext uri="{FF2B5EF4-FFF2-40B4-BE49-F238E27FC236}">
                <a16:creationId xmlns:a16="http://schemas.microsoft.com/office/drawing/2014/main" id="{DF8BBF27-E039-D94A-A108-37D475A1B9DC}"/>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pic>
        <p:nvPicPr>
          <p:cNvPr id="7" name="Graphic 6">
            <a:extLst>
              <a:ext uri="{FF2B5EF4-FFF2-40B4-BE49-F238E27FC236}">
                <a16:creationId xmlns:a16="http://schemas.microsoft.com/office/drawing/2014/main" id="{C494697A-99C0-9042-A2C2-54CAB646FDF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Tree>
    <p:extLst>
      <p:ext uri="{BB962C8B-B14F-4D97-AF65-F5344CB8AC3E}">
        <p14:creationId xmlns:p14="http://schemas.microsoft.com/office/powerpoint/2010/main" val="10724204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 White">
    <p:spTree>
      <p:nvGrpSpPr>
        <p:cNvPr id="1" name=""/>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8EE4F0C4-96A0-FB49-92EF-CF053D176BBB}"/>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5" name="Slide Number Placeholder 5">
            <a:extLst>
              <a:ext uri="{FF2B5EF4-FFF2-40B4-BE49-F238E27FC236}">
                <a16:creationId xmlns:a16="http://schemas.microsoft.com/office/drawing/2014/main" id="{CC9DC9BC-0E08-1A47-AB3C-D0D05F30B7A5}"/>
              </a:ext>
            </a:extLst>
          </p:cNvPr>
          <p:cNvSpPr>
            <a:spLocks noGrp="1"/>
          </p:cNvSpPr>
          <p:nvPr>
            <p:ph type="sldNum" sz="quarter" idx="4"/>
          </p:nvPr>
        </p:nvSpPr>
        <p:spPr>
          <a:xfrm>
            <a:off x="11707151" y="6354240"/>
            <a:ext cx="399651" cy="312098"/>
          </a:xfrm>
          <a:prstGeom prst="rect">
            <a:avLst/>
          </a:prstGeom>
        </p:spPr>
        <p:txBody>
          <a:bodyPr vert="horz" lIns="0" tIns="0" rIns="91440" bIns="45720" rtlCol="0" anchor="t" anchorCtr="0"/>
          <a:lstStyle>
            <a:lvl1pPr algn="l">
              <a:defRPr sz="751" b="0" i="0">
                <a:solidFill>
                  <a:schemeClr val="tx1">
                    <a:tint val="75000"/>
                  </a:schemeClr>
                </a:solidFill>
                <a:latin typeface="Arial" panose="020B0604020202020204" pitchFamily="34" charset="0"/>
                <a:cs typeface="Arial" panose="020B0604020202020204" pitchFamily="34" charset="0"/>
              </a:defRPr>
            </a:lvl1pPr>
          </a:lstStyle>
          <a:p>
            <a:fld id="{234755BD-B4AC-9044-BCE4-27904766F8BB}" type="slidenum">
              <a:rPr lang="en-US" smtClean="0"/>
              <a:pPr/>
              <a:t>‹#›</a:t>
            </a:fld>
            <a:endParaRPr lang="en-US"/>
          </a:p>
        </p:txBody>
      </p:sp>
      <p:sp>
        <p:nvSpPr>
          <p:cNvPr id="6" name="Title Placeholder 17">
            <a:extLst>
              <a:ext uri="{FF2B5EF4-FFF2-40B4-BE49-F238E27FC236}">
                <a16:creationId xmlns:a16="http://schemas.microsoft.com/office/drawing/2014/main" id="{A40A9772-F566-7847-89D0-15690EA53F74}"/>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tx1"/>
                </a:solidFill>
              </a:defRPr>
            </a:lvl1pPr>
          </a:lstStyle>
          <a:p>
            <a:r>
              <a:rPr lang="en-US"/>
              <a:t>Click to edit Master title style</a:t>
            </a:r>
          </a:p>
        </p:txBody>
      </p:sp>
      <p:pic>
        <p:nvPicPr>
          <p:cNvPr id="7" name="Graphic 6">
            <a:extLst>
              <a:ext uri="{FF2B5EF4-FFF2-40B4-BE49-F238E27FC236}">
                <a16:creationId xmlns:a16="http://schemas.microsoft.com/office/drawing/2014/main" id="{495AEA99-2F8A-3D47-8F3B-166A2000868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5" y="258793"/>
            <a:ext cx="1561196" cy="216854"/>
          </a:xfrm>
          <a:prstGeom prst="rect">
            <a:avLst/>
          </a:prstGeom>
        </p:spPr>
      </p:pic>
    </p:spTree>
    <p:extLst>
      <p:ext uri="{BB962C8B-B14F-4D97-AF65-F5344CB8AC3E}">
        <p14:creationId xmlns:p14="http://schemas.microsoft.com/office/powerpoint/2010/main" val="871836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wo Columns - Gradient">
    <p:bg>
      <p:bgPr>
        <a:solidFill>
          <a:srgbClr val="113C53"/>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1ECFAE3-7E05-0B4A-9CE1-B6F37E6F693F}"/>
              </a:ext>
            </a:extLst>
          </p:cNvPr>
          <p:cNvSpPr>
            <a:spLocks noGrp="1"/>
          </p:cNvSpPr>
          <p:nvPr>
            <p:ph type="sldNum" sz="quarter" idx="10"/>
          </p:nvPr>
        </p:nvSpPr>
        <p:spPr/>
        <p:txBody>
          <a:bodyPr/>
          <a:lstStyle>
            <a:lvl1pPr>
              <a:defRPr>
                <a:solidFill>
                  <a:schemeClr val="bg2"/>
                </a:solidFill>
              </a:defRPr>
            </a:lvl1pPr>
          </a:lstStyle>
          <a:p>
            <a:fld id="{234755BD-B4AC-9044-BCE4-27904766F8BB}" type="slidenum">
              <a:rPr lang="en-US" smtClean="0"/>
              <a:pPr/>
              <a:t>‹#›</a:t>
            </a:fld>
            <a:endParaRPr lang="en-US"/>
          </a:p>
        </p:txBody>
      </p:sp>
      <p:cxnSp>
        <p:nvCxnSpPr>
          <p:cNvPr id="20" name="Straight Connector 19">
            <a:extLst>
              <a:ext uri="{FF2B5EF4-FFF2-40B4-BE49-F238E27FC236}">
                <a16:creationId xmlns:a16="http://schemas.microsoft.com/office/drawing/2014/main" id="{2B77079C-4238-C245-868E-8F2D147A0174}"/>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21" name="Title Placeholder 17">
            <a:extLst>
              <a:ext uri="{FF2B5EF4-FFF2-40B4-BE49-F238E27FC236}">
                <a16:creationId xmlns:a16="http://schemas.microsoft.com/office/drawing/2014/main" id="{6A83C0DE-D209-AC40-A278-E03F7AC4CA75}"/>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bg2"/>
                </a:solidFill>
              </a:defRPr>
            </a:lvl1pPr>
          </a:lstStyle>
          <a:p>
            <a:r>
              <a:rPr lang="en-US"/>
              <a:t>Click to edit Master title style</a:t>
            </a:r>
          </a:p>
        </p:txBody>
      </p:sp>
      <p:sp>
        <p:nvSpPr>
          <p:cNvPr id="25" name="Text Placeholder 2">
            <a:extLst>
              <a:ext uri="{FF2B5EF4-FFF2-40B4-BE49-F238E27FC236}">
                <a16:creationId xmlns:a16="http://schemas.microsoft.com/office/drawing/2014/main" id="{981BFAF1-1DB2-0A45-BE9C-261E5CA6E240}"/>
              </a:ext>
            </a:extLst>
          </p:cNvPr>
          <p:cNvSpPr>
            <a:spLocks noGrp="1"/>
          </p:cNvSpPr>
          <p:nvPr>
            <p:ph type="body" sz="quarter" idx="20" hasCustomPrompt="1"/>
          </p:nvPr>
        </p:nvSpPr>
        <p:spPr>
          <a:xfrm>
            <a:off x="897119" y="3124205"/>
            <a:ext cx="8890211" cy="2521403"/>
          </a:xfrm>
        </p:spPr>
        <p:txBody>
          <a:bodyPr lIns="0">
            <a:noAutofit/>
          </a:bodyPr>
          <a:lstStyle>
            <a:lvl1pPr marL="0" marR="0" indent="0" algn="l" defTabSz="914173" rtl="0" eaLnBrk="1" fontAlgn="auto" latinLnBrk="0" hangingPunct="1">
              <a:lnSpc>
                <a:spcPct val="150000"/>
              </a:lnSpc>
              <a:spcBef>
                <a:spcPts val="1000"/>
              </a:spcBef>
              <a:spcAft>
                <a:spcPts val="451"/>
              </a:spcAft>
              <a:buClrTx/>
              <a:buSzTx/>
              <a:buFontTx/>
              <a:buNone/>
              <a:tabLst/>
              <a:defRPr sz="1200" b="0" i="0">
                <a:solidFill>
                  <a:schemeClr val="bg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a:t>Sed </a:t>
            </a:r>
            <a:r>
              <a:rPr lang="en-US" err="1"/>
              <a:t>posuere</a:t>
            </a:r>
            <a:r>
              <a:rPr lang="en-US"/>
              <a:t> </a:t>
            </a:r>
            <a:r>
              <a:rPr lang="en-US" err="1"/>
              <a:t>consectetur</a:t>
            </a:r>
            <a:r>
              <a:rPr lang="en-US"/>
              <a:t> </a:t>
            </a:r>
            <a:r>
              <a:rPr lang="en-US" err="1"/>
              <a:t>est</a:t>
            </a:r>
            <a:r>
              <a:rPr lang="en-US"/>
              <a:t> at </a:t>
            </a:r>
            <a:r>
              <a:rPr lang="en-US" err="1"/>
              <a:t>lobortis</a:t>
            </a:r>
            <a:r>
              <a:rPr lang="en-US"/>
              <a:t>. </a:t>
            </a:r>
            <a:r>
              <a:rPr lang="en-US" err="1"/>
              <a:t>Donec</a:t>
            </a:r>
            <a:r>
              <a:rPr lang="en-US"/>
              <a:t> </a:t>
            </a:r>
            <a:r>
              <a:rPr lang="en-US" err="1"/>
              <a:t>ullamcorper</a:t>
            </a:r>
            <a:r>
              <a:rPr lang="en-US"/>
              <a:t> </a:t>
            </a:r>
            <a:r>
              <a:rPr lang="en-US" err="1"/>
              <a:t>nulla</a:t>
            </a:r>
            <a:r>
              <a:rPr lang="en-US"/>
              <a:t> non </a:t>
            </a:r>
            <a:r>
              <a:rPr lang="en-US" err="1"/>
              <a:t>metus</a:t>
            </a:r>
            <a:r>
              <a:rPr lang="en-US"/>
              <a:t> </a:t>
            </a:r>
            <a:r>
              <a:rPr lang="en-US" err="1"/>
              <a:t>auctor</a:t>
            </a:r>
            <a:r>
              <a:rPr lang="en-US"/>
              <a:t> </a:t>
            </a:r>
            <a:r>
              <a:rPr lang="en-US" err="1"/>
              <a:t>fringilla</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 </a:t>
            </a:r>
            <a:r>
              <a:rPr lang="en-US" err="1"/>
              <a:t>auctor</a:t>
            </a:r>
            <a:r>
              <a:rPr lang="en-US"/>
              <a:t>. </a:t>
            </a:r>
            <a:r>
              <a:rPr lang="en-US" err="1"/>
              <a:t>Aenean</a:t>
            </a:r>
            <a:r>
              <a:rPr lang="en-US"/>
              <a:t> lacinia </a:t>
            </a:r>
            <a:r>
              <a:rPr lang="en-US" err="1"/>
              <a:t>bibendum</a:t>
            </a:r>
            <a:r>
              <a:rPr lang="en-US"/>
              <a:t> </a:t>
            </a:r>
            <a:r>
              <a:rPr lang="en-US" err="1"/>
              <a:t>nulla</a:t>
            </a:r>
            <a:r>
              <a:rPr lang="en-US"/>
              <a:t> sed </a:t>
            </a:r>
            <a:r>
              <a:rPr lang="en-US" err="1"/>
              <a:t>consectetur</a:t>
            </a:r>
            <a:r>
              <a:rPr lang="en-US"/>
              <a:t>. Sed </a:t>
            </a:r>
            <a:r>
              <a:rPr lang="en-US" err="1"/>
              <a:t>posuere</a:t>
            </a:r>
            <a:r>
              <a:rPr lang="en-US"/>
              <a:t> </a:t>
            </a:r>
            <a:r>
              <a:rPr lang="en-US" err="1"/>
              <a:t>consectetur</a:t>
            </a:r>
            <a:r>
              <a:rPr lang="en-US"/>
              <a:t> </a:t>
            </a:r>
            <a:r>
              <a:rPr lang="en-US" err="1"/>
              <a:t>est</a:t>
            </a:r>
            <a:r>
              <a:rPr lang="en-US"/>
              <a:t> at </a:t>
            </a:r>
            <a:r>
              <a:rPr lang="en-US" err="1"/>
              <a:t>lobortis</a:t>
            </a:r>
            <a:r>
              <a:rPr lang="en-US"/>
              <a:t>. </a:t>
            </a:r>
            <a:r>
              <a:rPr lang="en-US" err="1"/>
              <a:t>Donec</a:t>
            </a:r>
            <a:r>
              <a:rPr lang="en-US"/>
              <a:t> </a:t>
            </a:r>
            <a:r>
              <a:rPr lang="en-US" err="1"/>
              <a:t>ullamcorper</a:t>
            </a:r>
            <a:r>
              <a:rPr lang="en-US"/>
              <a:t> </a:t>
            </a:r>
            <a:r>
              <a:rPr lang="en-US" err="1"/>
              <a:t>nulla</a:t>
            </a:r>
            <a:r>
              <a:rPr lang="en-US"/>
              <a:t> non </a:t>
            </a:r>
            <a:r>
              <a:rPr lang="en-US" err="1"/>
              <a:t>metus</a:t>
            </a:r>
            <a:r>
              <a:rPr lang="en-US"/>
              <a:t> </a:t>
            </a:r>
            <a:r>
              <a:rPr lang="en-US" err="1"/>
              <a:t>auctor</a:t>
            </a:r>
            <a:r>
              <a:rPr lang="en-US"/>
              <a:t> </a:t>
            </a:r>
            <a:r>
              <a:rPr lang="en-US" err="1"/>
              <a:t>fringilla</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 </a:t>
            </a:r>
            <a:r>
              <a:rPr lang="en-US" err="1"/>
              <a:t>auctor</a:t>
            </a:r>
            <a:r>
              <a:rPr lang="en-US"/>
              <a:t>. </a:t>
            </a:r>
            <a:r>
              <a:rPr lang="en-US" err="1"/>
              <a:t>Aenean</a:t>
            </a:r>
            <a:r>
              <a:rPr lang="en-US"/>
              <a:t> lacinia </a:t>
            </a:r>
            <a:r>
              <a:rPr lang="en-US" err="1"/>
              <a:t>bibendum</a:t>
            </a:r>
            <a:r>
              <a:rPr lang="en-US"/>
              <a:t> </a:t>
            </a:r>
            <a:r>
              <a:rPr lang="en-US" err="1"/>
              <a:t>nulla</a:t>
            </a:r>
            <a:r>
              <a:rPr lang="en-US"/>
              <a:t> sed </a:t>
            </a:r>
            <a:r>
              <a:rPr lang="en-US" err="1"/>
              <a:t>consectetur</a:t>
            </a:r>
            <a:r>
              <a:rPr lang="en-US"/>
              <a:t>.</a:t>
            </a:r>
          </a:p>
          <a:p>
            <a:pPr lvl="0"/>
            <a:endParaRPr lang="en-US"/>
          </a:p>
        </p:txBody>
      </p:sp>
      <p:pic>
        <p:nvPicPr>
          <p:cNvPr id="12" name="Graphic 11">
            <a:extLst>
              <a:ext uri="{FF2B5EF4-FFF2-40B4-BE49-F238E27FC236}">
                <a16:creationId xmlns:a16="http://schemas.microsoft.com/office/drawing/2014/main" id="{4F6F4B07-3668-D149-8113-4DE49504E05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15" name="Text Placeholder 2">
            <a:extLst>
              <a:ext uri="{FF2B5EF4-FFF2-40B4-BE49-F238E27FC236}">
                <a16:creationId xmlns:a16="http://schemas.microsoft.com/office/drawing/2014/main" id="{780774BC-50CB-E74D-A7FA-17C71D14AE5B}"/>
              </a:ext>
            </a:extLst>
          </p:cNvPr>
          <p:cNvSpPr>
            <a:spLocks noGrp="1"/>
          </p:cNvSpPr>
          <p:nvPr>
            <p:ph type="body" sz="quarter" idx="23" hasCustomPrompt="1"/>
          </p:nvPr>
        </p:nvSpPr>
        <p:spPr>
          <a:xfrm>
            <a:off x="897120" y="2491405"/>
            <a:ext cx="4764092"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a:t>ONE OR TWO LINES for topic description insert text here</a:t>
            </a:r>
          </a:p>
        </p:txBody>
      </p:sp>
    </p:spTree>
    <p:extLst>
      <p:ext uri="{BB962C8B-B14F-4D97-AF65-F5344CB8AC3E}">
        <p14:creationId xmlns:p14="http://schemas.microsoft.com/office/powerpoint/2010/main" val="40282174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Two Columns - Gradient">
    <p:bg>
      <p:bgPr>
        <a:solidFill>
          <a:schemeClr val="bg1"/>
        </a:solidFill>
        <a:effectLst/>
      </p:bgPr>
    </p:bg>
    <p:spTree>
      <p:nvGrpSpPr>
        <p:cNvPr id="1" name=""/>
        <p:cNvGrpSpPr/>
        <p:nvPr/>
      </p:nvGrpSpPr>
      <p:grpSpPr>
        <a:xfrm>
          <a:off x="0" y="0"/>
          <a:ext cx="0" cy="0"/>
          <a:chOff x="0" y="0"/>
          <a:chExt cx="0" cy="0"/>
        </a:xfrm>
      </p:grpSpPr>
      <p:cxnSp>
        <p:nvCxnSpPr>
          <p:cNvPr id="20" name="Straight Connector 19">
            <a:extLst>
              <a:ext uri="{FF2B5EF4-FFF2-40B4-BE49-F238E27FC236}">
                <a16:creationId xmlns:a16="http://schemas.microsoft.com/office/drawing/2014/main" id="{2B77079C-4238-C245-868E-8F2D147A0174}"/>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21" name="Title Placeholder 17">
            <a:extLst>
              <a:ext uri="{FF2B5EF4-FFF2-40B4-BE49-F238E27FC236}">
                <a16:creationId xmlns:a16="http://schemas.microsoft.com/office/drawing/2014/main" id="{6A83C0DE-D209-AC40-A278-E03F7AC4CA75}"/>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tx1"/>
                </a:solidFill>
              </a:defRPr>
            </a:lvl1pPr>
          </a:lstStyle>
          <a:p>
            <a:r>
              <a:rPr lang="en-US"/>
              <a:t>Click to edit Master title style</a:t>
            </a:r>
          </a:p>
        </p:txBody>
      </p:sp>
      <p:sp>
        <p:nvSpPr>
          <p:cNvPr id="25" name="Text Placeholder 2">
            <a:extLst>
              <a:ext uri="{FF2B5EF4-FFF2-40B4-BE49-F238E27FC236}">
                <a16:creationId xmlns:a16="http://schemas.microsoft.com/office/drawing/2014/main" id="{981BFAF1-1DB2-0A45-BE9C-261E5CA6E240}"/>
              </a:ext>
            </a:extLst>
          </p:cNvPr>
          <p:cNvSpPr>
            <a:spLocks noGrp="1"/>
          </p:cNvSpPr>
          <p:nvPr>
            <p:ph type="body" sz="quarter" idx="20" hasCustomPrompt="1"/>
          </p:nvPr>
        </p:nvSpPr>
        <p:spPr>
          <a:xfrm>
            <a:off x="897119" y="3124205"/>
            <a:ext cx="8890211" cy="2521403"/>
          </a:xfrm>
        </p:spPr>
        <p:txBody>
          <a:bodyPr lIns="0">
            <a:noAutofit/>
          </a:bodyPr>
          <a:lstStyle>
            <a:lvl1pPr marL="0" marR="0" indent="0" algn="l" defTabSz="914173" rtl="0" eaLnBrk="1" fontAlgn="auto" latinLnBrk="0" hangingPunct="1">
              <a:lnSpc>
                <a:spcPct val="150000"/>
              </a:lnSpc>
              <a:spcBef>
                <a:spcPts val="1000"/>
              </a:spcBef>
              <a:spcAft>
                <a:spcPts val="451"/>
              </a:spcAft>
              <a:buClrTx/>
              <a:buSzTx/>
              <a:buFontTx/>
              <a:buNone/>
              <a:tabLst/>
              <a:defRPr sz="1200"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a:t>Sed </a:t>
            </a:r>
            <a:r>
              <a:rPr lang="en-US" err="1"/>
              <a:t>posuere</a:t>
            </a:r>
            <a:r>
              <a:rPr lang="en-US"/>
              <a:t> </a:t>
            </a:r>
            <a:r>
              <a:rPr lang="en-US" err="1"/>
              <a:t>consectetur</a:t>
            </a:r>
            <a:r>
              <a:rPr lang="en-US"/>
              <a:t> </a:t>
            </a:r>
            <a:r>
              <a:rPr lang="en-US" err="1"/>
              <a:t>est</a:t>
            </a:r>
            <a:r>
              <a:rPr lang="en-US"/>
              <a:t> at </a:t>
            </a:r>
            <a:r>
              <a:rPr lang="en-US" err="1"/>
              <a:t>lobortis</a:t>
            </a:r>
            <a:r>
              <a:rPr lang="en-US"/>
              <a:t>. </a:t>
            </a:r>
            <a:r>
              <a:rPr lang="en-US" err="1"/>
              <a:t>Donec</a:t>
            </a:r>
            <a:r>
              <a:rPr lang="en-US"/>
              <a:t> </a:t>
            </a:r>
            <a:r>
              <a:rPr lang="en-US" err="1"/>
              <a:t>ullamcorper</a:t>
            </a:r>
            <a:r>
              <a:rPr lang="en-US"/>
              <a:t> </a:t>
            </a:r>
            <a:r>
              <a:rPr lang="en-US" err="1"/>
              <a:t>nulla</a:t>
            </a:r>
            <a:r>
              <a:rPr lang="en-US"/>
              <a:t> non </a:t>
            </a:r>
            <a:r>
              <a:rPr lang="en-US" err="1"/>
              <a:t>metus</a:t>
            </a:r>
            <a:r>
              <a:rPr lang="en-US"/>
              <a:t> </a:t>
            </a:r>
            <a:r>
              <a:rPr lang="en-US" err="1"/>
              <a:t>auctor</a:t>
            </a:r>
            <a:r>
              <a:rPr lang="en-US"/>
              <a:t> </a:t>
            </a:r>
            <a:r>
              <a:rPr lang="en-US" err="1"/>
              <a:t>fringilla</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 </a:t>
            </a:r>
            <a:r>
              <a:rPr lang="en-US" err="1"/>
              <a:t>auctor</a:t>
            </a:r>
            <a:r>
              <a:rPr lang="en-US"/>
              <a:t>. </a:t>
            </a:r>
            <a:r>
              <a:rPr lang="en-US" err="1"/>
              <a:t>Aenean</a:t>
            </a:r>
            <a:r>
              <a:rPr lang="en-US"/>
              <a:t> lacinia </a:t>
            </a:r>
            <a:r>
              <a:rPr lang="en-US" err="1"/>
              <a:t>bibendum</a:t>
            </a:r>
            <a:r>
              <a:rPr lang="en-US"/>
              <a:t> </a:t>
            </a:r>
            <a:r>
              <a:rPr lang="en-US" err="1"/>
              <a:t>nulla</a:t>
            </a:r>
            <a:r>
              <a:rPr lang="en-US"/>
              <a:t> sed </a:t>
            </a:r>
            <a:r>
              <a:rPr lang="en-US" err="1"/>
              <a:t>consectetur</a:t>
            </a:r>
            <a:r>
              <a:rPr lang="en-US"/>
              <a:t>. Sed </a:t>
            </a:r>
            <a:r>
              <a:rPr lang="en-US" err="1"/>
              <a:t>posuere</a:t>
            </a:r>
            <a:r>
              <a:rPr lang="en-US"/>
              <a:t> </a:t>
            </a:r>
            <a:r>
              <a:rPr lang="en-US" err="1"/>
              <a:t>consectetur</a:t>
            </a:r>
            <a:r>
              <a:rPr lang="en-US"/>
              <a:t> </a:t>
            </a:r>
            <a:r>
              <a:rPr lang="en-US" err="1"/>
              <a:t>est</a:t>
            </a:r>
            <a:r>
              <a:rPr lang="en-US"/>
              <a:t> at </a:t>
            </a:r>
            <a:r>
              <a:rPr lang="en-US" err="1"/>
              <a:t>lobortis</a:t>
            </a:r>
            <a:r>
              <a:rPr lang="en-US"/>
              <a:t>. </a:t>
            </a:r>
            <a:r>
              <a:rPr lang="en-US" err="1"/>
              <a:t>Donec</a:t>
            </a:r>
            <a:r>
              <a:rPr lang="en-US"/>
              <a:t> </a:t>
            </a:r>
            <a:r>
              <a:rPr lang="en-US" err="1"/>
              <a:t>ullamcorper</a:t>
            </a:r>
            <a:r>
              <a:rPr lang="en-US"/>
              <a:t> </a:t>
            </a:r>
            <a:r>
              <a:rPr lang="en-US" err="1"/>
              <a:t>nulla</a:t>
            </a:r>
            <a:r>
              <a:rPr lang="en-US"/>
              <a:t> non </a:t>
            </a:r>
            <a:r>
              <a:rPr lang="en-US" err="1"/>
              <a:t>metus</a:t>
            </a:r>
            <a:r>
              <a:rPr lang="en-US"/>
              <a:t> </a:t>
            </a:r>
            <a:r>
              <a:rPr lang="en-US" err="1"/>
              <a:t>auctor</a:t>
            </a:r>
            <a:r>
              <a:rPr lang="en-US"/>
              <a:t> </a:t>
            </a:r>
            <a:r>
              <a:rPr lang="en-US" err="1"/>
              <a:t>fringilla</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 </a:t>
            </a:r>
            <a:r>
              <a:rPr lang="en-US" err="1"/>
              <a:t>auctor</a:t>
            </a:r>
            <a:r>
              <a:rPr lang="en-US"/>
              <a:t>. </a:t>
            </a:r>
            <a:r>
              <a:rPr lang="en-US" err="1"/>
              <a:t>Aenean</a:t>
            </a:r>
            <a:r>
              <a:rPr lang="en-US"/>
              <a:t> lacinia </a:t>
            </a:r>
            <a:r>
              <a:rPr lang="en-US" err="1"/>
              <a:t>bibendum</a:t>
            </a:r>
            <a:r>
              <a:rPr lang="en-US"/>
              <a:t> </a:t>
            </a:r>
            <a:r>
              <a:rPr lang="en-US" err="1"/>
              <a:t>nulla</a:t>
            </a:r>
            <a:r>
              <a:rPr lang="en-US"/>
              <a:t> sed </a:t>
            </a:r>
            <a:r>
              <a:rPr lang="en-US" err="1"/>
              <a:t>consectetur</a:t>
            </a:r>
            <a:r>
              <a:rPr lang="en-US"/>
              <a:t>.</a:t>
            </a:r>
          </a:p>
          <a:p>
            <a:pPr lvl="0"/>
            <a:endParaRPr lang="en-US"/>
          </a:p>
        </p:txBody>
      </p:sp>
      <p:pic>
        <p:nvPicPr>
          <p:cNvPr id="12" name="Graphic 11">
            <a:extLst>
              <a:ext uri="{FF2B5EF4-FFF2-40B4-BE49-F238E27FC236}">
                <a16:creationId xmlns:a16="http://schemas.microsoft.com/office/drawing/2014/main" id="{4F6F4B07-3668-D149-8113-4DE49504E05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15" name="Text Placeholder 2">
            <a:extLst>
              <a:ext uri="{FF2B5EF4-FFF2-40B4-BE49-F238E27FC236}">
                <a16:creationId xmlns:a16="http://schemas.microsoft.com/office/drawing/2014/main" id="{780774BC-50CB-E74D-A7FA-17C71D14AE5B}"/>
              </a:ext>
            </a:extLst>
          </p:cNvPr>
          <p:cNvSpPr>
            <a:spLocks noGrp="1"/>
          </p:cNvSpPr>
          <p:nvPr>
            <p:ph type="body" sz="quarter" idx="23" hasCustomPrompt="1"/>
          </p:nvPr>
        </p:nvSpPr>
        <p:spPr>
          <a:xfrm>
            <a:off x="897120" y="2491405"/>
            <a:ext cx="4764092"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a:t>ONE OR TWO LINES for topic description insert text here</a:t>
            </a:r>
          </a:p>
        </p:txBody>
      </p:sp>
      <p:sp>
        <p:nvSpPr>
          <p:cNvPr id="9" name="Slide Number Placeholder 5">
            <a:extLst>
              <a:ext uri="{FF2B5EF4-FFF2-40B4-BE49-F238E27FC236}">
                <a16:creationId xmlns:a16="http://schemas.microsoft.com/office/drawing/2014/main" id="{419F0F05-DD1D-5848-824C-96C9DAC1A5C5}"/>
              </a:ext>
            </a:extLst>
          </p:cNvPr>
          <p:cNvSpPr>
            <a:spLocks noGrp="1"/>
          </p:cNvSpPr>
          <p:nvPr>
            <p:ph type="sldNum" sz="quarter" idx="4"/>
          </p:nvPr>
        </p:nvSpPr>
        <p:spPr>
          <a:xfrm>
            <a:off x="11707151" y="6354240"/>
            <a:ext cx="399651" cy="312098"/>
          </a:xfrm>
          <a:prstGeom prst="rect">
            <a:avLst/>
          </a:prstGeom>
        </p:spPr>
        <p:txBody>
          <a:bodyPr vert="horz" lIns="0" tIns="0" rIns="91440" bIns="45720" rtlCol="0" anchor="t" anchorCtr="0"/>
          <a:lstStyle>
            <a:lvl1pPr algn="l">
              <a:defRPr sz="751" b="0" i="0">
                <a:solidFill>
                  <a:schemeClr val="tx1">
                    <a:tint val="75000"/>
                  </a:schemeClr>
                </a:solidFill>
                <a:latin typeface="Arial" panose="020B0604020202020204" pitchFamily="34" charset="0"/>
                <a:cs typeface="Arial" panose="020B0604020202020204" pitchFamily="34" charset="0"/>
              </a:defRPr>
            </a:lvl1pPr>
          </a:lstStyle>
          <a:p>
            <a:fld id="{234755BD-B4AC-9044-BCE4-27904766F8BB}" type="slidenum">
              <a:rPr lang="en-US" smtClean="0"/>
              <a:pPr/>
              <a:t>‹#›</a:t>
            </a:fld>
            <a:endParaRPr lang="en-US"/>
          </a:p>
        </p:txBody>
      </p:sp>
    </p:spTree>
    <p:extLst>
      <p:ext uri="{BB962C8B-B14F-4D97-AF65-F5344CB8AC3E}">
        <p14:creationId xmlns:p14="http://schemas.microsoft.com/office/powerpoint/2010/main" val="2383622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lumns - Solid">
    <p:bg>
      <p:bgPr>
        <a:solidFill>
          <a:srgbClr val="113C53"/>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1ECFAE3-7E05-0B4A-9CE1-B6F37E6F693F}"/>
              </a:ext>
            </a:extLst>
          </p:cNvPr>
          <p:cNvSpPr>
            <a:spLocks noGrp="1"/>
          </p:cNvSpPr>
          <p:nvPr>
            <p:ph type="sldNum" sz="quarter" idx="10"/>
          </p:nvPr>
        </p:nvSpPr>
        <p:spPr/>
        <p:txBody>
          <a:bodyPr/>
          <a:lstStyle>
            <a:lvl1pPr>
              <a:defRPr>
                <a:solidFill>
                  <a:schemeClr val="bg2"/>
                </a:solidFill>
              </a:defRPr>
            </a:lvl1pPr>
          </a:lstStyle>
          <a:p>
            <a:fld id="{234755BD-B4AC-9044-BCE4-27904766F8BB}" type="slidenum">
              <a:rPr lang="en-US" smtClean="0"/>
              <a:pPr/>
              <a:t>‹#›</a:t>
            </a:fld>
            <a:endParaRPr lang="en-US"/>
          </a:p>
        </p:txBody>
      </p:sp>
      <p:cxnSp>
        <p:nvCxnSpPr>
          <p:cNvPr id="20" name="Straight Connector 19">
            <a:extLst>
              <a:ext uri="{FF2B5EF4-FFF2-40B4-BE49-F238E27FC236}">
                <a16:creationId xmlns:a16="http://schemas.microsoft.com/office/drawing/2014/main" id="{2B77079C-4238-C245-868E-8F2D147A0174}"/>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21" name="Title Placeholder 17">
            <a:extLst>
              <a:ext uri="{FF2B5EF4-FFF2-40B4-BE49-F238E27FC236}">
                <a16:creationId xmlns:a16="http://schemas.microsoft.com/office/drawing/2014/main" id="{6A83C0DE-D209-AC40-A278-E03F7AC4CA75}"/>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bg2"/>
                </a:solidFill>
              </a:defRPr>
            </a:lvl1pPr>
          </a:lstStyle>
          <a:p>
            <a:r>
              <a:rPr lang="en-US"/>
              <a:t>Click to edit Master title style</a:t>
            </a:r>
          </a:p>
        </p:txBody>
      </p:sp>
      <p:sp>
        <p:nvSpPr>
          <p:cNvPr id="25" name="Text Placeholder 2">
            <a:extLst>
              <a:ext uri="{FF2B5EF4-FFF2-40B4-BE49-F238E27FC236}">
                <a16:creationId xmlns:a16="http://schemas.microsoft.com/office/drawing/2014/main" id="{981BFAF1-1DB2-0A45-BE9C-261E5CA6E240}"/>
              </a:ext>
            </a:extLst>
          </p:cNvPr>
          <p:cNvSpPr>
            <a:spLocks noGrp="1"/>
          </p:cNvSpPr>
          <p:nvPr>
            <p:ph type="body" sz="quarter" idx="20" hasCustomPrompt="1"/>
          </p:nvPr>
        </p:nvSpPr>
        <p:spPr>
          <a:xfrm>
            <a:off x="897120" y="3124205"/>
            <a:ext cx="4597400" cy="2521403"/>
          </a:xfrm>
        </p:spPr>
        <p:txBody>
          <a:bodyPr lIns="0">
            <a:noAutofit/>
          </a:bodyPr>
          <a:lstStyle>
            <a:lvl1pPr marL="0" marR="0" indent="0" algn="l" defTabSz="914173" rtl="0" eaLnBrk="1" fontAlgn="auto" latinLnBrk="0" hangingPunct="1">
              <a:lnSpc>
                <a:spcPct val="150000"/>
              </a:lnSpc>
              <a:spcBef>
                <a:spcPts val="1000"/>
              </a:spcBef>
              <a:spcAft>
                <a:spcPts val="451"/>
              </a:spcAft>
              <a:buClrTx/>
              <a:buSzTx/>
              <a:buFontTx/>
              <a:buNone/>
              <a:tabLst/>
              <a:defRPr sz="1200" b="0" i="0">
                <a:solidFill>
                  <a:schemeClr val="bg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a:t>Sed </a:t>
            </a:r>
            <a:r>
              <a:rPr lang="en-US" err="1"/>
              <a:t>posuere</a:t>
            </a:r>
            <a:r>
              <a:rPr lang="en-US"/>
              <a:t> </a:t>
            </a:r>
            <a:r>
              <a:rPr lang="en-US" err="1"/>
              <a:t>consectetur</a:t>
            </a:r>
            <a:r>
              <a:rPr lang="en-US"/>
              <a:t> </a:t>
            </a:r>
            <a:r>
              <a:rPr lang="en-US" err="1"/>
              <a:t>est</a:t>
            </a:r>
            <a:r>
              <a:rPr lang="en-US"/>
              <a:t> at </a:t>
            </a:r>
            <a:r>
              <a:rPr lang="en-US" err="1"/>
              <a:t>lobortis</a:t>
            </a:r>
            <a:r>
              <a:rPr lang="en-US"/>
              <a:t>. </a:t>
            </a:r>
            <a:r>
              <a:rPr lang="en-US" err="1"/>
              <a:t>Donec</a:t>
            </a:r>
            <a:r>
              <a:rPr lang="en-US"/>
              <a:t> </a:t>
            </a:r>
            <a:r>
              <a:rPr lang="en-US" err="1"/>
              <a:t>ullamcorper</a:t>
            </a:r>
            <a:r>
              <a:rPr lang="en-US"/>
              <a:t> </a:t>
            </a:r>
            <a:r>
              <a:rPr lang="en-US" err="1"/>
              <a:t>nulla</a:t>
            </a:r>
            <a:r>
              <a:rPr lang="en-US"/>
              <a:t> non </a:t>
            </a:r>
            <a:r>
              <a:rPr lang="en-US" err="1"/>
              <a:t>metus</a:t>
            </a:r>
            <a:r>
              <a:rPr lang="en-US"/>
              <a:t> </a:t>
            </a:r>
            <a:r>
              <a:rPr lang="en-US" err="1"/>
              <a:t>auctor</a:t>
            </a:r>
            <a:r>
              <a:rPr lang="en-US"/>
              <a:t> </a:t>
            </a:r>
            <a:r>
              <a:rPr lang="en-US" err="1"/>
              <a:t>fringilla</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 </a:t>
            </a:r>
            <a:r>
              <a:rPr lang="en-US" err="1"/>
              <a:t>auctor</a:t>
            </a:r>
            <a:r>
              <a:rPr lang="en-US"/>
              <a:t>. </a:t>
            </a:r>
            <a:r>
              <a:rPr lang="en-US" err="1"/>
              <a:t>Aenean</a:t>
            </a:r>
            <a:r>
              <a:rPr lang="en-US"/>
              <a:t> lacinia </a:t>
            </a:r>
            <a:r>
              <a:rPr lang="en-US" err="1"/>
              <a:t>bibendum</a:t>
            </a:r>
            <a:r>
              <a:rPr lang="en-US"/>
              <a:t> </a:t>
            </a:r>
            <a:r>
              <a:rPr lang="en-US" err="1"/>
              <a:t>nulla</a:t>
            </a:r>
            <a:r>
              <a:rPr lang="en-US"/>
              <a:t> sed </a:t>
            </a:r>
            <a:r>
              <a:rPr lang="en-US" err="1"/>
              <a:t>consectetur</a:t>
            </a:r>
            <a:r>
              <a:rPr lang="en-US"/>
              <a:t>. Sed </a:t>
            </a:r>
            <a:r>
              <a:rPr lang="en-US" err="1"/>
              <a:t>posuere</a:t>
            </a:r>
            <a:r>
              <a:rPr lang="en-US"/>
              <a:t> </a:t>
            </a:r>
            <a:r>
              <a:rPr lang="en-US" err="1"/>
              <a:t>consectetur</a:t>
            </a:r>
            <a:r>
              <a:rPr lang="en-US"/>
              <a:t> </a:t>
            </a:r>
            <a:r>
              <a:rPr lang="en-US" err="1"/>
              <a:t>est</a:t>
            </a:r>
            <a:r>
              <a:rPr lang="en-US"/>
              <a:t> at </a:t>
            </a:r>
            <a:r>
              <a:rPr lang="en-US" err="1"/>
              <a:t>lobortis</a:t>
            </a:r>
            <a:r>
              <a:rPr lang="en-US"/>
              <a:t>. </a:t>
            </a:r>
            <a:r>
              <a:rPr lang="en-US" err="1"/>
              <a:t>Donec</a:t>
            </a:r>
            <a:r>
              <a:rPr lang="en-US"/>
              <a:t> </a:t>
            </a:r>
            <a:r>
              <a:rPr lang="en-US" err="1"/>
              <a:t>ullamcorper</a:t>
            </a:r>
            <a:r>
              <a:rPr lang="en-US"/>
              <a:t> </a:t>
            </a:r>
            <a:r>
              <a:rPr lang="en-US" err="1"/>
              <a:t>nulla</a:t>
            </a:r>
            <a:r>
              <a:rPr lang="en-US"/>
              <a:t> non </a:t>
            </a:r>
            <a:r>
              <a:rPr lang="en-US" err="1"/>
              <a:t>metus</a:t>
            </a:r>
            <a:r>
              <a:rPr lang="en-US"/>
              <a:t> </a:t>
            </a:r>
            <a:r>
              <a:rPr lang="en-US" err="1"/>
              <a:t>auctor</a:t>
            </a:r>
            <a:r>
              <a:rPr lang="en-US"/>
              <a:t> </a:t>
            </a:r>
            <a:r>
              <a:rPr lang="en-US" err="1"/>
              <a:t>fringilla</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 </a:t>
            </a:r>
            <a:r>
              <a:rPr lang="en-US" err="1"/>
              <a:t>auctor</a:t>
            </a:r>
            <a:r>
              <a:rPr lang="en-US"/>
              <a:t>. </a:t>
            </a:r>
            <a:r>
              <a:rPr lang="en-US" err="1"/>
              <a:t>Aenean</a:t>
            </a:r>
            <a:r>
              <a:rPr lang="en-US"/>
              <a:t> lacinia </a:t>
            </a:r>
            <a:r>
              <a:rPr lang="en-US" err="1"/>
              <a:t>bibendum</a:t>
            </a:r>
            <a:r>
              <a:rPr lang="en-US"/>
              <a:t> </a:t>
            </a:r>
            <a:r>
              <a:rPr lang="en-US" err="1"/>
              <a:t>nulla</a:t>
            </a:r>
            <a:r>
              <a:rPr lang="en-US"/>
              <a:t> sed </a:t>
            </a:r>
            <a:r>
              <a:rPr lang="en-US" err="1"/>
              <a:t>consectetur</a:t>
            </a:r>
            <a:r>
              <a:rPr lang="en-US"/>
              <a:t>.</a:t>
            </a:r>
          </a:p>
          <a:p>
            <a:pPr lvl="0"/>
            <a:endParaRPr lang="en-US"/>
          </a:p>
        </p:txBody>
      </p:sp>
      <p:sp>
        <p:nvSpPr>
          <p:cNvPr id="27" name="Text Placeholder 2">
            <a:extLst>
              <a:ext uri="{FF2B5EF4-FFF2-40B4-BE49-F238E27FC236}">
                <a16:creationId xmlns:a16="http://schemas.microsoft.com/office/drawing/2014/main" id="{1F6D3F42-A01C-B640-A992-662012FCF362}"/>
              </a:ext>
            </a:extLst>
          </p:cNvPr>
          <p:cNvSpPr>
            <a:spLocks noGrp="1"/>
          </p:cNvSpPr>
          <p:nvPr>
            <p:ph type="body" sz="quarter" idx="21" hasCustomPrompt="1"/>
          </p:nvPr>
        </p:nvSpPr>
        <p:spPr>
          <a:xfrm>
            <a:off x="6668044" y="3124205"/>
            <a:ext cx="4597400" cy="2521403"/>
          </a:xfrm>
        </p:spPr>
        <p:txBody>
          <a:bodyPr lIns="0">
            <a:noAutofit/>
          </a:bodyPr>
          <a:lstStyle>
            <a:lvl1pPr marL="0" marR="0" indent="0" algn="l" defTabSz="914173" rtl="0" eaLnBrk="1" fontAlgn="auto" latinLnBrk="0" hangingPunct="1">
              <a:lnSpc>
                <a:spcPct val="150000"/>
              </a:lnSpc>
              <a:spcBef>
                <a:spcPts val="1000"/>
              </a:spcBef>
              <a:spcAft>
                <a:spcPts val="0"/>
              </a:spcAft>
              <a:buClrTx/>
              <a:buSzTx/>
              <a:buFontTx/>
              <a:buNone/>
              <a:tabLst/>
              <a:defRPr sz="1200" b="0" i="0">
                <a:solidFill>
                  <a:schemeClr val="bg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a:t>Sed </a:t>
            </a:r>
            <a:r>
              <a:rPr lang="en-US" err="1"/>
              <a:t>posuere</a:t>
            </a:r>
            <a:r>
              <a:rPr lang="en-US"/>
              <a:t> </a:t>
            </a:r>
            <a:r>
              <a:rPr lang="en-US" err="1"/>
              <a:t>consectetur</a:t>
            </a:r>
            <a:r>
              <a:rPr lang="en-US"/>
              <a:t> </a:t>
            </a:r>
            <a:r>
              <a:rPr lang="en-US" err="1"/>
              <a:t>est</a:t>
            </a:r>
            <a:r>
              <a:rPr lang="en-US"/>
              <a:t> at </a:t>
            </a:r>
            <a:r>
              <a:rPr lang="en-US" err="1"/>
              <a:t>lobortis</a:t>
            </a:r>
            <a:r>
              <a:rPr lang="en-US"/>
              <a:t>. </a:t>
            </a:r>
            <a:r>
              <a:rPr lang="en-US" err="1"/>
              <a:t>Donec</a:t>
            </a:r>
            <a:r>
              <a:rPr lang="en-US"/>
              <a:t> </a:t>
            </a:r>
            <a:r>
              <a:rPr lang="en-US" err="1"/>
              <a:t>ullamcorper</a:t>
            </a:r>
            <a:r>
              <a:rPr lang="en-US"/>
              <a:t> </a:t>
            </a:r>
            <a:r>
              <a:rPr lang="en-US" err="1"/>
              <a:t>nulla</a:t>
            </a:r>
            <a:r>
              <a:rPr lang="en-US"/>
              <a:t> non </a:t>
            </a:r>
            <a:r>
              <a:rPr lang="en-US" err="1"/>
              <a:t>metus</a:t>
            </a:r>
            <a:r>
              <a:rPr lang="en-US"/>
              <a:t> </a:t>
            </a:r>
            <a:r>
              <a:rPr lang="en-US" err="1"/>
              <a:t>auctor</a:t>
            </a:r>
            <a:r>
              <a:rPr lang="en-US"/>
              <a:t> </a:t>
            </a:r>
            <a:r>
              <a:rPr lang="en-US" err="1"/>
              <a:t>fringilla</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 </a:t>
            </a:r>
            <a:r>
              <a:rPr lang="en-US" err="1"/>
              <a:t>auctor</a:t>
            </a:r>
            <a:r>
              <a:rPr lang="en-US"/>
              <a:t>. </a:t>
            </a:r>
            <a:r>
              <a:rPr lang="en-US" err="1"/>
              <a:t>Aenean</a:t>
            </a:r>
            <a:r>
              <a:rPr lang="en-US"/>
              <a:t> lacinia </a:t>
            </a:r>
            <a:r>
              <a:rPr lang="en-US" err="1"/>
              <a:t>bibendum</a:t>
            </a:r>
            <a:r>
              <a:rPr lang="en-US"/>
              <a:t> </a:t>
            </a:r>
            <a:r>
              <a:rPr lang="en-US" err="1"/>
              <a:t>nulla</a:t>
            </a:r>
            <a:r>
              <a:rPr lang="en-US"/>
              <a:t> sed </a:t>
            </a:r>
            <a:r>
              <a:rPr lang="en-US" err="1"/>
              <a:t>consectetur</a:t>
            </a:r>
            <a:r>
              <a:rPr lang="en-US"/>
              <a:t>. Sed </a:t>
            </a:r>
            <a:r>
              <a:rPr lang="en-US" err="1"/>
              <a:t>posuere</a:t>
            </a:r>
            <a:r>
              <a:rPr lang="en-US"/>
              <a:t> </a:t>
            </a:r>
            <a:r>
              <a:rPr lang="en-US" err="1"/>
              <a:t>consectetur</a:t>
            </a:r>
            <a:r>
              <a:rPr lang="en-US"/>
              <a:t> </a:t>
            </a:r>
            <a:r>
              <a:rPr lang="en-US" err="1"/>
              <a:t>est</a:t>
            </a:r>
            <a:r>
              <a:rPr lang="en-US"/>
              <a:t> at </a:t>
            </a:r>
            <a:r>
              <a:rPr lang="en-US" err="1"/>
              <a:t>lobortis</a:t>
            </a:r>
            <a:r>
              <a:rPr lang="en-US"/>
              <a:t>. </a:t>
            </a:r>
            <a:r>
              <a:rPr lang="en-US" err="1"/>
              <a:t>Donec</a:t>
            </a:r>
            <a:r>
              <a:rPr lang="en-US"/>
              <a:t> </a:t>
            </a:r>
            <a:r>
              <a:rPr lang="en-US" err="1"/>
              <a:t>ullamcorper</a:t>
            </a:r>
            <a:r>
              <a:rPr lang="en-US"/>
              <a:t> </a:t>
            </a:r>
            <a:r>
              <a:rPr lang="en-US" err="1"/>
              <a:t>nulla</a:t>
            </a:r>
            <a:r>
              <a:rPr lang="en-US"/>
              <a:t> non </a:t>
            </a:r>
            <a:r>
              <a:rPr lang="en-US" err="1"/>
              <a:t>metus</a:t>
            </a:r>
            <a:r>
              <a:rPr lang="en-US"/>
              <a:t> </a:t>
            </a:r>
            <a:r>
              <a:rPr lang="en-US" err="1"/>
              <a:t>auctor</a:t>
            </a:r>
            <a:r>
              <a:rPr lang="en-US"/>
              <a:t> </a:t>
            </a:r>
            <a:r>
              <a:rPr lang="en-US" err="1"/>
              <a:t>fringilla</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 </a:t>
            </a:r>
            <a:r>
              <a:rPr lang="en-US" err="1"/>
              <a:t>auctor</a:t>
            </a:r>
            <a:r>
              <a:rPr lang="en-US"/>
              <a:t>. </a:t>
            </a:r>
            <a:r>
              <a:rPr lang="en-US" err="1"/>
              <a:t>Aenean</a:t>
            </a:r>
            <a:r>
              <a:rPr lang="en-US"/>
              <a:t> lacinia </a:t>
            </a:r>
            <a:r>
              <a:rPr lang="en-US" err="1"/>
              <a:t>bibendum</a:t>
            </a:r>
            <a:r>
              <a:rPr lang="en-US"/>
              <a:t> </a:t>
            </a:r>
            <a:r>
              <a:rPr lang="en-US" err="1"/>
              <a:t>nulla</a:t>
            </a:r>
            <a:r>
              <a:rPr lang="en-US"/>
              <a:t> sed </a:t>
            </a:r>
            <a:r>
              <a:rPr lang="en-US" err="1"/>
              <a:t>consectetur</a:t>
            </a:r>
            <a:r>
              <a:rPr lang="en-US"/>
              <a:t>.</a:t>
            </a:r>
          </a:p>
          <a:p>
            <a:pPr lvl="0"/>
            <a:endParaRPr lang="en-US"/>
          </a:p>
        </p:txBody>
      </p:sp>
      <p:pic>
        <p:nvPicPr>
          <p:cNvPr id="11" name="Graphic 10">
            <a:extLst>
              <a:ext uri="{FF2B5EF4-FFF2-40B4-BE49-F238E27FC236}">
                <a16:creationId xmlns:a16="http://schemas.microsoft.com/office/drawing/2014/main" id="{F04C5847-9762-6D4F-B8E5-55059641BCF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14" name="Text Placeholder 2">
            <a:extLst>
              <a:ext uri="{FF2B5EF4-FFF2-40B4-BE49-F238E27FC236}">
                <a16:creationId xmlns:a16="http://schemas.microsoft.com/office/drawing/2014/main" id="{4BFDAC0F-1026-8B4A-89B8-BD324C899B7A}"/>
              </a:ext>
            </a:extLst>
          </p:cNvPr>
          <p:cNvSpPr>
            <a:spLocks noGrp="1"/>
          </p:cNvSpPr>
          <p:nvPr>
            <p:ph type="body" sz="quarter" idx="22" hasCustomPrompt="1"/>
          </p:nvPr>
        </p:nvSpPr>
        <p:spPr>
          <a:xfrm>
            <a:off x="6668046" y="2491405"/>
            <a:ext cx="2646447"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a:t>ONE OR TWO LINES for topic description</a:t>
            </a:r>
          </a:p>
        </p:txBody>
      </p:sp>
      <p:sp>
        <p:nvSpPr>
          <p:cNvPr id="15" name="Text Placeholder 2">
            <a:extLst>
              <a:ext uri="{FF2B5EF4-FFF2-40B4-BE49-F238E27FC236}">
                <a16:creationId xmlns:a16="http://schemas.microsoft.com/office/drawing/2014/main" id="{54FD9BA0-3B13-4B4F-9D53-F4C496EDB7AF}"/>
              </a:ext>
            </a:extLst>
          </p:cNvPr>
          <p:cNvSpPr>
            <a:spLocks noGrp="1"/>
          </p:cNvSpPr>
          <p:nvPr>
            <p:ph type="body" sz="quarter" idx="23" hasCustomPrompt="1"/>
          </p:nvPr>
        </p:nvSpPr>
        <p:spPr>
          <a:xfrm>
            <a:off x="897120" y="2491405"/>
            <a:ext cx="2646447"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a:t>ONE OR TWO LINES for topic description</a:t>
            </a:r>
          </a:p>
        </p:txBody>
      </p:sp>
    </p:spTree>
    <p:extLst>
      <p:ext uri="{BB962C8B-B14F-4D97-AF65-F5344CB8AC3E}">
        <p14:creationId xmlns:p14="http://schemas.microsoft.com/office/powerpoint/2010/main" val="603557859"/>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725C1A71-AFFB-8540-8AB0-FC76F28A9580}"/>
              </a:ext>
            </a:extLst>
          </p:cNvPr>
          <p:cNvSpPr>
            <a:spLocks noGrp="1"/>
          </p:cNvSpPr>
          <p:nvPr>
            <p:ph type="sldNum" sz="quarter" idx="4"/>
          </p:nvPr>
        </p:nvSpPr>
        <p:spPr>
          <a:xfrm>
            <a:off x="11707151" y="6354240"/>
            <a:ext cx="399651" cy="312098"/>
          </a:xfrm>
          <a:prstGeom prst="rect">
            <a:avLst/>
          </a:prstGeom>
        </p:spPr>
        <p:txBody>
          <a:bodyPr vert="horz" lIns="0" tIns="0" rIns="91440" bIns="45720" rtlCol="0" anchor="t" anchorCtr="0"/>
          <a:lstStyle>
            <a:lvl1pPr algn="l">
              <a:defRPr sz="751" b="0" i="0">
                <a:solidFill>
                  <a:schemeClr val="tx1">
                    <a:tint val="75000"/>
                  </a:schemeClr>
                </a:solidFill>
                <a:latin typeface="Arial" panose="020B0604020202020204" pitchFamily="34" charset="0"/>
                <a:cs typeface="Arial" panose="020B0604020202020204" pitchFamily="34" charset="0"/>
              </a:defRPr>
            </a:lvl1pPr>
          </a:lstStyle>
          <a:p>
            <a:fld id="{234755BD-B4AC-9044-BCE4-27904766F8BB}" type="slidenum">
              <a:rPr lang="en-US" smtClean="0"/>
              <a:pPr/>
              <a:t>‹#›</a:t>
            </a:fld>
            <a:endParaRPr lang="en-US"/>
          </a:p>
        </p:txBody>
      </p:sp>
      <p:sp>
        <p:nvSpPr>
          <p:cNvPr id="3" name="Text Placeholder 2">
            <a:extLst>
              <a:ext uri="{FF2B5EF4-FFF2-40B4-BE49-F238E27FC236}">
                <a16:creationId xmlns:a16="http://schemas.microsoft.com/office/drawing/2014/main" id="{3D5B8505-AFDE-DE43-9426-A9D9F85A1B07}"/>
              </a:ext>
            </a:extLst>
          </p:cNvPr>
          <p:cNvSpPr>
            <a:spLocks noGrp="1"/>
          </p:cNvSpPr>
          <p:nvPr>
            <p:ph type="body" idx="1"/>
          </p:nvPr>
        </p:nvSpPr>
        <p:spPr>
          <a:xfrm>
            <a:off x="914403" y="1999251"/>
            <a:ext cx="10366861" cy="3944355"/>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Title Placeholder 17">
            <a:extLst>
              <a:ext uri="{FF2B5EF4-FFF2-40B4-BE49-F238E27FC236}">
                <a16:creationId xmlns:a16="http://schemas.microsoft.com/office/drawing/2014/main" id="{C747C782-C471-5644-AC30-24AB15F2F632}"/>
              </a:ext>
            </a:extLst>
          </p:cNvPr>
          <p:cNvSpPr>
            <a:spLocks noGrp="1"/>
          </p:cNvSpPr>
          <p:nvPr>
            <p:ph type="title"/>
          </p:nvPr>
        </p:nvSpPr>
        <p:spPr>
          <a:xfrm>
            <a:off x="910091" y="356751"/>
            <a:ext cx="8877239" cy="798177"/>
          </a:xfrm>
          <a:prstGeom prst="rect">
            <a:avLst/>
          </a:prstGeom>
        </p:spPr>
        <p:txBody>
          <a:bodyPr vert="horz" lIns="0" tIns="45720" rIns="91440" bIns="45720" rtlCol="0" anchor="b" anchorCtr="0">
            <a:noAutofit/>
          </a:bodyPr>
          <a:lstStyle/>
          <a:p>
            <a:r>
              <a:rPr lang="en-US"/>
              <a:t>Click to edit Master title style</a:t>
            </a:r>
          </a:p>
        </p:txBody>
      </p:sp>
    </p:spTree>
    <p:extLst>
      <p:ext uri="{BB962C8B-B14F-4D97-AF65-F5344CB8AC3E}">
        <p14:creationId xmlns:p14="http://schemas.microsoft.com/office/powerpoint/2010/main" val="3854450029"/>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698" r:id="rId5"/>
    <p:sldLayoutId id="2147483676" r:id="rId6"/>
    <p:sldLayoutId id="2147483733" r:id="rId7"/>
    <p:sldLayoutId id="2147483734" r:id="rId8"/>
    <p:sldLayoutId id="2147483691" r:id="rId9"/>
    <p:sldLayoutId id="2147483655" r:id="rId10"/>
    <p:sldLayoutId id="2147483692" r:id="rId11"/>
    <p:sldLayoutId id="2147483659" r:id="rId12"/>
    <p:sldLayoutId id="2147483693" r:id="rId13"/>
    <p:sldLayoutId id="2147483683" r:id="rId14"/>
    <p:sldLayoutId id="2147483702" r:id="rId15"/>
    <p:sldLayoutId id="2147483685" r:id="rId16"/>
    <p:sldLayoutId id="2147483719" r:id="rId17"/>
    <p:sldLayoutId id="2147483682" r:id="rId18"/>
    <p:sldLayoutId id="2147483686" r:id="rId19"/>
    <p:sldLayoutId id="2147483712" r:id="rId20"/>
    <p:sldLayoutId id="2147483713" r:id="rId21"/>
    <p:sldLayoutId id="2147483716" r:id="rId22"/>
    <p:sldLayoutId id="2147483717" r:id="rId23"/>
    <p:sldLayoutId id="2147483718" r:id="rId24"/>
    <p:sldLayoutId id="2147483726" r:id="rId25"/>
    <p:sldLayoutId id="2147483720" r:id="rId26"/>
    <p:sldLayoutId id="2147483681" r:id="rId27"/>
    <p:sldLayoutId id="2147483731" r:id="rId28"/>
    <p:sldLayoutId id="2147483722" r:id="rId29"/>
    <p:sldLayoutId id="2147483723" r:id="rId30"/>
    <p:sldLayoutId id="2147483724" r:id="rId31"/>
    <p:sldLayoutId id="2147483725" r:id="rId32"/>
    <p:sldLayoutId id="2147483711" r:id="rId33"/>
    <p:sldLayoutId id="2147483715" r:id="rId34"/>
    <p:sldLayoutId id="2147483689" r:id="rId35"/>
    <p:sldLayoutId id="2147483687" r:id="rId36"/>
    <p:sldLayoutId id="2147483728" r:id="rId37"/>
    <p:sldLayoutId id="2147483730" r:id="rId38"/>
    <p:sldLayoutId id="2147483735" r:id="rId39"/>
    <p:sldLayoutId id="2147483736" r:id="rId40"/>
  </p:sldLayoutIdLst>
  <p:hf hdr="0" dt="0"/>
  <p:txStyles>
    <p:titleStyle>
      <a:lvl1pPr algn="l" defTabSz="914173" rtl="0" eaLnBrk="1" latinLnBrk="0" hangingPunct="1">
        <a:lnSpc>
          <a:spcPct val="90000"/>
        </a:lnSpc>
        <a:spcBef>
          <a:spcPct val="0"/>
        </a:spcBef>
        <a:buNone/>
        <a:defRPr sz="4000" b="1" i="0" kern="1200" cap="all" spc="40" baseline="0">
          <a:solidFill>
            <a:schemeClr val="tx1"/>
          </a:solidFill>
          <a:latin typeface="Oswald" pitchFamily="2" charset="77"/>
          <a:ea typeface="Noto Serif" panose="02020502060505020204" pitchFamily="18" charset="0"/>
          <a:cs typeface="Noto Serif" panose="02020502060505020204" pitchFamily="18" charset="0"/>
        </a:defRPr>
      </a:lvl1pPr>
    </p:titleStyle>
    <p:bodyStyle>
      <a:lvl1pPr marL="228544" indent="-228544" algn="l" defTabSz="914173" rtl="0" eaLnBrk="1" latinLnBrk="0" hangingPunct="1">
        <a:lnSpc>
          <a:spcPct val="90000"/>
        </a:lnSpc>
        <a:spcBef>
          <a:spcPts val="1000"/>
        </a:spcBef>
        <a:buClr>
          <a:schemeClr val="accent2"/>
        </a:buClr>
        <a:buFont typeface="Arial" panose="020B0604020202020204" pitchFamily="34" charset="0"/>
        <a:buChar char="•"/>
        <a:defRPr sz="2000" b="0" i="0" kern="1200">
          <a:solidFill>
            <a:schemeClr val="tx1"/>
          </a:solidFill>
          <a:latin typeface="Cambria" panose="02040503050406030204" pitchFamily="18" charset="0"/>
          <a:ea typeface="+mn-ea"/>
          <a:cs typeface="Arial" panose="020B0604020202020204" pitchFamily="34" charset="0"/>
        </a:defRPr>
      </a:lvl1pPr>
      <a:lvl2pPr marL="685630" indent="-228544" algn="l" defTabSz="914173" rtl="0" eaLnBrk="1" latinLnBrk="0" hangingPunct="1">
        <a:lnSpc>
          <a:spcPct val="90000"/>
        </a:lnSpc>
        <a:spcBef>
          <a:spcPts val="500"/>
        </a:spcBef>
        <a:buClr>
          <a:schemeClr val="accent2"/>
        </a:buClr>
        <a:buFont typeface="Arial" panose="020B0604020202020204" pitchFamily="34" charset="0"/>
        <a:buChar char="•"/>
        <a:defRPr sz="1800" b="0" i="0" kern="1200">
          <a:solidFill>
            <a:schemeClr val="tx1"/>
          </a:solidFill>
          <a:latin typeface="Cambria" panose="02040503050406030204" pitchFamily="18" charset="0"/>
          <a:ea typeface="+mn-ea"/>
          <a:cs typeface="Arial" panose="020B0604020202020204" pitchFamily="34" charset="0"/>
        </a:defRPr>
      </a:lvl2pPr>
      <a:lvl3pPr marL="1142717" indent="-228544" algn="l" defTabSz="914173" rtl="0" eaLnBrk="1" latinLnBrk="0" hangingPunct="1">
        <a:lnSpc>
          <a:spcPct val="90000"/>
        </a:lnSpc>
        <a:spcBef>
          <a:spcPts val="500"/>
        </a:spcBef>
        <a:buClr>
          <a:schemeClr val="accent2"/>
        </a:buClr>
        <a:buFont typeface="Arial" panose="020B0604020202020204" pitchFamily="34" charset="0"/>
        <a:buChar char="•"/>
        <a:defRPr sz="1600" b="0" i="0" kern="1200">
          <a:solidFill>
            <a:schemeClr val="tx1"/>
          </a:solidFill>
          <a:latin typeface="Cambria" panose="02040503050406030204" pitchFamily="18" charset="0"/>
          <a:ea typeface="+mn-ea"/>
          <a:cs typeface="Arial" panose="020B0604020202020204" pitchFamily="34" charset="0"/>
        </a:defRPr>
      </a:lvl3pPr>
      <a:lvl4pPr marL="1599803" indent="-228544" algn="l" defTabSz="914173" rtl="0" eaLnBrk="1" latinLnBrk="0" hangingPunct="1">
        <a:lnSpc>
          <a:spcPct val="90000"/>
        </a:lnSpc>
        <a:spcBef>
          <a:spcPts val="500"/>
        </a:spcBef>
        <a:buClr>
          <a:schemeClr val="accent2"/>
        </a:buClr>
        <a:buFont typeface="Arial" panose="020B0604020202020204" pitchFamily="34" charset="0"/>
        <a:buChar char="•"/>
        <a:defRPr sz="1400" b="0" i="0" kern="1200">
          <a:solidFill>
            <a:schemeClr val="tx1"/>
          </a:solidFill>
          <a:latin typeface="Cambria" panose="02040503050406030204" pitchFamily="18" charset="0"/>
          <a:ea typeface="+mn-ea"/>
          <a:cs typeface="Arial" panose="020B0604020202020204" pitchFamily="34" charset="0"/>
        </a:defRPr>
      </a:lvl4pPr>
      <a:lvl5pPr marL="2056890" indent="-228544" algn="l" defTabSz="914173" rtl="0" eaLnBrk="1" latinLnBrk="0" hangingPunct="1">
        <a:lnSpc>
          <a:spcPct val="90000"/>
        </a:lnSpc>
        <a:spcBef>
          <a:spcPts val="500"/>
        </a:spcBef>
        <a:buClr>
          <a:schemeClr val="accent2"/>
        </a:buClr>
        <a:buFont typeface="Arial" panose="020B0604020202020204" pitchFamily="34" charset="0"/>
        <a:buChar char="•"/>
        <a:defRPr sz="1200" b="0" i="0" kern="1200">
          <a:solidFill>
            <a:schemeClr val="tx1"/>
          </a:solidFill>
          <a:latin typeface="Cambria" panose="02040503050406030204" pitchFamily="18" charset="0"/>
          <a:ea typeface="+mn-ea"/>
          <a:cs typeface="Arial" panose="020B0604020202020204" pitchFamily="34" charset="0"/>
        </a:defRPr>
      </a:lvl5pPr>
      <a:lvl6pPr marL="2513976"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062"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149"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238"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173" rtl="0" eaLnBrk="1" latinLnBrk="0" hangingPunct="1">
        <a:defRPr sz="1800" kern="1200">
          <a:solidFill>
            <a:schemeClr val="tx1"/>
          </a:solidFill>
          <a:latin typeface="+mn-lt"/>
          <a:ea typeface="+mn-ea"/>
          <a:cs typeface="+mn-cs"/>
        </a:defRPr>
      </a:lvl1pPr>
      <a:lvl2pPr marL="457087" algn="l" defTabSz="914173" rtl="0" eaLnBrk="1" latinLnBrk="0" hangingPunct="1">
        <a:defRPr sz="1800" kern="1200">
          <a:solidFill>
            <a:schemeClr val="tx1"/>
          </a:solidFill>
          <a:latin typeface="+mn-lt"/>
          <a:ea typeface="+mn-ea"/>
          <a:cs typeface="+mn-cs"/>
        </a:defRPr>
      </a:lvl2pPr>
      <a:lvl3pPr marL="914173" algn="l" defTabSz="914173" rtl="0" eaLnBrk="1" latinLnBrk="0" hangingPunct="1">
        <a:defRPr sz="1800" kern="1200">
          <a:solidFill>
            <a:schemeClr val="tx1"/>
          </a:solidFill>
          <a:latin typeface="+mn-lt"/>
          <a:ea typeface="+mn-ea"/>
          <a:cs typeface="+mn-cs"/>
        </a:defRPr>
      </a:lvl3pPr>
      <a:lvl4pPr marL="1371260" algn="l" defTabSz="914173" rtl="0" eaLnBrk="1" latinLnBrk="0" hangingPunct="1">
        <a:defRPr sz="1800" kern="1200">
          <a:solidFill>
            <a:schemeClr val="tx1"/>
          </a:solidFill>
          <a:latin typeface="+mn-lt"/>
          <a:ea typeface="+mn-ea"/>
          <a:cs typeface="+mn-cs"/>
        </a:defRPr>
      </a:lvl4pPr>
      <a:lvl5pPr marL="1828348" algn="l" defTabSz="914173" rtl="0" eaLnBrk="1" latinLnBrk="0" hangingPunct="1">
        <a:defRPr sz="1800" kern="1200">
          <a:solidFill>
            <a:schemeClr val="tx1"/>
          </a:solidFill>
          <a:latin typeface="+mn-lt"/>
          <a:ea typeface="+mn-ea"/>
          <a:cs typeface="+mn-cs"/>
        </a:defRPr>
      </a:lvl5pPr>
      <a:lvl6pPr marL="2285434" algn="l" defTabSz="914173" rtl="0" eaLnBrk="1" latinLnBrk="0" hangingPunct="1">
        <a:defRPr sz="1800" kern="1200">
          <a:solidFill>
            <a:schemeClr val="tx1"/>
          </a:solidFill>
          <a:latin typeface="+mn-lt"/>
          <a:ea typeface="+mn-ea"/>
          <a:cs typeface="+mn-cs"/>
        </a:defRPr>
      </a:lvl6pPr>
      <a:lvl7pPr marL="2742518" algn="l" defTabSz="914173" rtl="0" eaLnBrk="1" latinLnBrk="0" hangingPunct="1">
        <a:defRPr sz="1800" kern="1200">
          <a:solidFill>
            <a:schemeClr val="tx1"/>
          </a:solidFill>
          <a:latin typeface="+mn-lt"/>
          <a:ea typeface="+mn-ea"/>
          <a:cs typeface="+mn-cs"/>
        </a:defRPr>
      </a:lvl7pPr>
      <a:lvl8pPr marL="3199607" algn="l" defTabSz="914173" rtl="0" eaLnBrk="1" latinLnBrk="0" hangingPunct="1">
        <a:defRPr sz="1800" kern="1200">
          <a:solidFill>
            <a:schemeClr val="tx1"/>
          </a:solidFill>
          <a:latin typeface="+mn-lt"/>
          <a:ea typeface="+mn-ea"/>
          <a:cs typeface="+mn-cs"/>
        </a:defRPr>
      </a:lvl8pPr>
      <a:lvl9pPr marL="3656691" algn="l" defTabSz="914173"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5121" userDrawn="1">
          <p15:clr>
            <a:srgbClr val="F26B43"/>
          </p15:clr>
        </p15:guide>
        <p15:guide id="2" orient="horz" pos="192" userDrawn="1">
          <p15:clr>
            <a:srgbClr val="F26B43"/>
          </p15:clr>
        </p15:guide>
        <p15:guide id="3" pos="768" userDrawn="1">
          <p15:clr>
            <a:srgbClr val="F26B43"/>
          </p15:clr>
        </p15:guide>
        <p15:guide id="4" pos="9473" userDrawn="1">
          <p15:clr>
            <a:srgbClr val="F26B43"/>
          </p15:clr>
        </p15:guide>
        <p15:guide id="5" orient="horz" pos="768" userDrawn="1">
          <p15:clr>
            <a:srgbClr val="F26B43"/>
          </p15:clr>
        </p15:guide>
        <p15:guide id="6" orient="horz" pos="4992" userDrawn="1">
          <p15:clr>
            <a:srgbClr val="F26B43"/>
          </p15:clr>
        </p15:guide>
        <p15:guide id="7" orient="horz" pos="5592" userDrawn="1">
          <p15:clr>
            <a:srgbClr val="F26B43"/>
          </p15:clr>
        </p15:guide>
        <p15:guide id="8" pos="9801" userDrawn="1">
          <p15:clr>
            <a:srgbClr val="F26B43"/>
          </p15:clr>
        </p15:guide>
        <p15:guide id="9" pos="197" userDrawn="1">
          <p15:clr>
            <a:srgbClr val="F26B43"/>
          </p15:clr>
        </p15:guide>
        <p15:guide id="10" orient="horz" pos="298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hyperlink" Target="https://fsapartners.ed.gov/knowledge-center/library/electronic-announcements/2019-11-05/revised-policy-standard-term-length" TargetMode="Externa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28.svg"/><Relationship Id="rId2" Type="http://schemas.openxmlformats.org/officeDocument/2006/relationships/image" Target="../media/image27.pn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30.svg"/><Relationship Id="rId2" Type="http://schemas.openxmlformats.org/officeDocument/2006/relationships/image" Target="../media/image29.pn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xml"/><Relationship Id="rId1" Type="http://schemas.openxmlformats.org/officeDocument/2006/relationships/slideLayout" Target="../slideLayouts/slideLayout39.xml"/><Relationship Id="rId4" Type="http://schemas.openxmlformats.org/officeDocument/2006/relationships/image" Target="../media/image19.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3" Type="http://schemas.openxmlformats.org/officeDocument/2006/relationships/image" Target="../media/image35.svg"/><Relationship Id="rId2" Type="http://schemas.openxmlformats.org/officeDocument/2006/relationships/image" Target="../media/image34.png"/><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3" Type="http://schemas.openxmlformats.org/officeDocument/2006/relationships/image" Target="../media/image37.svg"/><Relationship Id="rId2" Type="http://schemas.openxmlformats.org/officeDocument/2006/relationships/image" Target="../media/image36.png"/><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3" Type="http://schemas.openxmlformats.org/officeDocument/2006/relationships/image" Target="../media/image39.svg"/><Relationship Id="rId2" Type="http://schemas.openxmlformats.org/officeDocument/2006/relationships/image" Target="../media/image38.png"/><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3" Type="http://schemas.openxmlformats.org/officeDocument/2006/relationships/hyperlink" Target="https://fsaconferences.ed.gov/conferences/library/2020/2020FSAConfSessionBO12.pdf" TargetMode="External"/><Relationship Id="rId2" Type="http://schemas.openxmlformats.org/officeDocument/2006/relationships/hyperlink" Target="https://www.federalregister.gov/documents/2020/09/02/2020-18636/distance-education-and-innovation" TargetMode="External"/><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2" Type="http://schemas.openxmlformats.org/officeDocument/2006/relationships/hyperlink" Target="https://fsapartners.ed.gov/help-center/contact-customer-support" TargetMode="Externa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22.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F051EA6B-6BAB-4BC0-BD43-7663BE9CECB0}"/>
              </a:ext>
            </a:extLst>
          </p:cNvPr>
          <p:cNvSpPr>
            <a:spLocks noGrp="1"/>
          </p:cNvSpPr>
          <p:nvPr>
            <p:ph sz="quarter" idx="10"/>
          </p:nvPr>
        </p:nvSpPr>
        <p:spPr>
          <a:xfrm>
            <a:off x="2349629" y="1525961"/>
            <a:ext cx="9760177" cy="596678"/>
          </a:xfrm>
        </p:spPr>
        <p:txBody>
          <a:bodyPr anchor="t">
            <a:noAutofit/>
          </a:bodyPr>
          <a:lstStyle/>
          <a:p>
            <a:pPr marL="228600" indent="-228600" algn="l" defTabSz="914400">
              <a:lnSpc>
                <a:spcPct val="90000"/>
              </a:lnSpc>
              <a:spcBef>
                <a:spcPts val="1000"/>
              </a:spcBef>
              <a:buSzTx/>
              <a:buFont typeface="Arial" panose="020B0604020202020204" pitchFamily="34" charset="0"/>
              <a:buChar char="•"/>
            </a:pPr>
            <a:r>
              <a:rPr lang="en-US" sz="1800" i="0" dirty="0">
                <a:solidFill>
                  <a:schemeClr val="bg1"/>
                </a:solidFill>
                <a:ea typeface="Cambria" panose="02040503050406030204" pitchFamily="18" charset="0"/>
                <a:cs typeface="+mn-cs"/>
              </a:rPr>
              <a:t>Our presentation will begin today at 2:00pm EST</a:t>
            </a:r>
          </a:p>
          <a:p>
            <a:pPr marL="228600" indent="-228600" algn="l" defTabSz="914400">
              <a:lnSpc>
                <a:spcPct val="90000"/>
              </a:lnSpc>
              <a:spcBef>
                <a:spcPts val="1000"/>
              </a:spcBef>
              <a:buSzTx/>
              <a:buFont typeface="Arial" panose="020B0604020202020204" pitchFamily="34" charset="0"/>
              <a:buChar char="•"/>
            </a:pPr>
            <a:r>
              <a:rPr lang="en-US" sz="1800" i="0" dirty="0">
                <a:solidFill>
                  <a:schemeClr val="bg1"/>
                </a:solidFill>
                <a:ea typeface="Cambria" panose="02040503050406030204" pitchFamily="18" charset="0"/>
                <a:cs typeface="+mn-cs"/>
              </a:rPr>
              <a:t>All participants will be in a listen only mode</a:t>
            </a:r>
          </a:p>
          <a:p>
            <a:pPr marL="228600" indent="-228600" algn="l" defTabSz="914400">
              <a:lnSpc>
                <a:spcPct val="90000"/>
              </a:lnSpc>
              <a:spcBef>
                <a:spcPts val="1000"/>
              </a:spcBef>
              <a:buSzTx/>
              <a:buFont typeface="Arial" panose="020B0604020202020204" pitchFamily="34" charset="0"/>
              <a:buChar char="•"/>
            </a:pPr>
            <a:r>
              <a:rPr lang="en-US" sz="1800" i="0" dirty="0">
                <a:solidFill>
                  <a:schemeClr val="bg1"/>
                </a:solidFill>
                <a:ea typeface="Cambria" panose="02040503050406030204" pitchFamily="18" charset="0"/>
                <a:cs typeface="+mn-cs"/>
              </a:rPr>
              <a:t>We will conclude today's webinar with a question-and-answer period as time permits</a:t>
            </a:r>
          </a:p>
          <a:p>
            <a:pPr marL="685686" lvl="1" indent="-228600" algn="l" defTabSz="914400"/>
            <a:r>
              <a:rPr lang="en-US" sz="1800" dirty="0">
                <a:solidFill>
                  <a:schemeClr val="bg1"/>
                </a:solidFill>
                <a:latin typeface="Cambria" panose="02040503050406030204" pitchFamily="18" charset="0"/>
                <a:ea typeface="Cambria" panose="02040503050406030204" pitchFamily="18" charset="0"/>
                <a:cs typeface="+mn-cs"/>
              </a:rPr>
              <a:t>If you want to ask a question during today’s session, please use the </a:t>
            </a:r>
            <a:r>
              <a:rPr lang="en-US" sz="1800" dirty="0">
                <a:solidFill>
                  <a:schemeClr val="bg1"/>
                </a:solidFill>
                <a:latin typeface="Cambria" panose="02040503050406030204" pitchFamily="18" charset="0"/>
                <a:ea typeface="Cambria" panose="02040503050406030204" pitchFamily="18" charset="0"/>
              </a:rPr>
              <a:t>live event Q&amp;A session by clicking on the Q&amp;A session button at the top right of the webinar screen</a:t>
            </a:r>
          </a:p>
          <a:p>
            <a:pPr marL="114356" indent="-342900" algn="l" defTabSz="914400">
              <a:buFont typeface="Arial" panose="020B0604020202020204" pitchFamily="34" charset="0"/>
              <a:buChar char="•"/>
            </a:pPr>
            <a:r>
              <a:rPr lang="en-US" sz="1800" i="0" dirty="0">
                <a:solidFill>
                  <a:schemeClr val="bg1"/>
                </a:solidFill>
                <a:ea typeface="Cambria" panose="02040503050406030204" pitchFamily="18" charset="0"/>
              </a:rPr>
              <a:t>We will notify institutions when training materials are available</a:t>
            </a:r>
          </a:p>
          <a:p>
            <a:pPr marL="114356" indent="-342900" algn="l" defTabSz="914400">
              <a:buFont typeface="Arial" panose="020B0604020202020204" pitchFamily="34" charset="0"/>
              <a:buChar char="•"/>
            </a:pPr>
            <a:r>
              <a:rPr lang="en-US" sz="1800" i="0" dirty="0">
                <a:solidFill>
                  <a:schemeClr val="bg1"/>
                </a:solidFill>
                <a:effectLst/>
                <a:ea typeface="Cambria" panose="02040503050406030204" pitchFamily="18" charset="0"/>
              </a:rPr>
              <a:t>Other than statutory and regulatory requirements included in the document, the contents of this guidance do not have the force and effect of law and are not meant to bind the public. This document is intended only to provide clarity to the public regarding existing requirements under the law or agency policies.</a:t>
            </a:r>
            <a:endParaRPr lang="en-US" sz="1800" i="0" dirty="0">
              <a:solidFill>
                <a:schemeClr val="bg1"/>
              </a:solidFill>
              <a:latin typeface="Cambria" panose="02040503050406030204" pitchFamily="18" charset="0"/>
              <a:ea typeface="Cambria" panose="02040503050406030204" pitchFamily="18" charset="0"/>
            </a:endParaRPr>
          </a:p>
          <a:p>
            <a:pPr marL="457086" lvl="1" indent="0" algn="l" defTabSz="914400">
              <a:buNone/>
            </a:pPr>
            <a:endParaRPr lang="en-US" sz="500" dirty="0">
              <a:solidFill>
                <a:schemeClr val="bg1"/>
              </a:solidFill>
              <a:latin typeface="Cambria" panose="02040503050406030204" pitchFamily="18" charset="0"/>
              <a:ea typeface="Cambria" panose="02040503050406030204" pitchFamily="18" charset="0"/>
              <a:cs typeface="Calibri"/>
            </a:endParaRPr>
          </a:p>
          <a:p>
            <a:pPr marL="0" indent="0" algn="l" defTabSz="914400">
              <a:lnSpc>
                <a:spcPct val="90000"/>
              </a:lnSpc>
              <a:spcBef>
                <a:spcPts val="1000"/>
              </a:spcBef>
              <a:buSzTx/>
              <a:buNone/>
            </a:pPr>
            <a:r>
              <a:rPr lang="en-US" i="1" dirty="0">
                <a:solidFill>
                  <a:schemeClr val="bg1"/>
                </a:solidFill>
                <a:ea typeface="Cambria" panose="02040503050406030204" pitchFamily="18" charset="0"/>
                <a:cs typeface="+mn-cs"/>
              </a:rPr>
              <a:t>             Thank you and we hope you enjoy today’s Title IV discussion!</a:t>
            </a:r>
            <a:endParaRPr lang="en-US" i="1" dirty="0">
              <a:solidFill>
                <a:schemeClr val="bg1"/>
              </a:solidFill>
              <a:ea typeface="Cambria" panose="02040503050406030204" pitchFamily="18" charset="0"/>
              <a:cs typeface="Calibri"/>
            </a:endParaRPr>
          </a:p>
          <a:p>
            <a:pPr marL="229870" indent="-229870" algn="l"/>
            <a:endParaRPr lang="en-US" dirty="0">
              <a:solidFill>
                <a:schemeClr val="bg1"/>
              </a:solidFill>
              <a:ea typeface="Cambria" panose="02040503050406030204" pitchFamily="18" charset="0"/>
            </a:endParaRPr>
          </a:p>
        </p:txBody>
      </p:sp>
      <p:sp>
        <p:nvSpPr>
          <p:cNvPr id="2" name="Title 1"/>
          <p:cNvSpPr>
            <a:spLocks noGrp="1"/>
          </p:cNvSpPr>
          <p:nvPr>
            <p:ph type="title"/>
          </p:nvPr>
        </p:nvSpPr>
        <p:spPr>
          <a:xfrm>
            <a:off x="0" y="114719"/>
            <a:ext cx="12192000" cy="1362754"/>
          </a:xfrm>
        </p:spPr>
        <p:txBody>
          <a:bodyPr/>
          <a:lstStyle/>
          <a:p>
            <a:pPr algn="ctr"/>
            <a:r>
              <a:rPr lang="en-US" sz="4400" b="1"/>
              <a:t>Welcome to our subscription-based programs webinar</a:t>
            </a:r>
            <a:endParaRPr lang="en-US" sz="4400"/>
          </a:p>
        </p:txBody>
      </p:sp>
      <p:sp>
        <p:nvSpPr>
          <p:cNvPr id="4" name="Slide Number Placeholder 3"/>
          <p:cNvSpPr>
            <a:spLocks noGrp="1"/>
          </p:cNvSpPr>
          <p:nvPr>
            <p:ph type="sldNum" sz="quarter" idx="4294967295"/>
          </p:nvPr>
        </p:nvSpPr>
        <p:spPr>
          <a:xfrm>
            <a:off x="11793538" y="6354763"/>
            <a:ext cx="398462" cy="311150"/>
          </a:xfrm>
        </p:spPr>
        <p:txBody>
          <a:bodyPr/>
          <a:lstStyle/>
          <a:p>
            <a:pPr fontAlgn="base">
              <a:spcBef>
                <a:spcPct val="0"/>
              </a:spcBef>
              <a:spcAft>
                <a:spcPct val="0"/>
              </a:spcAft>
            </a:pPr>
            <a:fld id="{6D88D7DD-9B19-7A49-BB06-36BA9927445F}" type="slidenum">
              <a:rPr lang="en-US">
                <a:solidFill>
                  <a:prstClr val="white">
                    <a:lumMod val="95000"/>
                  </a:prstClr>
                </a:solidFill>
              </a:rPr>
              <a:pPr fontAlgn="base">
                <a:spcBef>
                  <a:spcPct val="0"/>
                </a:spcBef>
                <a:spcAft>
                  <a:spcPct val="0"/>
                </a:spcAft>
              </a:pPr>
              <a:t>1</a:t>
            </a:fld>
            <a:endParaRPr lang="en-US">
              <a:solidFill>
                <a:prstClr val="white">
                  <a:lumMod val="95000"/>
                </a:prstClr>
              </a:solidFill>
            </a:endParaRPr>
          </a:p>
        </p:txBody>
      </p:sp>
      <p:pic>
        <p:nvPicPr>
          <p:cNvPr id="1026" name="Picture 2">
            <a:extLst>
              <a:ext uri="{FF2B5EF4-FFF2-40B4-BE49-F238E27FC236}">
                <a16:creationId xmlns:a16="http://schemas.microsoft.com/office/drawing/2014/main" id="{F2C257A1-FC88-4D71-B3C7-2D53B13CDB1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3794" y="2039341"/>
            <a:ext cx="2051406" cy="20514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661761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10</a:t>
            </a:fld>
            <a:endParaRPr lang="en-US"/>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a:t>Subscription-based programs</a:t>
            </a:r>
          </a:p>
        </p:txBody>
      </p:sp>
      <p:sp>
        <p:nvSpPr>
          <p:cNvPr id="4" name="TextBox 3">
            <a:extLst>
              <a:ext uri="{FF2B5EF4-FFF2-40B4-BE49-F238E27FC236}">
                <a16:creationId xmlns:a16="http://schemas.microsoft.com/office/drawing/2014/main" id="{CD406255-0362-4536-92AA-1DAF8A65D65B}"/>
              </a:ext>
            </a:extLst>
          </p:cNvPr>
          <p:cNvSpPr txBox="1"/>
          <p:nvPr/>
        </p:nvSpPr>
        <p:spPr>
          <a:xfrm>
            <a:off x="335903" y="1629152"/>
            <a:ext cx="6419460" cy="4524315"/>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US" sz="2400">
                <a:solidFill>
                  <a:schemeClr val="bg1"/>
                </a:solidFill>
                <a:latin typeface="Cambria" panose="02040503050406030204" pitchFamily="18" charset="0"/>
                <a:ea typeface="Cambria" panose="02040503050406030204" pitchFamily="18" charset="0"/>
              </a:rPr>
              <a:t>Treatment of a program as “subscription-based” is </a:t>
            </a:r>
            <a:r>
              <a:rPr lang="en-US" sz="2400" i="1">
                <a:solidFill>
                  <a:schemeClr val="bg1"/>
                </a:solidFill>
                <a:latin typeface="Cambria" panose="02040503050406030204" pitchFamily="18" charset="0"/>
                <a:ea typeface="Cambria" panose="02040503050406030204" pitchFamily="18" charset="0"/>
              </a:rPr>
              <a:t>strictly optional</a:t>
            </a:r>
            <a:r>
              <a:rPr lang="en-US" sz="2400">
                <a:solidFill>
                  <a:schemeClr val="bg1"/>
                </a:solidFill>
                <a:latin typeface="Cambria" panose="02040503050406030204" pitchFamily="18" charset="0"/>
                <a:ea typeface="Cambria" panose="02040503050406030204" pitchFamily="18" charset="0"/>
              </a:rPr>
              <a:t>.</a:t>
            </a:r>
          </a:p>
          <a:p>
            <a:pPr marL="285750" indent="-285750">
              <a:buFont typeface="Arial" panose="020B0604020202020204" pitchFamily="34" charset="0"/>
              <a:buChar char="•"/>
            </a:pPr>
            <a:endParaRPr lang="en-US" sz="2400">
              <a:solidFill>
                <a:schemeClr val="bg1"/>
              </a:solidFill>
              <a:latin typeface="Cambria" panose="02040503050406030204" pitchFamily="18" charset="0"/>
              <a:ea typeface="Cambria" panose="02040503050406030204" pitchFamily="18" charset="0"/>
            </a:endParaRPr>
          </a:p>
          <a:p>
            <a:pPr marL="285750" indent="-285750">
              <a:buFont typeface="Arial" panose="020B0604020202020204" pitchFamily="34" charset="0"/>
              <a:buChar char="•"/>
            </a:pPr>
            <a:r>
              <a:rPr lang="en-US" sz="2400">
                <a:solidFill>
                  <a:schemeClr val="bg1"/>
                </a:solidFill>
                <a:latin typeface="Cambria" panose="02040503050406030204" pitchFamily="18" charset="0"/>
                <a:ea typeface="Cambria" panose="02040503050406030204" pitchFamily="18" charset="0"/>
              </a:rPr>
              <a:t>Subscription-based programs can always be offered using a nonterm academic calendar instead of a subscription-based calendar.</a:t>
            </a:r>
          </a:p>
          <a:p>
            <a:pPr marL="285750" indent="-285750">
              <a:buFont typeface="Arial" panose="020B0604020202020204" pitchFamily="34" charset="0"/>
              <a:buChar char="•"/>
            </a:pPr>
            <a:endParaRPr lang="en-US" sz="2400">
              <a:solidFill>
                <a:schemeClr val="bg1"/>
              </a:solidFill>
              <a:latin typeface="Cambria" panose="02040503050406030204" pitchFamily="18" charset="0"/>
              <a:ea typeface="Cambria" panose="02040503050406030204" pitchFamily="18" charset="0"/>
            </a:endParaRPr>
          </a:p>
          <a:p>
            <a:pPr marL="285750" indent="-285750">
              <a:buFont typeface="Arial" panose="020B0604020202020204" pitchFamily="34" charset="0"/>
              <a:buChar char="•"/>
            </a:pPr>
            <a:r>
              <a:rPr lang="en-US" sz="2400">
                <a:solidFill>
                  <a:schemeClr val="bg1"/>
                </a:solidFill>
                <a:latin typeface="Cambria" panose="02040503050406030204" pitchFamily="18" charset="0"/>
                <a:ea typeface="Cambria" panose="02040503050406030204" pitchFamily="18" charset="0"/>
              </a:rPr>
              <a:t>If a program uses “subscription” pricing but still requires coursework to start and end during established term dates, the program would be treated as a traditional term-based program.</a:t>
            </a:r>
            <a:endParaRPr lang="en-US" sz="2800">
              <a:solidFill>
                <a:schemeClr val="bg1"/>
              </a:solidFill>
              <a:latin typeface="Cambria" panose="02040503050406030204" pitchFamily="18" charset="0"/>
              <a:ea typeface="Cambria" panose="02040503050406030204" pitchFamily="18" charset="0"/>
            </a:endParaRPr>
          </a:p>
        </p:txBody>
      </p:sp>
      <p:pic>
        <p:nvPicPr>
          <p:cNvPr id="6" name="Picture 5" descr="Lightbulb off with illuminated background">
            <a:extLst>
              <a:ext uri="{FF2B5EF4-FFF2-40B4-BE49-F238E27FC236}">
                <a16:creationId xmlns:a16="http://schemas.microsoft.com/office/drawing/2014/main" id="{9A23123E-ADAD-41B3-B646-9B549DE7444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91125" y="2091690"/>
            <a:ext cx="4716026" cy="3143250"/>
          </a:xfrm>
          <a:prstGeom prst="rect">
            <a:avLst/>
          </a:prstGeom>
        </p:spPr>
      </p:pic>
    </p:spTree>
    <p:extLst>
      <p:ext uri="{BB962C8B-B14F-4D97-AF65-F5344CB8AC3E}">
        <p14:creationId xmlns:p14="http://schemas.microsoft.com/office/powerpoint/2010/main" val="1110700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11</a:t>
            </a:fld>
            <a:endParaRPr lang="en-US"/>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a:xfrm>
            <a:off x="912571" y="349506"/>
            <a:ext cx="10233484" cy="798177"/>
          </a:xfrm>
        </p:spPr>
        <p:txBody>
          <a:bodyPr/>
          <a:lstStyle/>
          <a:p>
            <a:r>
              <a:rPr lang="en-US"/>
              <a:t>Subscription-based program: terms</a:t>
            </a:r>
          </a:p>
        </p:txBody>
      </p:sp>
      <p:sp>
        <p:nvSpPr>
          <p:cNvPr id="4" name="TextBox 3">
            <a:extLst>
              <a:ext uri="{FF2B5EF4-FFF2-40B4-BE49-F238E27FC236}">
                <a16:creationId xmlns:a16="http://schemas.microsoft.com/office/drawing/2014/main" id="{CD406255-0362-4536-92AA-1DAF8A65D65B}"/>
              </a:ext>
            </a:extLst>
          </p:cNvPr>
          <p:cNvSpPr txBox="1"/>
          <p:nvPr/>
        </p:nvSpPr>
        <p:spPr>
          <a:xfrm>
            <a:off x="404261" y="1629152"/>
            <a:ext cx="11232681" cy="4909036"/>
          </a:xfrm>
          <a:prstGeom prst="rect">
            <a:avLst/>
          </a:prstGeom>
          <a:noFill/>
        </p:spPr>
        <p:txBody>
          <a:bodyPr wrap="square" lIns="91440" tIns="45720" rIns="91440" bIns="4572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buFont typeface="Arial" panose="020B0604020202020204" pitchFamily="34" charset="0"/>
              <a:buChar char="•"/>
            </a:pPr>
            <a:r>
              <a:rPr lang="en-US" sz="2500">
                <a:solidFill>
                  <a:schemeClr val="bg1"/>
                </a:solidFill>
                <a:latin typeface="Cambria"/>
                <a:ea typeface="Cambria" panose="02040503050406030204" pitchFamily="18" charset="0"/>
              </a:rPr>
              <a:t>In subscription-based programs, subscription periods are considered standard or nonstandard terms. “Subscription period” is synonymous with “term” and “payment period.”</a:t>
            </a:r>
          </a:p>
          <a:p>
            <a:pPr marL="342900" indent="-342900">
              <a:buFont typeface="Arial" panose="020B0604020202020204" pitchFamily="34" charset="0"/>
              <a:buChar char="•"/>
            </a:pPr>
            <a:endParaRPr lang="en-US" sz="2500">
              <a:solidFill>
                <a:schemeClr val="bg1"/>
              </a:solidFill>
              <a:latin typeface="Cambria" panose="02040503050406030204" pitchFamily="18" charset="0"/>
              <a:ea typeface="Cambria" panose="02040503050406030204" pitchFamily="18" charset="0"/>
            </a:endParaRPr>
          </a:p>
          <a:p>
            <a:pPr marL="342900" indent="-342900">
              <a:buFont typeface="Arial" panose="020B0604020202020204" pitchFamily="34" charset="0"/>
              <a:buChar char="•"/>
            </a:pPr>
            <a:r>
              <a:rPr lang="en-US" sz="2500">
                <a:solidFill>
                  <a:schemeClr val="bg1"/>
                </a:solidFill>
                <a:latin typeface="Cambria"/>
                <a:ea typeface="Cambria" panose="02040503050406030204" pitchFamily="18" charset="0"/>
              </a:rPr>
              <a:t>Except for the requirement that coursework start and end within term dates, rules and requirements for term-based programs apply, including:</a:t>
            </a:r>
          </a:p>
          <a:p>
            <a:pPr marL="800100" lvl="1" indent="-342900">
              <a:buFont typeface="Arial" panose="020B0604020202020204" pitchFamily="34" charset="0"/>
              <a:buChar char="•"/>
            </a:pPr>
            <a:r>
              <a:rPr lang="en-US" sz="2200">
                <a:solidFill>
                  <a:schemeClr val="bg1"/>
                </a:solidFill>
                <a:latin typeface="Cambria"/>
                <a:ea typeface="Cambria" panose="02040503050406030204" pitchFamily="18" charset="0"/>
              </a:rPr>
              <a:t>Term length restrictions (see </a:t>
            </a:r>
            <a:r>
              <a:rPr lang="en-US" sz="2200">
                <a:solidFill>
                  <a:schemeClr val="bg1"/>
                </a:solidFill>
                <a:latin typeface="Cambria"/>
                <a:ea typeface="Cambria" panose="02040503050406030204" pitchFamily="18" charset="0"/>
                <a:hlinkClick r:id="rId2">
                  <a:extLst>
                    <a:ext uri="{A12FA001-AC4F-418D-AE19-62706E023703}">
                      <ahyp:hlinkClr xmlns:ahyp="http://schemas.microsoft.com/office/drawing/2018/hyperlinkcolor" val="tx"/>
                    </a:ext>
                  </a:extLst>
                </a:hlinkClick>
              </a:rPr>
              <a:t>Electronic Announcement published November 5, 2019</a:t>
            </a:r>
            <a:r>
              <a:rPr lang="en-US" sz="2200">
                <a:solidFill>
                  <a:schemeClr val="bg1"/>
                </a:solidFill>
                <a:latin typeface="Cambria"/>
                <a:ea typeface="Cambria" panose="02040503050406030204" pitchFamily="18" charset="0"/>
              </a:rPr>
              <a:t>)</a:t>
            </a:r>
          </a:p>
          <a:p>
            <a:pPr marL="800100" lvl="1" indent="-342900">
              <a:buFont typeface="Arial" panose="020B0604020202020204" pitchFamily="34" charset="0"/>
              <a:buChar char="•"/>
            </a:pPr>
            <a:r>
              <a:rPr lang="en-US" sz="2200">
                <a:solidFill>
                  <a:schemeClr val="bg1"/>
                </a:solidFill>
                <a:latin typeface="Cambria"/>
                <a:ea typeface="Cambria" panose="02040503050406030204" pitchFamily="18" charset="0"/>
              </a:rPr>
              <a:t>Requirements for calculating full-time enrollment</a:t>
            </a:r>
          </a:p>
          <a:p>
            <a:pPr marL="800100" lvl="1" indent="-342900">
              <a:buFont typeface="Arial" panose="020B0604020202020204" pitchFamily="34" charset="0"/>
              <a:buChar char="•"/>
            </a:pPr>
            <a:r>
              <a:rPr lang="en-US" sz="2200">
                <a:solidFill>
                  <a:schemeClr val="bg1"/>
                </a:solidFill>
                <a:latin typeface="Cambria"/>
                <a:ea typeface="Cambria" panose="02040503050406030204" pitchFamily="18" charset="0"/>
              </a:rPr>
              <a:t>Use of SAY, BBAY1, or BBAY2 for Direct Loans</a:t>
            </a:r>
          </a:p>
          <a:p>
            <a:pPr marL="800100" lvl="1" indent="-342900">
              <a:buFont typeface="Arial" panose="020B0604020202020204" pitchFamily="34" charset="0"/>
              <a:buChar char="•"/>
            </a:pPr>
            <a:r>
              <a:rPr lang="en-US" sz="2200">
                <a:solidFill>
                  <a:schemeClr val="bg1"/>
                </a:solidFill>
                <a:latin typeface="Cambria"/>
                <a:ea typeface="Cambria" panose="02040503050406030204" pitchFamily="18" charset="0"/>
              </a:rPr>
              <a:t>Use of Pell Grant formulas 1, 2, or 3</a:t>
            </a:r>
          </a:p>
          <a:p>
            <a:pPr marL="800100" lvl="1" indent="-342900">
              <a:buFont typeface="Arial" panose="020B0604020202020204" pitchFamily="34" charset="0"/>
              <a:buChar char="•"/>
            </a:pPr>
            <a:endParaRPr lang="en-US" sz="2500">
              <a:solidFill>
                <a:schemeClr val="bg1"/>
              </a:solidFill>
              <a:latin typeface="Cambria" panose="02040503050406030204" pitchFamily="18" charset="0"/>
              <a:ea typeface="Cambria" panose="02040503050406030204" pitchFamily="18" charset="0"/>
            </a:endParaRPr>
          </a:p>
          <a:p>
            <a:pPr marL="342900" indent="-342900">
              <a:buFont typeface="Arial" panose="020B0604020202020204" pitchFamily="34" charset="0"/>
              <a:buChar char="•"/>
            </a:pPr>
            <a:r>
              <a:rPr lang="en-US" sz="2500">
                <a:solidFill>
                  <a:schemeClr val="bg1"/>
                </a:solidFill>
                <a:latin typeface="Cambria"/>
                <a:ea typeface="Cambria" panose="02040503050406030204" pitchFamily="18" charset="0"/>
              </a:rPr>
              <a:t>There are NO modules in subscription-based programs. Students are always considered to be enrolled throughout the term.</a:t>
            </a:r>
          </a:p>
        </p:txBody>
      </p:sp>
    </p:spTree>
    <p:extLst>
      <p:ext uri="{BB962C8B-B14F-4D97-AF65-F5344CB8AC3E}">
        <p14:creationId xmlns:p14="http://schemas.microsoft.com/office/powerpoint/2010/main" val="35415526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12</a:t>
            </a:fld>
            <a:endParaRPr lang="en-US"/>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a:xfrm>
            <a:off x="912571" y="349506"/>
            <a:ext cx="10233484" cy="798177"/>
          </a:xfrm>
        </p:spPr>
        <p:txBody>
          <a:bodyPr/>
          <a:lstStyle/>
          <a:p>
            <a:r>
              <a:rPr lang="en-US"/>
              <a:t>Subscription-based program: charges</a:t>
            </a:r>
          </a:p>
        </p:txBody>
      </p:sp>
      <p:sp>
        <p:nvSpPr>
          <p:cNvPr id="4" name="TextBox 3">
            <a:extLst>
              <a:ext uri="{FF2B5EF4-FFF2-40B4-BE49-F238E27FC236}">
                <a16:creationId xmlns:a16="http://schemas.microsoft.com/office/drawing/2014/main" id="{CD406255-0362-4536-92AA-1DAF8A65D65B}"/>
              </a:ext>
            </a:extLst>
          </p:cNvPr>
          <p:cNvSpPr txBox="1"/>
          <p:nvPr/>
        </p:nvSpPr>
        <p:spPr>
          <a:xfrm>
            <a:off x="404261" y="1629152"/>
            <a:ext cx="11380302" cy="447814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buFont typeface="Arial" panose="020B0604020202020204" pitchFamily="34" charset="0"/>
              <a:buChar char="•"/>
            </a:pPr>
            <a:r>
              <a:rPr lang="en-US" sz="2500">
                <a:solidFill>
                  <a:schemeClr val="bg1"/>
                </a:solidFill>
                <a:latin typeface="Cambria" panose="02040503050406030204" pitchFamily="18" charset="0"/>
                <a:ea typeface="Cambria" panose="02040503050406030204" pitchFamily="18" charset="0"/>
              </a:rPr>
              <a:t>Students in subscription-based programs must always be charged a flat rate for tuition and fees in each subscription period.</a:t>
            </a:r>
          </a:p>
          <a:p>
            <a:pPr marL="342900" indent="-342900">
              <a:buFont typeface="Arial" panose="020B0604020202020204" pitchFamily="34" charset="0"/>
              <a:buChar char="•"/>
            </a:pPr>
            <a:endParaRPr lang="en-US" sz="2000">
              <a:solidFill>
                <a:schemeClr val="bg1"/>
              </a:solidFill>
              <a:latin typeface="Cambria" panose="02040503050406030204" pitchFamily="18" charset="0"/>
              <a:ea typeface="Cambria" panose="02040503050406030204" pitchFamily="18" charset="0"/>
            </a:endParaRPr>
          </a:p>
          <a:p>
            <a:pPr marL="342900" indent="-342900">
              <a:buFont typeface="Arial" panose="020B0604020202020204" pitchFamily="34" charset="0"/>
              <a:buChar char="•"/>
            </a:pPr>
            <a:r>
              <a:rPr lang="en-US" sz="2500">
                <a:solidFill>
                  <a:schemeClr val="bg1"/>
                </a:solidFill>
                <a:latin typeface="Cambria" panose="02040503050406030204" pitchFamily="18" charset="0"/>
                <a:ea typeface="Cambria" panose="02040503050406030204" pitchFamily="18" charset="0"/>
              </a:rPr>
              <a:t>Charges can vary based on the length of the term (e.g., $1,000 for a 10-week subscription period and $1,500 for a 15-week subscription period)</a:t>
            </a:r>
          </a:p>
          <a:p>
            <a:pPr marL="342900" indent="-342900">
              <a:buFont typeface="Arial" panose="020B0604020202020204" pitchFamily="34" charset="0"/>
              <a:buChar char="•"/>
            </a:pPr>
            <a:endParaRPr lang="en-US" sz="2000">
              <a:solidFill>
                <a:schemeClr val="bg1"/>
              </a:solidFill>
              <a:latin typeface="Cambria" panose="02040503050406030204" pitchFamily="18" charset="0"/>
              <a:ea typeface="Cambria" panose="02040503050406030204" pitchFamily="18" charset="0"/>
            </a:endParaRPr>
          </a:p>
          <a:p>
            <a:pPr marL="342900" indent="-342900">
              <a:buFont typeface="Arial" panose="020B0604020202020204" pitchFamily="34" charset="0"/>
              <a:buChar char="•"/>
            </a:pPr>
            <a:r>
              <a:rPr lang="en-US" sz="2500">
                <a:solidFill>
                  <a:schemeClr val="bg1"/>
                </a:solidFill>
                <a:latin typeface="Cambria" panose="02040503050406030204" pitchFamily="18" charset="0"/>
                <a:ea typeface="Cambria" panose="02040503050406030204" pitchFamily="18" charset="0"/>
              </a:rPr>
              <a:t>Charges can be different in different versions of the same subscription-based program associated with different enrollment statuses (e.g., $1,000/period for the half-time version of the program and $2,000/period in the full-time version)</a:t>
            </a:r>
          </a:p>
          <a:p>
            <a:pPr marL="342900" indent="-342900">
              <a:buFont typeface="Arial" panose="020B0604020202020204" pitchFamily="34" charset="0"/>
              <a:buChar char="•"/>
            </a:pPr>
            <a:endParaRPr lang="en-US" sz="2000">
              <a:solidFill>
                <a:schemeClr val="bg1"/>
              </a:solidFill>
              <a:latin typeface="Cambria" panose="02040503050406030204" pitchFamily="18" charset="0"/>
              <a:ea typeface="Cambria" panose="02040503050406030204" pitchFamily="18" charset="0"/>
            </a:endParaRPr>
          </a:p>
          <a:p>
            <a:pPr marL="342900" indent="-342900">
              <a:buFont typeface="Arial" panose="020B0604020202020204" pitchFamily="34" charset="0"/>
              <a:buChar char="•"/>
            </a:pPr>
            <a:r>
              <a:rPr lang="en-US" sz="2500">
                <a:solidFill>
                  <a:schemeClr val="bg1"/>
                </a:solidFill>
                <a:latin typeface="Cambria" panose="02040503050406030204" pitchFamily="18" charset="0"/>
                <a:ea typeface="Cambria" panose="02040503050406030204" pitchFamily="18" charset="0"/>
              </a:rPr>
              <a:t>Charges CANNOT vary based on the amount of coursework the student plans to take during a given subscription period</a:t>
            </a:r>
          </a:p>
        </p:txBody>
      </p:sp>
    </p:spTree>
    <p:extLst>
      <p:ext uri="{BB962C8B-B14F-4D97-AF65-F5344CB8AC3E}">
        <p14:creationId xmlns:p14="http://schemas.microsoft.com/office/powerpoint/2010/main" val="29950286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13</a:t>
            </a:fld>
            <a:endParaRPr lang="en-US"/>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a:xfrm>
            <a:off x="912571" y="349506"/>
            <a:ext cx="10794580" cy="798177"/>
          </a:xfrm>
        </p:spPr>
        <p:txBody>
          <a:bodyPr/>
          <a:lstStyle/>
          <a:p>
            <a:r>
              <a:rPr lang="en-US"/>
              <a:t>Subscription-based program: coursework</a:t>
            </a:r>
          </a:p>
        </p:txBody>
      </p:sp>
      <p:sp>
        <p:nvSpPr>
          <p:cNvPr id="4" name="TextBox 3">
            <a:extLst>
              <a:ext uri="{FF2B5EF4-FFF2-40B4-BE49-F238E27FC236}">
                <a16:creationId xmlns:a16="http://schemas.microsoft.com/office/drawing/2014/main" id="{CD406255-0362-4536-92AA-1DAF8A65D65B}"/>
              </a:ext>
            </a:extLst>
          </p:cNvPr>
          <p:cNvSpPr txBox="1"/>
          <p:nvPr/>
        </p:nvSpPr>
        <p:spPr>
          <a:xfrm>
            <a:off x="404261" y="1460958"/>
            <a:ext cx="6798972" cy="5047536"/>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buFont typeface="Arial" panose="020B0604020202020204" pitchFamily="34" charset="0"/>
              <a:buChar char="•"/>
            </a:pPr>
            <a:r>
              <a:rPr lang="en-US" sz="2300">
                <a:solidFill>
                  <a:schemeClr val="bg1"/>
                </a:solidFill>
                <a:latin typeface="Cambria" panose="02040503050406030204" pitchFamily="18" charset="0"/>
                <a:ea typeface="Cambria" panose="02040503050406030204" pitchFamily="18" charset="0"/>
              </a:rPr>
              <a:t>There are no restrictions on timeframes for coursework in subscription-based programs.</a:t>
            </a:r>
          </a:p>
          <a:p>
            <a:pPr marL="342900" indent="-342900">
              <a:buFont typeface="Arial" panose="020B0604020202020204" pitchFamily="34" charset="0"/>
              <a:buChar char="•"/>
            </a:pPr>
            <a:endParaRPr lang="en-US" sz="2300">
              <a:solidFill>
                <a:schemeClr val="bg1"/>
              </a:solidFill>
              <a:latin typeface="Cambria" panose="02040503050406030204" pitchFamily="18" charset="0"/>
              <a:ea typeface="Cambria" panose="02040503050406030204" pitchFamily="18" charset="0"/>
            </a:endParaRPr>
          </a:p>
          <a:p>
            <a:pPr marL="342900" indent="-342900">
              <a:buFont typeface="Arial" panose="020B0604020202020204" pitchFamily="34" charset="0"/>
              <a:buChar char="•"/>
            </a:pPr>
            <a:r>
              <a:rPr lang="en-US" sz="2300">
                <a:solidFill>
                  <a:schemeClr val="bg1"/>
                </a:solidFill>
                <a:latin typeface="Cambria" panose="02040503050406030204" pitchFamily="18" charset="0"/>
                <a:ea typeface="Cambria" panose="02040503050406030204" pitchFamily="18" charset="0"/>
              </a:rPr>
              <a:t>Courses or competencies in subscription-based programs can overlap within the period and can overlap between subscription periods.</a:t>
            </a:r>
          </a:p>
          <a:p>
            <a:pPr marL="342900" indent="-342900">
              <a:buFont typeface="Arial" panose="020B0604020202020204" pitchFamily="34" charset="0"/>
              <a:buChar char="•"/>
            </a:pPr>
            <a:endParaRPr lang="en-US" sz="2300">
              <a:solidFill>
                <a:schemeClr val="bg1"/>
              </a:solidFill>
              <a:latin typeface="Cambria" panose="02040503050406030204" pitchFamily="18" charset="0"/>
              <a:ea typeface="Cambria" panose="02040503050406030204" pitchFamily="18" charset="0"/>
            </a:endParaRPr>
          </a:p>
          <a:p>
            <a:pPr marL="342900" indent="-342900">
              <a:buFont typeface="Arial" panose="020B0604020202020204" pitchFamily="34" charset="0"/>
              <a:buChar char="•"/>
            </a:pPr>
            <a:r>
              <a:rPr lang="en-US" sz="2300">
                <a:solidFill>
                  <a:schemeClr val="bg1"/>
                </a:solidFill>
                <a:latin typeface="Cambria" panose="02040503050406030204" pitchFamily="18" charset="0"/>
                <a:ea typeface="Cambria" panose="02040503050406030204" pitchFamily="18" charset="0"/>
              </a:rPr>
              <a:t>A student in a subscription-based program can enroll in various types of courses (e.g., competency-based courses and classroom courses) at the same time even if the course timeframes differ.</a:t>
            </a:r>
          </a:p>
          <a:p>
            <a:pPr marL="342900" indent="-342900">
              <a:buFont typeface="Arial" panose="020B0604020202020204" pitchFamily="34" charset="0"/>
              <a:buChar char="•"/>
            </a:pPr>
            <a:endParaRPr lang="en-US" sz="2300">
              <a:solidFill>
                <a:schemeClr val="bg1"/>
              </a:solidFill>
              <a:latin typeface="Cambria" panose="02040503050406030204" pitchFamily="18" charset="0"/>
              <a:ea typeface="Cambria" panose="02040503050406030204" pitchFamily="18" charset="0"/>
            </a:endParaRPr>
          </a:p>
          <a:p>
            <a:pPr marL="342900" indent="-342900">
              <a:buFont typeface="Arial" panose="020B0604020202020204" pitchFamily="34" charset="0"/>
              <a:buChar char="•"/>
            </a:pPr>
            <a:r>
              <a:rPr lang="en-US" sz="2300">
                <a:solidFill>
                  <a:schemeClr val="bg1"/>
                </a:solidFill>
                <a:latin typeface="Cambria" panose="02040503050406030204" pitchFamily="18" charset="0"/>
                <a:ea typeface="Cambria" panose="02040503050406030204" pitchFamily="18" charset="0"/>
              </a:rPr>
              <a:t>Subscription periods </a:t>
            </a:r>
            <a:r>
              <a:rPr lang="en-US" sz="2300" i="1">
                <a:solidFill>
                  <a:schemeClr val="bg1"/>
                </a:solidFill>
                <a:latin typeface="Cambria" panose="02040503050406030204" pitchFamily="18" charset="0"/>
                <a:ea typeface="Cambria" panose="02040503050406030204" pitchFamily="18" charset="0"/>
              </a:rPr>
              <a:t>cannot</a:t>
            </a:r>
            <a:r>
              <a:rPr lang="en-US" sz="2300">
                <a:solidFill>
                  <a:schemeClr val="bg1"/>
                </a:solidFill>
                <a:latin typeface="Cambria" panose="02040503050406030204" pitchFamily="18" charset="0"/>
                <a:ea typeface="Cambria" panose="02040503050406030204" pitchFamily="18" charset="0"/>
              </a:rPr>
              <a:t> overlap one another.</a:t>
            </a:r>
          </a:p>
        </p:txBody>
      </p:sp>
      <p:pic>
        <p:nvPicPr>
          <p:cNvPr id="6" name="Picture 5" descr="Color pencils drawing curves on background">
            <a:extLst>
              <a:ext uri="{FF2B5EF4-FFF2-40B4-BE49-F238E27FC236}">
                <a16:creationId xmlns:a16="http://schemas.microsoft.com/office/drawing/2014/main" id="{747C7286-5FEF-48D3-AF3B-8175EE603CD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75220" y="2373559"/>
            <a:ext cx="4231931" cy="2820598"/>
          </a:xfrm>
          <a:prstGeom prst="rect">
            <a:avLst/>
          </a:prstGeom>
        </p:spPr>
      </p:pic>
    </p:spTree>
    <p:extLst>
      <p:ext uri="{BB962C8B-B14F-4D97-AF65-F5344CB8AC3E}">
        <p14:creationId xmlns:p14="http://schemas.microsoft.com/office/powerpoint/2010/main" val="41009790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14</a:t>
            </a:fld>
            <a:endParaRPr lang="en-US"/>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a:xfrm>
            <a:off x="912571" y="349506"/>
            <a:ext cx="10794580" cy="798177"/>
          </a:xfrm>
        </p:spPr>
        <p:txBody>
          <a:bodyPr/>
          <a:lstStyle/>
          <a:p>
            <a:r>
              <a:rPr lang="en-US" dirty="0"/>
              <a:t>Subscription-based program: distance ed</a:t>
            </a:r>
          </a:p>
        </p:txBody>
      </p:sp>
      <p:sp>
        <p:nvSpPr>
          <p:cNvPr id="4" name="TextBox 3">
            <a:extLst>
              <a:ext uri="{FF2B5EF4-FFF2-40B4-BE49-F238E27FC236}">
                <a16:creationId xmlns:a16="http://schemas.microsoft.com/office/drawing/2014/main" id="{CD406255-0362-4536-92AA-1DAF8A65D65B}"/>
              </a:ext>
            </a:extLst>
          </p:cNvPr>
          <p:cNvSpPr txBox="1"/>
          <p:nvPr/>
        </p:nvSpPr>
        <p:spPr>
          <a:xfrm>
            <a:off x="472841" y="1758108"/>
            <a:ext cx="6798972" cy="3985706"/>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buFont typeface="Arial" panose="020B0604020202020204" pitchFamily="34" charset="0"/>
              <a:buChar char="•"/>
            </a:pPr>
            <a:r>
              <a:rPr lang="en-US" sz="2300" dirty="0">
                <a:solidFill>
                  <a:schemeClr val="bg1"/>
                </a:solidFill>
                <a:latin typeface="Cambria" panose="02040503050406030204" pitchFamily="18" charset="0"/>
                <a:ea typeface="Cambria" panose="02040503050406030204" pitchFamily="18" charset="0"/>
              </a:rPr>
              <a:t>Though coursework in a subscription-based program can overlap terms, distance education requirements still apply at the course or competency level.</a:t>
            </a:r>
          </a:p>
          <a:p>
            <a:pPr marL="342900" indent="-342900">
              <a:buFont typeface="Arial" panose="020B0604020202020204" pitchFamily="34" charset="0"/>
              <a:buChar char="•"/>
            </a:pPr>
            <a:endParaRPr lang="en-US" sz="2300" dirty="0">
              <a:solidFill>
                <a:schemeClr val="bg1"/>
              </a:solidFill>
              <a:latin typeface="Cambria" panose="02040503050406030204" pitchFamily="18" charset="0"/>
              <a:ea typeface="Cambria" panose="02040503050406030204" pitchFamily="18" charset="0"/>
            </a:endParaRPr>
          </a:p>
          <a:p>
            <a:pPr marL="342900" indent="-342900">
              <a:buFont typeface="Arial" panose="020B0604020202020204" pitchFamily="34" charset="0"/>
              <a:buChar char="•"/>
            </a:pPr>
            <a:r>
              <a:rPr lang="en-US" sz="2300" dirty="0">
                <a:solidFill>
                  <a:schemeClr val="bg1"/>
                </a:solidFill>
                <a:latin typeface="Cambria" panose="02040503050406030204" pitchFamily="18" charset="0"/>
                <a:ea typeface="Cambria" panose="02040503050406030204" pitchFamily="18" charset="0"/>
              </a:rPr>
              <a:t>For each course or competency in the program that is treated as distance education, the institution must ensure regular and substantive interaction between students and instructors in accordance with the definition of “distance education” in 34 CFR 600.2</a:t>
            </a:r>
          </a:p>
        </p:txBody>
      </p:sp>
      <p:pic>
        <p:nvPicPr>
          <p:cNvPr id="7" name="Picture 6" descr="Person typing on laptop">
            <a:extLst>
              <a:ext uri="{FF2B5EF4-FFF2-40B4-BE49-F238E27FC236}">
                <a16:creationId xmlns:a16="http://schemas.microsoft.com/office/drawing/2014/main" id="{D10A24B1-6DC0-4ABF-A85D-D38A45A6881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98178" y="2289227"/>
            <a:ext cx="4037523" cy="2691025"/>
          </a:xfrm>
          <a:prstGeom prst="rect">
            <a:avLst/>
          </a:prstGeom>
        </p:spPr>
      </p:pic>
    </p:spTree>
    <p:extLst>
      <p:ext uri="{BB962C8B-B14F-4D97-AF65-F5344CB8AC3E}">
        <p14:creationId xmlns:p14="http://schemas.microsoft.com/office/powerpoint/2010/main" val="22051757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15</a:t>
            </a:fld>
            <a:endParaRPr lang="en-US"/>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a:xfrm>
            <a:off x="912570" y="349506"/>
            <a:ext cx="10638727" cy="798177"/>
          </a:xfrm>
        </p:spPr>
        <p:txBody>
          <a:bodyPr/>
          <a:lstStyle/>
          <a:p>
            <a:r>
              <a:rPr lang="en-US"/>
              <a:t>Subscription-based program: enrollment</a:t>
            </a:r>
          </a:p>
        </p:txBody>
      </p:sp>
      <p:sp>
        <p:nvSpPr>
          <p:cNvPr id="4" name="TextBox 3">
            <a:extLst>
              <a:ext uri="{FF2B5EF4-FFF2-40B4-BE49-F238E27FC236}">
                <a16:creationId xmlns:a16="http://schemas.microsoft.com/office/drawing/2014/main" id="{CD406255-0362-4536-92AA-1DAF8A65D65B}"/>
              </a:ext>
            </a:extLst>
          </p:cNvPr>
          <p:cNvSpPr txBox="1"/>
          <p:nvPr/>
        </p:nvSpPr>
        <p:spPr>
          <a:xfrm>
            <a:off x="392755" y="1630235"/>
            <a:ext cx="11514221" cy="487825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buFont typeface="Arial" panose="020B0604020202020204" pitchFamily="34" charset="0"/>
              <a:buChar char="•"/>
            </a:pPr>
            <a:r>
              <a:rPr lang="en-US" sz="2500" dirty="0">
                <a:solidFill>
                  <a:schemeClr val="bg1"/>
                </a:solidFill>
                <a:latin typeface="Cambria" panose="02040503050406030204" pitchFamily="18" charset="0"/>
                <a:ea typeface="Cambria" panose="02040503050406030204" pitchFamily="18" charset="0"/>
              </a:rPr>
              <a:t>Students in a subscription-based program have a </a:t>
            </a:r>
            <a:r>
              <a:rPr lang="en-US" sz="2500" i="1" dirty="0">
                <a:solidFill>
                  <a:schemeClr val="bg1"/>
                </a:solidFill>
                <a:latin typeface="Cambria" panose="02040503050406030204" pitchFamily="18" charset="0"/>
                <a:ea typeface="Cambria" panose="02040503050406030204" pitchFamily="18" charset="0"/>
              </a:rPr>
              <a:t>single enrollment status</a:t>
            </a:r>
            <a:r>
              <a:rPr lang="en-US" sz="2500" dirty="0">
                <a:solidFill>
                  <a:schemeClr val="bg1"/>
                </a:solidFill>
                <a:latin typeface="Cambria" panose="02040503050406030204" pitchFamily="18" charset="0"/>
                <a:ea typeface="Cambria" panose="02040503050406030204" pitchFamily="18" charset="0"/>
              </a:rPr>
              <a:t>. The school will use that enrollment status for every term in which the student enrolls regardless of how many courses the student starts or completes during the term.</a:t>
            </a:r>
          </a:p>
          <a:p>
            <a:pPr marL="342900" indent="-342900">
              <a:buFont typeface="Arial" panose="020B0604020202020204" pitchFamily="34" charset="0"/>
              <a:buChar char="•"/>
            </a:pPr>
            <a:endParaRPr lang="en-US" sz="2000" dirty="0">
              <a:solidFill>
                <a:schemeClr val="bg1"/>
              </a:solidFill>
              <a:latin typeface="Cambria" panose="02040503050406030204" pitchFamily="18" charset="0"/>
              <a:ea typeface="Cambria" panose="02040503050406030204" pitchFamily="18" charset="0"/>
            </a:endParaRPr>
          </a:p>
          <a:p>
            <a:pPr marL="342900" indent="-342900">
              <a:buFont typeface="Arial" panose="020B0604020202020204" pitchFamily="34" charset="0"/>
              <a:buChar char="•"/>
            </a:pPr>
            <a:r>
              <a:rPr lang="en-US" sz="2500" dirty="0">
                <a:solidFill>
                  <a:schemeClr val="bg1"/>
                </a:solidFill>
                <a:latin typeface="Cambria" panose="02040503050406030204" pitchFamily="18" charset="0"/>
                <a:ea typeface="Cambria" panose="02040503050406030204" pitchFamily="18" charset="0"/>
              </a:rPr>
              <a:t>Institutions must have an expectation that students complete coursework commensurate with their enrollment status.</a:t>
            </a:r>
          </a:p>
          <a:p>
            <a:pPr marL="342900" indent="-342900">
              <a:buFont typeface="Arial" panose="020B0604020202020204" pitchFamily="34" charset="0"/>
              <a:buChar char="•"/>
            </a:pPr>
            <a:endParaRPr lang="en-US" sz="2000" dirty="0">
              <a:solidFill>
                <a:schemeClr val="bg1"/>
              </a:solidFill>
              <a:latin typeface="Cambria" panose="02040503050406030204" pitchFamily="18" charset="0"/>
              <a:ea typeface="Cambria" panose="02040503050406030204" pitchFamily="18" charset="0"/>
            </a:endParaRPr>
          </a:p>
          <a:p>
            <a:pPr marL="342900" indent="-342900">
              <a:buFont typeface="Arial" panose="020B0604020202020204" pitchFamily="34" charset="0"/>
              <a:buChar char="•"/>
            </a:pPr>
            <a:r>
              <a:rPr lang="en-US" sz="2500" dirty="0">
                <a:solidFill>
                  <a:schemeClr val="bg1"/>
                </a:solidFill>
                <a:latin typeface="Cambria" panose="02040503050406030204" pitchFamily="18" charset="0"/>
                <a:ea typeface="Cambria" panose="02040503050406030204" pitchFamily="18" charset="0"/>
              </a:rPr>
              <a:t>Institutions must establish an academic plan with students at least once per academic year to ensure that the students plan to complete at least half-time coursework.</a:t>
            </a:r>
          </a:p>
          <a:p>
            <a:pPr marL="800100" lvl="1" indent="-342900">
              <a:buFont typeface="Arial" panose="020B0604020202020204" pitchFamily="34" charset="0"/>
              <a:buChar char="•"/>
            </a:pPr>
            <a:r>
              <a:rPr lang="en-US" sz="2200" dirty="0">
                <a:solidFill>
                  <a:schemeClr val="bg1"/>
                </a:solidFill>
                <a:latin typeface="Cambria" panose="02040503050406030204" pitchFamily="18" charset="0"/>
                <a:ea typeface="Cambria" panose="02040503050406030204" pitchFamily="18" charset="0"/>
              </a:rPr>
              <a:t>If the student does </a:t>
            </a:r>
            <a:r>
              <a:rPr lang="en-US" sz="2200" u="sng" dirty="0">
                <a:solidFill>
                  <a:schemeClr val="bg1"/>
                </a:solidFill>
                <a:latin typeface="Cambria" panose="02040503050406030204" pitchFamily="18" charset="0"/>
                <a:ea typeface="Cambria" panose="02040503050406030204" pitchFamily="18" charset="0"/>
              </a:rPr>
              <a:t>not</a:t>
            </a:r>
            <a:r>
              <a:rPr lang="en-US" sz="2200" dirty="0">
                <a:solidFill>
                  <a:schemeClr val="bg1"/>
                </a:solidFill>
                <a:latin typeface="Cambria" panose="02040503050406030204" pitchFamily="18" charset="0"/>
                <a:ea typeface="Cambria" panose="02040503050406030204" pitchFamily="18" charset="0"/>
              </a:rPr>
              <a:t> plan to complete at least half-time coursework, the student is not eligible for Direct Loan funds and the school must exclude certain components from the student’s cost of attendance</a:t>
            </a:r>
          </a:p>
        </p:txBody>
      </p:sp>
    </p:spTree>
    <p:extLst>
      <p:ext uri="{BB962C8B-B14F-4D97-AF65-F5344CB8AC3E}">
        <p14:creationId xmlns:p14="http://schemas.microsoft.com/office/powerpoint/2010/main" val="31894637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16</a:t>
            </a:fld>
            <a:endParaRPr lang="en-US"/>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a:xfrm>
            <a:off x="912571" y="349506"/>
            <a:ext cx="10233484" cy="798177"/>
          </a:xfrm>
        </p:spPr>
        <p:txBody>
          <a:bodyPr/>
          <a:lstStyle/>
          <a:p>
            <a:r>
              <a:rPr lang="en-US"/>
              <a:t>Subscription-based program: versions</a:t>
            </a:r>
          </a:p>
        </p:txBody>
      </p:sp>
      <p:sp>
        <p:nvSpPr>
          <p:cNvPr id="4" name="TextBox 3">
            <a:extLst>
              <a:ext uri="{FF2B5EF4-FFF2-40B4-BE49-F238E27FC236}">
                <a16:creationId xmlns:a16="http://schemas.microsoft.com/office/drawing/2014/main" id="{CD406255-0362-4536-92AA-1DAF8A65D65B}"/>
              </a:ext>
            </a:extLst>
          </p:cNvPr>
          <p:cNvSpPr txBox="1"/>
          <p:nvPr/>
        </p:nvSpPr>
        <p:spPr>
          <a:xfrm>
            <a:off x="392755" y="1802407"/>
            <a:ext cx="11514221" cy="457048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buFont typeface="Arial" panose="020B0604020202020204" pitchFamily="34" charset="0"/>
              <a:buChar char="•"/>
            </a:pPr>
            <a:r>
              <a:rPr lang="en-US" sz="2500">
                <a:solidFill>
                  <a:schemeClr val="bg1"/>
                </a:solidFill>
                <a:latin typeface="Cambria" panose="02040503050406030204" pitchFamily="18" charset="0"/>
                <a:ea typeface="Cambria" panose="02040503050406030204" pitchFamily="18" charset="0"/>
              </a:rPr>
              <a:t>Institutions may offer more than one version of the same subscription-based program requiring a different rate of progression.</a:t>
            </a:r>
          </a:p>
          <a:p>
            <a:pPr marL="342900" indent="-342900">
              <a:buFont typeface="Arial" panose="020B0604020202020204" pitchFamily="34" charset="0"/>
              <a:buChar char="•"/>
            </a:pPr>
            <a:endParaRPr lang="en-US" sz="2500">
              <a:solidFill>
                <a:schemeClr val="bg1"/>
              </a:solidFill>
              <a:latin typeface="Cambria" panose="02040503050406030204" pitchFamily="18" charset="0"/>
              <a:ea typeface="Cambria" panose="02040503050406030204" pitchFamily="18" charset="0"/>
            </a:endParaRPr>
          </a:p>
          <a:p>
            <a:pPr marL="342900" indent="-342900">
              <a:buFont typeface="Arial" panose="020B0604020202020204" pitchFamily="34" charset="0"/>
              <a:buChar char="•"/>
            </a:pPr>
            <a:r>
              <a:rPr lang="en-US" sz="2500">
                <a:solidFill>
                  <a:schemeClr val="bg1"/>
                </a:solidFill>
                <a:latin typeface="Cambria" panose="02040503050406030204" pitchFamily="18" charset="0"/>
                <a:ea typeface="Cambria" panose="02040503050406030204" pitchFamily="18" charset="0"/>
              </a:rPr>
              <a:t>For example, an institution could offer full-time, three-quarters-time, half-time, and less-than-half-time versions of the same subscription-based program. These are considered different programs for Title IV purposes.</a:t>
            </a:r>
          </a:p>
          <a:p>
            <a:pPr marL="800100" lvl="1" indent="-342900">
              <a:buFont typeface="Arial" panose="020B0604020202020204" pitchFamily="34" charset="0"/>
              <a:buChar char="•"/>
            </a:pPr>
            <a:r>
              <a:rPr lang="en-US" sz="2200">
                <a:solidFill>
                  <a:schemeClr val="bg1"/>
                </a:solidFill>
                <a:latin typeface="Cambria" panose="02040503050406030204" pitchFamily="18" charset="0"/>
                <a:ea typeface="Cambria" panose="02040503050406030204" pitchFamily="18" charset="0"/>
              </a:rPr>
              <a:t>Each version of the program would have a different published length</a:t>
            </a:r>
          </a:p>
          <a:p>
            <a:pPr marL="800100" lvl="1" indent="-342900">
              <a:buFont typeface="Arial" panose="020B0604020202020204" pitchFamily="34" charset="0"/>
              <a:buChar char="•"/>
            </a:pPr>
            <a:r>
              <a:rPr lang="en-US" sz="2200">
                <a:solidFill>
                  <a:schemeClr val="bg1"/>
                </a:solidFill>
                <a:latin typeface="Cambria" panose="02040503050406030204" pitchFamily="18" charset="0"/>
                <a:ea typeface="Cambria" panose="02040503050406030204" pitchFamily="18" charset="0"/>
              </a:rPr>
              <a:t>Transfers between version of the same program are not considered withdrawals</a:t>
            </a:r>
          </a:p>
          <a:p>
            <a:pPr marL="800100" lvl="1" indent="-342900">
              <a:buFont typeface="Arial" panose="020B0604020202020204" pitchFamily="34" charset="0"/>
              <a:buChar char="•"/>
            </a:pPr>
            <a:r>
              <a:rPr lang="en-US" sz="2200">
                <a:solidFill>
                  <a:schemeClr val="bg1"/>
                </a:solidFill>
                <a:latin typeface="Cambria" panose="02040503050406030204" pitchFamily="18" charset="0"/>
                <a:ea typeface="Cambria" panose="02040503050406030204" pitchFamily="18" charset="0"/>
              </a:rPr>
              <a:t>Requirements for course completion are </a:t>
            </a:r>
            <a:r>
              <a:rPr lang="en-US" sz="2200" u="sng">
                <a:solidFill>
                  <a:schemeClr val="bg1"/>
                </a:solidFill>
                <a:latin typeface="Cambria" panose="02040503050406030204" pitchFamily="18" charset="0"/>
                <a:ea typeface="Cambria" panose="02040503050406030204" pitchFamily="18" charset="0"/>
              </a:rPr>
              <a:t>cumulative</a:t>
            </a:r>
            <a:r>
              <a:rPr lang="en-US" sz="2200">
                <a:solidFill>
                  <a:schemeClr val="bg1"/>
                </a:solidFill>
                <a:latin typeface="Cambria" panose="02040503050406030204" pitchFamily="18" charset="0"/>
                <a:ea typeface="Cambria" panose="02040503050406030204" pitchFamily="18" charset="0"/>
              </a:rPr>
              <a:t> over multiple program versions</a:t>
            </a:r>
          </a:p>
          <a:p>
            <a:pPr marL="342900" indent="-342900">
              <a:buFont typeface="Arial" panose="020B0604020202020204" pitchFamily="34" charset="0"/>
              <a:buChar char="•"/>
            </a:pPr>
            <a:endParaRPr lang="en-US" sz="2500">
              <a:solidFill>
                <a:schemeClr val="bg1"/>
              </a:solidFill>
              <a:latin typeface="Cambria" panose="02040503050406030204" pitchFamily="18" charset="0"/>
              <a:ea typeface="Cambria" panose="02040503050406030204" pitchFamily="18" charset="0"/>
            </a:endParaRPr>
          </a:p>
          <a:p>
            <a:pPr marL="342900" indent="-342900">
              <a:buFont typeface="Arial" panose="020B0604020202020204" pitchFamily="34" charset="0"/>
              <a:buChar char="•"/>
            </a:pPr>
            <a:r>
              <a:rPr lang="en-US" sz="2500">
                <a:solidFill>
                  <a:schemeClr val="bg1"/>
                </a:solidFill>
                <a:latin typeface="Cambria" panose="02040503050406030204" pitchFamily="18" charset="0"/>
                <a:ea typeface="Cambria" panose="02040503050406030204" pitchFamily="18" charset="0"/>
              </a:rPr>
              <a:t>Students are permitted to transfer between different versions of the same subscription-based program </a:t>
            </a:r>
            <a:r>
              <a:rPr lang="en-US" sz="2500" i="1">
                <a:solidFill>
                  <a:schemeClr val="bg1"/>
                </a:solidFill>
                <a:latin typeface="Cambria" panose="02040503050406030204" pitchFamily="18" charset="0"/>
                <a:ea typeface="Cambria" panose="02040503050406030204" pitchFamily="18" charset="0"/>
              </a:rPr>
              <a:t>no more than once per academic year</a:t>
            </a:r>
            <a:r>
              <a:rPr lang="en-US" sz="2500">
                <a:solidFill>
                  <a:schemeClr val="bg1"/>
                </a:solidFill>
                <a:latin typeface="Cambria" panose="02040503050406030204" pitchFamily="18" charset="0"/>
                <a:ea typeface="Cambria" panose="02040503050406030204" pitchFamily="18" charset="0"/>
              </a:rPr>
              <a:t>.</a:t>
            </a:r>
            <a:endParaRPr lang="en-US" sz="2800">
              <a:solidFill>
                <a:schemeClr val="bg1"/>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5881695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17</a:t>
            </a:fld>
            <a:endParaRPr lang="en-US"/>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a:xfrm>
            <a:off x="912571" y="349506"/>
            <a:ext cx="10233484" cy="798177"/>
          </a:xfrm>
        </p:spPr>
        <p:txBody>
          <a:bodyPr/>
          <a:lstStyle/>
          <a:p>
            <a:r>
              <a:rPr lang="en-US"/>
              <a:t>Subscription-based program: Reporting</a:t>
            </a:r>
          </a:p>
        </p:txBody>
      </p:sp>
      <p:sp>
        <p:nvSpPr>
          <p:cNvPr id="4" name="TextBox 3">
            <a:extLst>
              <a:ext uri="{FF2B5EF4-FFF2-40B4-BE49-F238E27FC236}">
                <a16:creationId xmlns:a16="http://schemas.microsoft.com/office/drawing/2014/main" id="{CD406255-0362-4536-92AA-1DAF8A65D65B}"/>
              </a:ext>
            </a:extLst>
          </p:cNvPr>
          <p:cNvSpPr txBox="1"/>
          <p:nvPr/>
        </p:nvSpPr>
        <p:spPr>
          <a:xfrm>
            <a:off x="619225" y="1572636"/>
            <a:ext cx="10953550" cy="5093702"/>
          </a:xfrm>
          <a:prstGeom prst="rect">
            <a:avLst/>
          </a:prstGeom>
          <a:noFill/>
        </p:spPr>
        <p:txBody>
          <a:bodyPr wrap="square" lIns="91440" tIns="45720" rIns="91440" bIns="4572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buFont typeface="Arial" panose="020B0604020202020204" pitchFamily="34" charset="0"/>
              <a:buChar char="•"/>
            </a:pPr>
            <a:r>
              <a:rPr lang="en-US" sz="2500" dirty="0">
                <a:solidFill>
                  <a:schemeClr val="bg1"/>
                </a:solidFill>
                <a:latin typeface="Cambria" panose="02040503050406030204" pitchFamily="18" charset="0"/>
                <a:ea typeface="Cambria" panose="02040503050406030204" pitchFamily="18" charset="0"/>
              </a:rPr>
              <a:t>Subscription-based programs are subject to the same program eligibility requirements as all other programs</a:t>
            </a:r>
          </a:p>
          <a:p>
            <a:pPr marL="342900" indent="-342900">
              <a:buFont typeface="Arial" panose="020B0604020202020204" pitchFamily="34" charset="0"/>
              <a:buChar char="•"/>
            </a:pPr>
            <a:endParaRPr lang="en-US" sz="2500" dirty="0">
              <a:solidFill>
                <a:schemeClr val="bg1"/>
              </a:solidFill>
              <a:latin typeface="Cambria" panose="02040503050406030204" pitchFamily="18" charset="0"/>
              <a:ea typeface="Cambria" panose="02040503050406030204" pitchFamily="18" charset="0"/>
            </a:endParaRPr>
          </a:p>
          <a:p>
            <a:pPr marL="342900" indent="-342900">
              <a:buFont typeface="Arial" panose="020B0604020202020204" pitchFamily="34" charset="0"/>
              <a:buChar char="•"/>
            </a:pPr>
            <a:r>
              <a:rPr lang="en-US" sz="2500" dirty="0">
                <a:solidFill>
                  <a:schemeClr val="bg1"/>
                </a:solidFill>
                <a:latin typeface="Cambria" panose="02040503050406030204" pitchFamily="18" charset="0"/>
                <a:ea typeface="Cambria" panose="02040503050406030204" pitchFamily="18" charset="0"/>
              </a:rPr>
              <a:t>There are currently no differences in program approval and reporting requirements.</a:t>
            </a:r>
          </a:p>
          <a:p>
            <a:pPr marL="342900" indent="-342900">
              <a:buFont typeface="Arial" panose="020B0604020202020204" pitchFamily="34" charset="0"/>
              <a:buChar char="•"/>
            </a:pPr>
            <a:endParaRPr lang="en-US" sz="2500" dirty="0">
              <a:solidFill>
                <a:schemeClr val="bg1"/>
              </a:solidFill>
              <a:latin typeface="Cambria" panose="02040503050406030204" pitchFamily="18" charset="0"/>
              <a:ea typeface="Cambria" panose="02040503050406030204" pitchFamily="18" charset="0"/>
            </a:endParaRPr>
          </a:p>
          <a:p>
            <a:pPr marL="342900" indent="-342900">
              <a:buFont typeface="Arial" panose="020B0604020202020204" pitchFamily="34" charset="0"/>
              <a:buChar char="•"/>
            </a:pPr>
            <a:r>
              <a:rPr lang="en-US" sz="2500" dirty="0">
                <a:solidFill>
                  <a:schemeClr val="bg1"/>
                </a:solidFill>
                <a:latin typeface="Cambria" panose="02040503050406030204" pitchFamily="18" charset="0"/>
                <a:ea typeface="Cambria" panose="02040503050406030204" pitchFamily="18" charset="0"/>
              </a:rPr>
              <a:t>If an institution offers multiple versions of the same subscription-based program, it is only required to report the one with the highest enrollment status (and shortest published length) on the E-App.</a:t>
            </a:r>
          </a:p>
          <a:p>
            <a:pPr marL="342900" indent="-342900">
              <a:buFont typeface="Arial" panose="020B0604020202020204" pitchFamily="34" charset="0"/>
              <a:buChar char="•"/>
            </a:pPr>
            <a:endParaRPr lang="en-US" sz="2500" dirty="0">
              <a:solidFill>
                <a:schemeClr val="bg1"/>
              </a:solidFill>
              <a:latin typeface="Cambria" panose="02040503050406030204" pitchFamily="18" charset="0"/>
              <a:ea typeface="Cambria" panose="02040503050406030204" pitchFamily="18" charset="0"/>
            </a:endParaRPr>
          </a:p>
          <a:p>
            <a:pPr marL="342900" indent="-342900">
              <a:buFont typeface="Arial" panose="020B0604020202020204" pitchFamily="34" charset="0"/>
              <a:buChar char="•"/>
            </a:pPr>
            <a:r>
              <a:rPr lang="en-US" sz="2500" dirty="0">
                <a:solidFill>
                  <a:schemeClr val="bg1"/>
                </a:solidFill>
                <a:latin typeface="Cambria"/>
                <a:ea typeface="Cambria" panose="02040503050406030204" pitchFamily="18" charset="0"/>
              </a:rPr>
              <a:t>For NSLDS enrollment reporting purposes, you still need to ensure that you report the published length for the specific version of the program that the student is attending.</a:t>
            </a:r>
          </a:p>
        </p:txBody>
      </p:sp>
    </p:spTree>
    <p:extLst>
      <p:ext uri="{BB962C8B-B14F-4D97-AF65-F5344CB8AC3E}">
        <p14:creationId xmlns:p14="http://schemas.microsoft.com/office/powerpoint/2010/main" val="375119778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459A0F6-7416-4199-AB29-10DBF8A2FC09}"/>
              </a:ext>
            </a:extLst>
          </p:cNvPr>
          <p:cNvSpPr>
            <a:spLocks noGrp="1"/>
          </p:cNvSpPr>
          <p:nvPr>
            <p:ph type="sldNum" sz="quarter" idx="10"/>
          </p:nvPr>
        </p:nvSpPr>
        <p:spPr/>
        <p:txBody>
          <a:bodyPr/>
          <a:lstStyle/>
          <a:p>
            <a:fld id="{234755BD-B4AC-9044-BCE4-27904766F8BB}" type="slidenum">
              <a:rPr lang="en-US" smtClean="0"/>
              <a:pPr/>
              <a:t>18</a:t>
            </a:fld>
            <a:endParaRPr lang="en-US"/>
          </a:p>
        </p:txBody>
      </p:sp>
      <p:sp>
        <p:nvSpPr>
          <p:cNvPr id="3" name="Title 2">
            <a:extLst>
              <a:ext uri="{FF2B5EF4-FFF2-40B4-BE49-F238E27FC236}">
                <a16:creationId xmlns:a16="http://schemas.microsoft.com/office/drawing/2014/main" id="{37AE55F8-DEB1-45F4-A3E0-96DCF11E7B0D}"/>
              </a:ext>
            </a:extLst>
          </p:cNvPr>
          <p:cNvSpPr>
            <a:spLocks noGrp="1"/>
          </p:cNvSpPr>
          <p:nvPr>
            <p:ph type="title"/>
          </p:nvPr>
        </p:nvSpPr>
        <p:spPr>
          <a:xfrm>
            <a:off x="470515" y="5275707"/>
            <a:ext cx="8874759" cy="798177"/>
          </a:xfrm>
        </p:spPr>
        <p:txBody>
          <a:bodyPr/>
          <a:lstStyle/>
          <a:p>
            <a:pPr algn="ctr"/>
            <a:r>
              <a:rPr lang="en-US" sz="8000"/>
              <a:t>subscription-based ACADEMIC CALENDARS</a:t>
            </a:r>
          </a:p>
        </p:txBody>
      </p:sp>
      <p:pic>
        <p:nvPicPr>
          <p:cNvPr id="6" name="Graphic 5">
            <a:extLst>
              <a:ext uri="{FF2B5EF4-FFF2-40B4-BE49-F238E27FC236}">
                <a16:creationId xmlns:a16="http://schemas.microsoft.com/office/drawing/2014/main" id="{13783310-0BB8-479D-AB2C-510A5A4879B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258188" y="2440752"/>
            <a:ext cx="2356325" cy="2760268"/>
          </a:xfrm>
          <a:prstGeom prst="rect">
            <a:avLst/>
          </a:prstGeom>
        </p:spPr>
      </p:pic>
    </p:spTree>
    <p:extLst>
      <p:ext uri="{BB962C8B-B14F-4D97-AF65-F5344CB8AC3E}">
        <p14:creationId xmlns:p14="http://schemas.microsoft.com/office/powerpoint/2010/main" val="141218311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19</a:t>
            </a:fld>
            <a:endParaRPr lang="en-US"/>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a:t>BACKGROUND: ACADEMIC CALENDARS</a:t>
            </a:r>
          </a:p>
        </p:txBody>
      </p:sp>
      <p:sp>
        <p:nvSpPr>
          <p:cNvPr id="4" name="TextBox 3">
            <a:extLst>
              <a:ext uri="{FF2B5EF4-FFF2-40B4-BE49-F238E27FC236}">
                <a16:creationId xmlns:a16="http://schemas.microsoft.com/office/drawing/2014/main" id="{CD406255-0362-4536-92AA-1DAF8A65D65B}"/>
              </a:ext>
            </a:extLst>
          </p:cNvPr>
          <p:cNvSpPr txBox="1"/>
          <p:nvPr/>
        </p:nvSpPr>
        <p:spPr>
          <a:xfrm>
            <a:off x="392755" y="1564328"/>
            <a:ext cx="11514221" cy="501675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US" sz="2800" dirty="0">
                <a:solidFill>
                  <a:schemeClr val="bg1"/>
                </a:solidFill>
                <a:latin typeface="Cambria" panose="02040503050406030204" pitchFamily="18" charset="0"/>
                <a:ea typeface="Cambria" panose="02040503050406030204" pitchFamily="18" charset="0"/>
              </a:rPr>
              <a:t>Traditionally, the Department has recognized three types of academic calendars, each with different requirements and constraints:</a:t>
            </a:r>
          </a:p>
          <a:p>
            <a:pPr marL="742950" lvl="1" indent="-285750">
              <a:buFont typeface="Arial" panose="020B0604020202020204" pitchFamily="34" charset="0"/>
              <a:buChar char="•"/>
            </a:pPr>
            <a:r>
              <a:rPr lang="en-US" sz="2800" dirty="0">
                <a:solidFill>
                  <a:schemeClr val="bg1"/>
                </a:solidFill>
                <a:latin typeface="Cambria" panose="02040503050406030204" pitchFamily="18" charset="0"/>
                <a:ea typeface="Cambria" panose="02040503050406030204" pitchFamily="18" charset="0"/>
              </a:rPr>
              <a:t>Standard term programs</a:t>
            </a:r>
          </a:p>
          <a:p>
            <a:pPr marL="742950" lvl="1" indent="-285750">
              <a:buFont typeface="Arial" panose="020B0604020202020204" pitchFamily="34" charset="0"/>
              <a:buChar char="•"/>
            </a:pPr>
            <a:r>
              <a:rPr lang="en-US" sz="2800" dirty="0">
                <a:solidFill>
                  <a:schemeClr val="bg1"/>
                </a:solidFill>
                <a:latin typeface="Cambria" panose="02040503050406030204" pitchFamily="18" charset="0"/>
                <a:ea typeface="Cambria" panose="02040503050406030204" pitchFamily="18" charset="0"/>
              </a:rPr>
              <a:t>Nonstandard term programs</a:t>
            </a:r>
          </a:p>
          <a:p>
            <a:pPr marL="742950" lvl="1" indent="-285750">
              <a:buFont typeface="Arial" panose="020B0604020202020204" pitchFamily="34" charset="0"/>
              <a:buChar char="•"/>
            </a:pPr>
            <a:r>
              <a:rPr lang="en-US" sz="2800" dirty="0">
                <a:solidFill>
                  <a:schemeClr val="bg1"/>
                </a:solidFill>
                <a:latin typeface="Cambria" panose="02040503050406030204" pitchFamily="18" charset="0"/>
                <a:ea typeface="Cambria" panose="02040503050406030204" pitchFamily="18" charset="0"/>
              </a:rPr>
              <a:t>Nonterm programs</a:t>
            </a:r>
          </a:p>
          <a:p>
            <a:pPr marL="285750" indent="-285750">
              <a:buFont typeface="Arial" panose="020B0604020202020204" pitchFamily="34" charset="0"/>
              <a:buChar char="•"/>
            </a:pPr>
            <a:endParaRPr lang="en-US" sz="2000" dirty="0">
              <a:solidFill>
                <a:schemeClr val="bg1"/>
              </a:solidFill>
              <a:latin typeface="Cambria" panose="02040503050406030204" pitchFamily="18" charset="0"/>
              <a:ea typeface="Cambria" panose="02040503050406030204" pitchFamily="18" charset="0"/>
            </a:endParaRPr>
          </a:p>
          <a:p>
            <a:pPr marL="285750" indent="-285750">
              <a:buFont typeface="Arial" panose="020B0604020202020204" pitchFamily="34" charset="0"/>
              <a:buChar char="•"/>
            </a:pPr>
            <a:r>
              <a:rPr lang="en-US" sz="2800" dirty="0">
                <a:solidFill>
                  <a:schemeClr val="bg1"/>
                </a:solidFill>
                <a:latin typeface="Cambria" panose="02040503050406030204" pitchFamily="18" charset="0"/>
                <a:ea typeface="Cambria" panose="02040503050406030204" pitchFamily="18" charset="0"/>
              </a:rPr>
              <a:t>Subscription-based programs are a fourth type of academic calendar with unique requirements.</a:t>
            </a:r>
          </a:p>
          <a:p>
            <a:pPr marL="285750" indent="-285750">
              <a:buFont typeface="Arial" panose="020B0604020202020204" pitchFamily="34" charset="0"/>
              <a:buChar char="•"/>
            </a:pPr>
            <a:endParaRPr lang="en-US" sz="2000" dirty="0">
              <a:solidFill>
                <a:schemeClr val="bg1"/>
              </a:solidFill>
              <a:latin typeface="Cambria" panose="02040503050406030204" pitchFamily="18" charset="0"/>
              <a:ea typeface="Cambria" panose="02040503050406030204" pitchFamily="18" charset="0"/>
            </a:endParaRPr>
          </a:p>
          <a:p>
            <a:pPr marL="285750" indent="-285750">
              <a:buFont typeface="Arial" panose="020B0604020202020204" pitchFamily="34" charset="0"/>
              <a:buChar char="•"/>
            </a:pPr>
            <a:r>
              <a:rPr lang="en-US" sz="2800" dirty="0">
                <a:solidFill>
                  <a:schemeClr val="bg1"/>
                </a:solidFill>
                <a:latin typeface="Cambria" panose="02040503050406030204" pitchFamily="18" charset="0"/>
                <a:ea typeface="Cambria" panose="02040503050406030204" pitchFamily="18" charset="0"/>
              </a:rPr>
              <a:t>Subscription-based programs are subject to all requirements that apply to other term-based programs, </a:t>
            </a:r>
            <a:r>
              <a:rPr lang="en-US" sz="2800" i="1" dirty="0">
                <a:solidFill>
                  <a:schemeClr val="bg1"/>
                </a:solidFill>
                <a:latin typeface="Cambria" panose="02040503050406030204" pitchFamily="18" charset="0"/>
                <a:ea typeface="Cambria" panose="02040503050406030204" pitchFamily="18" charset="0"/>
              </a:rPr>
              <a:t>except</a:t>
            </a:r>
            <a:r>
              <a:rPr lang="en-US" sz="2800" dirty="0">
                <a:solidFill>
                  <a:schemeClr val="bg1"/>
                </a:solidFill>
                <a:latin typeface="Cambria" panose="02040503050406030204" pitchFamily="18" charset="0"/>
                <a:ea typeface="Cambria" panose="02040503050406030204" pitchFamily="18" charset="0"/>
              </a:rPr>
              <a:t> the requirement for coursework to start and end within a specified timeframe.</a:t>
            </a:r>
          </a:p>
        </p:txBody>
      </p:sp>
    </p:spTree>
    <p:extLst>
      <p:ext uri="{BB962C8B-B14F-4D97-AF65-F5344CB8AC3E}">
        <p14:creationId xmlns:p14="http://schemas.microsoft.com/office/powerpoint/2010/main" val="36044987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1A4E4C1-30E3-A34D-BC16-4D385422B15C}"/>
              </a:ext>
            </a:extLst>
          </p:cNvPr>
          <p:cNvSpPr>
            <a:spLocks noGrp="1"/>
          </p:cNvSpPr>
          <p:nvPr>
            <p:ph sz="quarter" idx="10"/>
          </p:nvPr>
        </p:nvSpPr>
        <p:spPr>
          <a:xfrm>
            <a:off x="2059450" y="3753917"/>
            <a:ext cx="9919130" cy="596678"/>
          </a:xfrm>
        </p:spPr>
        <p:txBody>
          <a:bodyPr/>
          <a:lstStyle/>
          <a:p>
            <a:pPr algn="r" eaLnBrk="1" hangingPunct="1"/>
            <a:r>
              <a:rPr lang="en-US" altLang="en-US">
                <a:solidFill>
                  <a:schemeClr val="bg1"/>
                </a:solidFill>
                <a:latin typeface="Arial" panose="020B0604020202020204" pitchFamily="34" charset="0"/>
              </a:rPr>
              <a:t>David Musser and Greg Martin</a:t>
            </a:r>
          </a:p>
          <a:p>
            <a:pPr algn="r" eaLnBrk="1" hangingPunct="1"/>
            <a:r>
              <a:rPr lang="en-US" altLang="en-US">
                <a:solidFill>
                  <a:schemeClr val="bg1"/>
                </a:solidFill>
                <a:latin typeface="Arial" panose="020B0604020202020204" pitchFamily="34" charset="0"/>
              </a:rPr>
              <a:t>U.S. Department of Education</a:t>
            </a:r>
          </a:p>
          <a:p>
            <a:pPr algn="r" eaLnBrk="1" hangingPunct="1"/>
            <a:r>
              <a:rPr lang="en-US" altLang="en-US">
                <a:solidFill>
                  <a:schemeClr val="bg1"/>
                </a:solidFill>
                <a:latin typeface="Arial" panose="020B0604020202020204" pitchFamily="34" charset="0"/>
              </a:rPr>
              <a:t>May 2021</a:t>
            </a:r>
          </a:p>
        </p:txBody>
      </p:sp>
      <p:sp>
        <p:nvSpPr>
          <p:cNvPr id="4" name="Title 3">
            <a:extLst>
              <a:ext uri="{FF2B5EF4-FFF2-40B4-BE49-F238E27FC236}">
                <a16:creationId xmlns:a16="http://schemas.microsoft.com/office/drawing/2014/main" id="{EA86C719-8C13-DF49-B921-72D0FBE5A44A}"/>
              </a:ext>
            </a:extLst>
          </p:cNvPr>
          <p:cNvSpPr>
            <a:spLocks noGrp="1"/>
          </p:cNvSpPr>
          <p:nvPr>
            <p:ph type="title"/>
          </p:nvPr>
        </p:nvSpPr>
        <p:spPr>
          <a:xfrm>
            <a:off x="3999716" y="993966"/>
            <a:ext cx="7978864" cy="1881597"/>
          </a:xfrm>
        </p:spPr>
        <p:txBody>
          <a:bodyPr/>
          <a:lstStyle/>
          <a:p>
            <a:pPr algn="r"/>
            <a:r>
              <a:rPr lang="en-US" sz="5400" b="1"/>
              <a:t>subscription-based programs:</a:t>
            </a:r>
            <a:br>
              <a:rPr lang="en-US" sz="5400"/>
            </a:br>
            <a:r>
              <a:rPr lang="en-US" sz="4800" i="1"/>
              <a:t>New Regulation Overview</a:t>
            </a:r>
            <a:endParaRPr lang="en-US" sz="5400" i="1"/>
          </a:p>
        </p:txBody>
      </p:sp>
      <p:pic>
        <p:nvPicPr>
          <p:cNvPr id="5" name="Picture 4" descr="Five bulbs and one of them is glowing">
            <a:extLst>
              <a:ext uri="{FF2B5EF4-FFF2-40B4-BE49-F238E27FC236}">
                <a16:creationId xmlns:a16="http://schemas.microsoft.com/office/drawing/2014/main" id="{D3514225-99CB-4F3A-B5DC-81E120D0434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3420" y="1379975"/>
            <a:ext cx="4006465" cy="2672281"/>
          </a:xfrm>
          <a:prstGeom prst="rect">
            <a:avLst/>
          </a:prstGeom>
        </p:spPr>
      </p:pic>
    </p:spTree>
    <p:extLst>
      <p:ext uri="{BB962C8B-B14F-4D97-AF65-F5344CB8AC3E}">
        <p14:creationId xmlns:p14="http://schemas.microsoft.com/office/powerpoint/2010/main" val="368579147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20</a:t>
            </a:fld>
            <a:endParaRPr lang="en-US"/>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a:t>BACKGROUND: ACADEMIC CALENDARS</a:t>
            </a:r>
          </a:p>
        </p:txBody>
      </p:sp>
      <p:sp>
        <p:nvSpPr>
          <p:cNvPr id="4" name="TextBox 3">
            <a:extLst>
              <a:ext uri="{FF2B5EF4-FFF2-40B4-BE49-F238E27FC236}">
                <a16:creationId xmlns:a16="http://schemas.microsoft.com/office/drawing/2014/main" id="{CD406255-0362-4536-92AA-1DAF8A65D65B}"/>
              </a:ext>
            </a:extLst>
          </p:cNvPr>
          <p:cNvSpPr txBox="1"/>
          <p:nvPr/>
        </p:nvSpPr>
        <p:spPr>
          <a:xfrm>
            <a:off x="392755" y="1554703"/>
            <a:ext cx="11514221" cy="446276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57200" indent="-457200">
              <a:buFont typeface="Arial" panose="020B0604020202020204" pitchFamily="34" charset="0"/>
              <a:buChar char="•"/>
            </a:pPr>
            <a:r>
              <a:rPr lang="en-US" sz="2800" dirty="0">
                <a:solidFill>
                  <a:schemeClr val="bg1"/>
                </a:solidFill>
                <a:latin typeface="Cambria" panose="02040503050406030204" pitchFamily="18" charset="0"/>
                <a:ea typeface="Cambria" panose="02040503050406030204" pitchFamily="18" charset="0"/>
              </a:rPr>
              <a:t>In programs using standard terms and nonstandard terms that are substantially equal and at least 9 weeks of instructional time in length, the payment period for purposes of all Title IV programs (except Federal Work Study) is the term.</a:t>
            </a:r>
          </a:p>
          <a:p>
            <a:pPr marL="457200" indent="-457200">
              <a:buFont typeface="Arial" panose="020B0604020202020204" pitchFamily="34" charset="0"/>
              <a:buChar char="•"/>
            </a:pPr>
            <a:endParaRPr lang="en-US" sz="2000" dirty="0">
              <a:solidFill>
                <a:schemeClr val="bg1"/>
              </a:solidFill>
              <a:latin typeface="Cambria" panose="02040503050406030204" pitchFamily="18" charset="0"/>
              <a:ea typeface="Cambria" panose="02040503050406030204" pitchFamily="18" charset="0"/>
            </a:endParaRPr>
          </a:p>
          <a:p>
            <a:pPr marL="457200" indent="-457200">
              <a:buFont typeface="Arial" panose="020B0604020202020204" pitchFamily="34" charset="0"/>
              <a:buChar char="•"/>
            </a:pPr>
            <a:r>
              <a:rPr lang="en-US" sz="2800" dirty="0">
                <a:solidFill>
                  <a:schemeClr val="bg1"/>
                </a:solidFill>
                <a:latin typeface="Cambria" panose="02040503050406030204" pitchFamily="18" charset="0"/>
                <a:ea typeface="Cambria" panose="02040503050406030204" pitchFamily="18" charset="0"/>
              </a:rPr>
              <a:t>In programs using nonstandard terms that are not substantially equal, there are two different definitions for payment periods:</a:t>
            </a:r>
          </a:p>
          <a:p>
            <a:pPr marL="914400" lvl="1" indent="-457200">
              <a:buFont typeface="Arial" panose="020B0604020202020204" pitchFamily="34" charset="0"/>
              <a:buChar char="•"/>
            </a:pPr>
            <a:r>
              <a:rPr lang="en-US" sz="2400" dirty="0">
                <a:solidFill>
                  <a:schemeClr val="bg1"/>
                </a:solidFill>
                <a:latin typeface="Cambria" panose="02040503050406030204" pitchFamily="18" charset="0"/>
                <a:ea typeface="Cambria" panose="02040503050406030204" pitchFamily="18" charset="0"/>
              </a:rPr>
              <a:t>For Title IV grant programs, the payment period is the term</a:t>
            </a:r>
          </a:p>
          <a:p>
            <a:pPr marL="914400" lvl="1" indent="-457200">
              <a:buFont typeface="Arial" panose="020B0604020202020204" pitchFamily="34" charset="0"/>
              <a:buChar char="•"/>
            </a:pPr>
            <a:r>
              <a:rPr lang="en-US" sz="2400" dirty="0">
                <a:solidFill>
                  <a:schemeClr val="bg1"/>
                </a:solidFill>
                <a:latin typeface="Cambria" panose="02040503050406030204" pitchFamily="18" charset="0"/>
                <a:ea typeface="Cambria" panose="02040503050406030204" pitchFamily="18" charset="0"/>
              </a:rPr>
              <a:t>For Direct Loans, the payment period is the time that it takes a student to complete half the hours and weeks in the academic year or the program, whichever is shorter</a:t>
            </a:r>
          </a:p>
        </p:txBody>
      </p:sp>
    </p:spTree>
    <p:extLst>
      <p:ext uri="{BB962C8B-B14F-4D97-AF65-F5344CB8AC3E}">
        <p14:creationId xmlns:p14="http://schemas.microsoft.com/office/powerpoint/2010/main" val="426280971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21</a:t>
            </a:fld>
            <a:endParaRPr lang="en-US"/>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a:t>Subscription-based CALENDARS</a:t>
            </a:r>
          </a:p>
        </p:txBody>
      </p:sp>
      <p:sp>
        <p:nvSpPr>
          <p:cNvPr id="4" name="TextBox 3">
            <a:extLst>
              <a:ext uri="{FF2B5EF4-FFF2-40B4-BE49-F238E27FC236}">
                <a16:creationId xmlns:a16="http://schemas.microsoft.com/office/drawing/2014/main" id="{CD406255-0362-4536-92AA-1DAF8A65D65B}"/>
              </a:ext>
            </a:extLst>
          </p:cNvPr>
          <p:cNvSpPr txBox="1"/>
          <p:nvPr/>
        </p:nvSpPr>
        <p:spPr>
          <a:xfrm>
            <a:off x="392755" y="1619527"/>
            <a:ext cx="11514221" cy="181588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800" dirty="0">
                <a:solidFill>
                  <a:schemeClr val="bg1"/>
                </a:solidFill>
                <a:latin typeface="Cambria" panose="02040503050406030204" pitchFamily="18" charset="0"/>
                <a:ea typeface="Cambria" panose="02040503050406030204" pitchFamily="18" charset="0"/>
              </a:rPr>
              <a:t>Students have substantial flexibility to start and end coursework in a subscription-based program. For example, nothing would prevent a student from enrolling in coursework as shown below during an academic year:</a:t>
            </a:r>
          </a:p>
        </p:txBody>
      </p:sp>
      <p:sp>
        <p:nvSpPr>
          <p:cNvPr id="5" name="Rectangle 4">
            <a:extLst>
              <a:ext uri="{FF2B5EF4-FFF2-40B4-BE49-F238E27FC236}">
                <a16:creationId xmlns:a16="http://schemas.microsoft.com/office/drawing/2014/main" id="{6E2D5DAF-EFBE-4C7B-B0EF-FBD3B4C95D4E}"/>
              </a:ext>
            </a:extLst>
          </p:cNvPr>
          <p:cNvSpPr/>
          <p:nvPr/>
        </p:nvSpPr>
        <p:spPr>
          <a:xfrm>
            <a:off x="862688" y="3701293"/>
            <a:ext cx="5153101" cy="68782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Subscription Period 3: AY2 Fall</a:t>
            </a:r>
          </a:p>
          <a:p>
            <a:pPr algn="ctr"/>
            <a:r>
              <a:rPr lang="en-US" dirty="0"/>
              <a:t>Credit Hours Associated: 12</a:t>
            </a:r>
          </a:p>
        </p:txBody>
      </p:sp>
      <p:sp>
        <p:nvSpPr>
          <p:cNvPr id="6" name="Rectangle 5">
            <a:extLst>
              <a:ext uri="{FF2B5EF4-FFF2-40B4-BE49-F238E27FC236}">
                <a16:creationId xmlns:a16="http://schemas.microsoft.com/office/drawing/2014/main" id="{DE5808BC-951F-4F63-B2FA-BB4F82C35575}"/>
              </a:ext>
            </a:extLst>
          </p:cNvPr>
          <p:cNvSpPr/>
          <p:nvPr/>
        </p:nvSpPr>
        <p:spPr>
          <a:xfrm>
            <a:off x="6262461" y="3701293"/>
            <a:ext cx="5153101" cy="68782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Subscription Period 4: AY2 </a:t>
            </a:r>
            <a:r>
              <a:rPr lang="en-US" dirty="0" err="1"/>
              <a:t>Spr</a:t>
            </a:r>
            <a:endParaRPr lang="en-US" dirty="0"/>
          </a:p>
          <a:p>
            <a:pPr algn="ctr"/>
            <a:r>
              <a:rPr lang="en-US" dirty="0"/>
              <a:t>Credit Hours Associated: 12</a:t>
            </a:r>
          </a:p>
        </p:txBody>
      </p:sp>
      <p:sp>
        <p:nvSpPr>
          <p:cNvPr id="7" name="Rectangle 6">
            <a:extLst>
              <a:ext uri="{FF2B5EF4-FFF2-40B4-BE49-F238E27FC236}">
                <a16:creationId xmlns:a16="http://schemas.microsoft.com/office/drawing/2014/main" id="{B90EF6C8-02CF-4D64-AB4A-2CF36F56CC04}"/>
              </a:ext>
            </a:extLst>
          </p:cNvPr>
          <p:cNvSpPr/>
          <p:nvPr/>
        </p:nvSpPr>
        <p:spPr>
          <a:xfrm>
            <a:off x="862688" y="4514653"/>
            <a:ext cx="4337785" cy="256294"/>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dirty="0">
                <a:solidFill>
                  <a:schemeClr val="tx1"/>
                </a:solidFill>
              </a:rPr>
              <a:t>English 201</a:t>
            </a:r>
          </a:p>
        </p:txBody>
      </p:sp>
      <p:sp>
        <p:nvSpPr>
          <p:cNvPr id="8" name="Rectangle 7">
            <a:extLst>
              <a:ext uri="{FF2B5EF4-FFF2-40B4-BE49-F238E27FC236}">
                <a16:creationId xmlns:a16="http://schemas.microsoft.com/office/drawing/2014/main" id="{1FACC4C9-C2A1-4312-8C87-950638FD6064}"/>
              </a:ext>
            </a:extLst>
          </p:cNvPr>
          <p:cNvSpPr/>
          <p:nvPr/>
        </p:nvSpPr>
        <p:spPr>
          <a:xfrm>
            <a:off x="862688" y="4891783"/>
            <a:ext cx="3062663" cy="256294"/>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dirty="0">
                <a:solidFill>
                  <a:schemeClr val="tx1"/>
                </a:solidFill>
              </a:rPr>
              <a:t>Calculus 205</a:t>
            </a:r>
          </a:p>
        </p:txBody>
      </p:sp>
      <p:sp>
        <p:nvSpPr>
          <p:cNvPr id="9" name="Rectangle 8">
            <a:extLst>
              <a:ext uri="{FF2B5EF4-FFF2-40B4-BE49-F238E27FC236}">
                <a16:creationId xmlns:a16="http://schemas.microsoft.com/office/drawing/2014/main" id="{0B5B2DD1-C68A-4F56-B873-CC5F6297BDE4}"/>
              </a:ext>
            </a:extLst>
          </p:cNvPr>
          <p:cNvSpPr/>
          <p:nvPr/>
        </p:nvSpPr>
        <p:spPr>
          <a:xfrm>
            <a:off x="3774707" y="5284045"/>
            <a:ext cx="4337785" cy="256294"/>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dirty="0">
                <a:solidFill>
                  <a:schemeClr val="tx1"/>
                </a:solidFill>
              </a:rPr>
              <a:t>Economics 301</a:t>
            </a:r>
          </a:p>
        </p:txBody>
      </p:sp>
      <p:sp>
        <p:nvSpPr>
          <p:cNvPr id="10" name="Rectangle 9">
            <a:extLst>
              <a:ext uri="{FF2B5EF4-FFF2-40B4-BE49-F238E27FC236}">
                <a16:creationId xmlns:a16="http://schemas.microsoft.com/office/drawing/2014/main" id="{5091A874-BE64-487B-8678-5CF45A9A401F}"/>
              </a:ext>
            </a:extLst>
          </p:cNvPr>
          <p:cNvSpPr/>
          <p:nvPr/>
        </p:nvSpPr>
        <p:spPr>
          <a:xfrm>
            <a:off x="5449545" y="5667893"/>
            <a:ext cx="5966017" cy="256294"/>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dirty="0">
                <a:solidFill>
                  <a:schemeClr val="tx1"/>
                </a:solidFill>
              </a:rPr>
              <a:t>English 202</a:t>
            </a:r>
          </a:p>
        </p:txBody>
      </p:sp>
      <p:sp>
        <p:nvSpPr>
          <p:cNvPr id="11" name="Rectangle 10">
            <a:extLst>
              <a:ext uri="{FF2B5EF4-FFF2-40B4-BE49-F238E27FC236}">
                <a16:creationId xmlns:a16="http://schemas.microsoft.com/office/drawing/2014/main" id="{6EB7EE68-69EC-4A7B-ABE9-7A783B07F615}"/>
              </a:ext>
            </a:extLst>
          </p:cNvPr>
          <p:cNvSpPr/>
          <p:nvPr/>
        </p:nvSpPr>
        <p:spPr>
          <a:xfrm>
            <a:off x="4352223" y="4891783"/>
            <a:ext cx="5831305" cy="256294"/>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dirty="0">
                <a:solidFill>
                  <a:schemeClr val="tx1"/>
                </a:solidFill>
              </a:rPr>
              <a:t>Geography 204</a:t>
            </a:r>
          </a:p>
        </p:txBody>
      </p:sp>
      <p:sp>
        <p:nvSpPr>
          <p:cNvPr id="12" name="Rectangle 11">
            <a:extLst>
              <a:ext uri="{FF2B5EF4-FFF2-40B4-BE49-F238E27FC236}">
                <a16:creationId xmlns:a16="http://schemas.microsoft.com/office/drawing/2014/main" id="{AA719FA2-9767-478F-9E33-8653B4265468}"/>
              </a:ext>
            </a:extLst>
          </p:cNvPr>
          <p:cNvSpPr/>
          <p:nvPr/>
        </p:nvSpPr>
        <p:spPr>
          <a:xfrm>
            <a:off x="5651634" y="4507930"/>
            <a:ext cx="1631485" cy="256294"/>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dirty="0">
                <a:solidFill>
                  <a:schemeClr val="tx1"/>
                </a:solidFill>
              </a:rPr>
              <a:t>Art 340</a:t>
            </a:r>
          </a:p>
        </p:txBody>
      </p:sp>
      <p:sp>
        <p:nvSpPr>
          <p:cNvPr id="13" name="Rectangle 12">
            <a:extLst>
              <a:ext uri="{FF2B5EF4-FFF2-40B4-BE49-F238E27FC236}">
                <a16:creationId xmlns:a16="http://schemas.microsoft.com/office/drawing/2014/main" id="{4E367B96-3605-485A-A01A-E1123A3D6C19}"/>
              </a:ext>
            </a:extLst>
          </p:cNvPr>
          <p:cNvSpPr/>
          <p:nvPr/>
        </p:nvSpPr>
        <p:spPr>
          <a:xfrm>
            <a:off x="7799335" y="6060155"/>
            <a:ext cx="3616227" cy="256294"/>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dirty="0">
                <a:solidFill>
                  <a:schemeClr val="tx1"/>
                </a:solidFill>
              </a:rPr>
              <a:t>Psychology 206</a:t>
            </a:r>
          </a:p>
        </p:txBody>
      </p:sp>
      <p:cxnSp>
        <p:nvCxnSpPr>
          <p:cNvPr id="15" name="Straight Arrow Connector 14">
            <a:extLst>
              <a:ext uri="{FF2B5EF4-FFF2-40B4-BE49-F238E27FC236}">
                <a16:creationId xmlns:a16="http://schemas.microsoft.com/office/drawing/2014/main" id="{84A86003-E420-4292-BE5D-07B1CB5062E8}"/>
              </a:ext>
            </a:extLst>
          </p:cNvPr>
          <p:cNvCxnSpPr>
            <a:cxnSpLocks/>
            <a:stCxn id="13" idx="3"/>
          </p:cNvCxnSpPr>
          <p:nvPr/>
        </p:nvCxnSpPr>
        <p:spPr>
          <a:xfrm>
            <a:off x="11415562" y="6188302"/>
            <a:ext cx="399651" cy="0"/>
          </a:xfrm>
          <a:prstGeom prst="straightConnector1">
            <a:avLst/>
          </a:prstGeom>
          <a:ln>
            <a:solidFill>
              <a:srgbClr val="FFFF00"/>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D23D9E13-D0E2-43AB-862B-B4273C719A7D}"/>
              </a:ext>
            </a:extLst>
          </p:cNvPr>
          <p:cNvCxnSpPr>
            <a:cxnSpLocks/>
          </p:cNvCxnSpPr>
          <p:nvPr/>
        </p:nvCxnSpPr>
        <p:spPr>
          <a:xfrm>
            <a:off x="11415562" y="5792062"/>
            <a:ext cx="399651" cy="0"/>
          </a:xfrm>
          <a:prstGeom prst="straightConnector1">
            <a:avLst/>
          </a:prstGeom>
          <a:ln>
            <a:solidFill>
              <a:srgbClr val="FFFF00"/>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B2CAF08E-66A6-4C72-8935-3EEEB38B7A93}"/>
              </a:ext>
            </a:extLst>
          </p:cNvPr>
          <p:cNvCxnSpPr>
            <a:cxnSpLocks/>
            <a:stCxn id="7" idx="1"/>
          </p:cNvCxnSpPr>
          <p:nvPr/>
        </p:nvCxnSpPr>
        <p:spPr>
          <a:xfrm flipH="1">
            <a:off x="449378" y="4642800"/>
            <a:ext cx="413310" cy="1845"/>
          </a:xfrm>
          <a:prstGeom prst="straightConnector1">
            <a:avLst/>
          </a:prstGeom>
          <a:ln>
            <a:solidFill>
              <a:srgbClr val="FFFF00"/>
            </a:solidFill>
            <a:tailEnd type="triangle"/>
          </a:ln>
        </p:spPr>
        <p:style>
          <a:lnRef idx="1">
            <a:schemeClr val="accent1"/>
          </a:lnRef>
          <a:fillRef idx="0">
            <a:schemeClr val="accent1"/>
          </a:fillRef>
          <a:effectRef idx="0">
            <a:schemeClr val="accent1"/>
          </a:effectRef>
          <a:fontRef idx="minor">
            <a:schemeClr val="tx1"/>
          </a:fontRef>
        </p:style>
      </p:cxnSp>
      <p:sp>
        <p:nvSpPr>
          <p:cNvPr id="22" name="Rectangle 21">
            <a:extLst>
              <a:ext uri="{FF2B5EF4-FFF2-40B4-BE49-F238E27FC236}">
                <a16:creationId xmlns:a16="http://schemas.microsoft.com/office/drawing/2014/main" id="{AA1153B2-FABA-4492-AE22-F2FD212956A4}"/>
              </a:ext>
            </a:extLst>
          </p:cNvPr>
          <p:cNvSpPr/>
          <p:nvPr/>
        </p:nvSpPr>
        <p:spPr>
          <a:xfrm>
            <a:off x="7993403" y="4514653"/>
            <a:ext cx="3422159" cy="256294"/>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dirty="0">
                <a:solidFill>
                  <a:schemeClr val="tx1"/>
                </a:solidFill>
              </a:rPr>
              <a:t>Economics 302</a:t>
            </a:r>
          </a:p>
        </p:txBody>
      </p:sp>
      <p:cxnSp>
        <p:nvCxnSpPr>
          <p:cNvPr id="23" name="Straight Arrow Connector 22">
            <a:extLst>
              <a:ext uri="{FF2B5EF4-FFF2-40B4-BE49-F238E27FC236}">
                <a16:creationId xmlns:a16="http://schemas.microsoft.com/office/drawing/2014/main" id="{10CD1A6A-13B3-4696-8D9F-D6901AA9420D}"/>
              </a:ext>
            </a:extLst>
          </p:cNvPr>
          <p:cNvCxnSpPr>
            <a:cxnSpLocks/>
          </p:cNvCxnSpPr>
          <p:nvPr/>
        </p:nvCxnSpPr>
        <p:spPr>
          <a:xfrm>
            <a:off x="11415562" y="4642800"/>
            <a:ext cx="399651" cy="0"/>
          </a:xfrm>
          <a:prstGeom prst="straightConnector1">
            <a:avLst/>
          </a:prstGeom>
          <a:ln>
            <a:solidFill>
              <a:srgbClr val="FFFF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4060474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22</a:t>
            </a:fld>
            <a:endParaRPr lang="en-US"/>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a:t>Subscription-based CALENDARS</a:t>
            </a:r>
          </a:p>
        </p:txBody>
      </p:sp>
      <p:sp>
        <p:nvSpPr>
          <p:cNvPr id="4" name="TextBox 3">
            <a:extLst>
              <a:ext uri="{FF2B5EF4-FFF2-40B4-BE49-F238E27FC236}">
                <a16:creationId xmlns:a16="http://schemas.microsoft.com/office/drawing/2014/main" id="{CD406255-0362-4536-92AA-1DAF8A65D65B}"/>
              </a:ext>
            </a:extLst>
          </p:cNvPr>
          <p:cNvSpPr txBox="1"/>
          <p:nvPr/>
        </p:nvSpPr>
        <p:spPr>
          <a:xfrm>
            <a:off x="392755" y="1619527"/>
            <a:ext cx="11514221" cy="470898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800" dirty="0">
                <a:solidFill>
                  <a:schemeClr val="bg1"/>
                </a:solidFill>
                <a:latin typeface="Cambria" panose="02040503050406030204" pitchFamily="18" charset="0"/>
                <a:ea typeface="Cambria" panose="02040503050406030204" pitchFamily="18" charset="0"/>
              </a:rPr>
              <a:t>Key differences between traditional term-based programs and subscription-based programs:</a:t>
            </a:r>
          </a:p>
          <a:p>
            <a:pPr marL="285750" indent="-285750">
              <a:buFont typeface="Arial" panose="020B0604020202020204" pitchFamily="34" charset="0"/>
              <a:buChar char="•"/>
            </a:pPr>
            <a:endParaRPr lang="en-US" sz="2000" dirty="0">
              <a:solidFill>
                <a:schemeClr val="bg1"/>
              </a:solidFill>
              <a:latin typeface="Cambria" panose="02040503050406030204" pitchFamily="18" charset="0"/>
              <a:ea typeface="Cambria" panose="02040503050406030204" pitchFamily="18" charset="0"/>
            </a:endParaRPr>
          </a:p>
          <a:p>
            <a:pPr marL="285750" indent="-285750">
              <a:buFont typeface="Arial" panose="020B0604020202020204" pitchFamily="34" charset="0"/>
              <a:buChar char="•"/>
            </a:pPr>
            <a:r>
              <a:rPr lang="en-US" sz="2800" dirty="0">
                <a:solidFill>
                  <a:schemeClr val="bg1"/>
                </a:solidFill>
                <a:latin typeface="Cambria" panose="02040503050406030204" pitchFamily="18" charset="0"/>
                <a:ea typeface="Cambria" panose="02040503050406030204" pitchFamily="18" charset="0"/>
              </a:rPr>
              <a:t>In a traditional term-based program, students can enroll at different levels in each term (e.g., full-time in the Fall semester and half-time in the Spring semester).</a:t>
            </a:r>
          </a:p>
          <a:p>
            <a:pPr marL="285750" indent="-285750">
              <a:buFont typeface="Arial" panose="020B0604020202020204" pitchFamily="34" charset="0"/>
              <a:buChar char="•"/>
            </a:pPr>
            <a:endParaRPr lang="en-US" sz="2800" dirty="0">
              <a:solidFill>
                <a:schemeClr val="bg1"/>
              </a:solidFill>
              <a:latin typeface="Cambria" panose="02040503050406030204" pitchFamily="18" charset="0"/>
              <a:ea typeface="Cambria" panose="02040503050406030204" pitchFamily="18" charset="0"/>
            </a:endParaRPr>
          </a:p>
          <a:p>
            <a:pPr marL="285750" indent="-285750">
              <a:buFont typeface="Arial" panose="020B0604020202020204" pitchFamily="34" charset="0"/>
              <a:buChar char="•"/>
            </a:pPr>
            <a:r>
              <a:rPr lang="en-US" sz="2800" dirty="0">
                <a:solidFill>
                  <a:schemeClr val="bg1"/>
                </a:solidFill>
                <a:latin typeface="Cambria" panose="02040503050406030204" pitchFamily="18" charset="0"/>
                <a:ea typeface="Cambria" panose="02040503050406030204" pitchFamily="18" charset="0"/>
              </a:rPr>
              <a:t>Students in subscription-based programs maintain a </a:t>
            </a:r>
            <a:r>
              <a:rPr lang="en-US" sz="2800" u="sng" dirty="0">
                <a:solidFill>
                  <a:schemeClr val="bg1"/>
                </a:solidFill>
                <a:latin typeface="Cambria" panose="02040503050406030204" pitchFamily="18" charset="0"/>
                <a:ea typeface="Cambria" panose="02040503050406030204" pitchFamily="18" charset="0"/>
              </a:rPr>
              <a:t>single enrollment status throughout their program</a:t>
            </a:r>
            <a:r>
              <a:rPr lang="en-US" sz="2800" dirty="0">
                <a:solidFill>
                  <a:schemeClr val="bg1"/>
                </a:solidFill>
                <a:latin typeface="Cambria" panose="02040503050406030204" pitchFamily="18" charset="0"/>
                <a:ea typeface="Cambria" panose="02040503050406030204" pitchFamily="18" charset="0"/>
              </a:rPr>
              <a:t> unless transferring (no more often than once per academic year) to a version of the same program with a different enrollment status.</a:t>
            </a:r>
          </a:p>
        </p:txBody>
      </p:sp>
    </p:spTree>
    <p:extLst>
      <p:ext uri="{BB962C8B-B14F-4D97-AF65-F5344CB8AC3E}">
        <p14:creationId xmlns:p14="http://schemas.microsoft.com/office/powerpoint/2010/main" val="17479605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23</a:t>
            </a:fld>
            <a:endParaRPr lang="en-US"/>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a:t>Subscription-based CALENDARS</a:t>
            </a:r>
          </a:p>
        </p:txBody>
      </p:sp>
      <p:sp>
        <p:nvSpPr>
          <p:cNvPr id="4" name="TextBox 3">
            <a:extLst>
              <a:ext uri="{FF2B5EF4-FFF2-40B4-BE49-F238E27FC236}">
                <a16:creationId xmlns:a16="http://schemas.microsoft.com/office/drawing/2014/main" id="{CD406255-0362-4536-92AA-1DAF8A65D65B}"/>
              </a:ext>
            </a:extLst>
          </p:cNvPr>
          <p:cNvSpPr txBox="1"/>
          <p:nvPr/>
        </p:nvSpPr>
        <p:spPr>
          <a:xfrm>
            <a:off x="392755" y="1619527"/>
            <a:ext cx="11514221" cy="501675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800" dirty="0">
                <a:solidFill>
                  <a:schemeClr val="bg1"/>
                </a:solidFill>
                <a:latin typeface="Cambria" panose="02040503050406030204" pitchFamily="18" charset="0"/>
                <a:ea typeface="Cambria" panose="02040503050406030204" pitchFamily="18" charset="0"/>
              </a:rPr>
              <a:t>Key differences between traditional term-based programs and subscription-based programs:</a:t>
            </a:r>
          </a:p>
          <a:p>
            <a:endParaRPr lang="en-US" sz="2000" dirty="0">
              <a:solidFill>
                <a:schemeClr val="bg1"/>
              </a:solidFill>
              <a:latin typeface="Cambria" panose="02040503050406030204" pitchFamily="18" charset="0"/>
              <a:ea typeface="Cambria" panose="02040503050406030204" pitchFamily="18" charset="0"/>
            </a:endParaRPr>
          </a:p>
          <a:p>
            <a:pPr marL="285750" indent="-285750">
              <a:buFont typeface="Arial" panose="020B0604020202020204" pitchFamily="34" charset="0"/>
              <a:buChar char="•"/>
            </a:pPr>
            <a:r>
              <a:rPr lang="en-US" sz="2800" dirty="0">
                <a:solidFill>
                  <a:schemeClr val="bg1"/>
                </a:solidFill>
                <a:latin typeface="Cambria" panose="02040503050406030204" pitchFamily="18" charset="0"/>
                <a:ea typeface="Cambria" panose="02040503050406030204" pitchFamily="18" charset="0"/>
              </a:rPr>
              <a:t>In a traditional term-based program, there are no requirements for completion of credits to receive Title IV disbursements (except that the student must maintain an adequate pace of completion for satisfactory academic progress purposes).</a:t>
            </a:r>
          </a:p>
          <a:p>
            <a:pPr marL="285750" indent="-285750">
              <a:buFont typeface="Arial" panose="020B0604020202020204" pitchFamily="34" charset="0"/>
              <a:buChar char="•"/>
            </a:pPr>
            <a:endParaRPr lang="en-US" sz="2000" dirty="0">
              <a:solidFill>
                <a:schemeClr val="bg1"/>
              </a:solidFill>
              <a:latin typeface="Cambria" panose="02040503050406030204" pitchFamily="18" charset="0"/>
              <a:ea typeface="Cambria" panose="02040503050406030204" pitchFamily="18" charset="0"/>
            </a:endParaRPr>
          </a:p>
          <a:p>
            <a:pPr marL="285750" indent="-285750">
              <a:buFont typeface="Arial" panose="020B0604020202020204" pitchFamily="34" charset="0"/>
              <a:buChar char="•"/>
            </a:pPr>
            <a:r>
              <a:rPr lang="en-US" sz="2800" dirty="0">
                <a:solidFill>
                  <a:schemeClr val="bg1"/>
                </a:solidFill>
                <a:latin typeface="Cambria" panose="02040503050406030204" pitchFamily="18" charset="0"/>
                <a:ea typeface="Cambria" panose="02040503050406030204" pitchFamily="18" charset="0"/>
              </a:rPr>
              <a:t>Students in subscription-based programs are required to meet certain </a:t>
            </a:r>
            <a:r>
              <a:rPr lang="en-US" sz="2800" u="sng" dirty="0">
                <a:solidFill>
                  <a:schemeClr val="bg1"/>
                </a:solidFill>
                <a:latin typeface="Cambria" panose="02040503050406030204" pitchFamily="18" charset="0"/>
                <a:ea typeface="Cambria" panose="02040503050406030204" pitchFamily="18" charset="0"/>
              </a:rPr>
              <a:t>course completion requirements</a:t>
            </a:r>
            <a:r>
              <a:rPr lang="en-US" sz="2800" dirty="0">
                <a:solidFill>
                  <a:schemeClr val="bg1"/>
                </a:solidFill>
                <a:latin typeface="Cambria" panose="02040503050406030204" pitchFamily="18" charset="0"/>
                <a:ea typeface="Cambria" panose="02040503050406030204" pitchFamily="18" charset="0"/>
              </a:rPr>
              <a:t> in order to receive subsequent disbursements of Title IV aid for all subscription periods after the second subscription period they attend in their program.</a:t>
            </a:r>
          </a:p>
        </p:txBody>
      </p:sp>
    </p:spTree>
    <p:extLst>
      <p:ext uri="{BB962C8B-B14F-4D97-AF65-F5344CB8AC3E}">
        <p14:creationId xmlns:p14="http://schemas.microsoft.com/office/powerpoint/2010/main" val="204325587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24</a:t>
            </a:fld>
            <a:endParaRPr lang="en-US"/>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a:t>Subscription-based CALENDARS</a:t>
            </a:r>
          </a:p>
        </p:txBody>
      </p:sp>
      <p:sp>
        <p:nvSpPr>
          <p:cNvPr id="4" name="TextBox 3">
            <a:extLst>
              <a:ext uri="{FF2B5EF4-FFF2-40B4-BE49-F238E27FC236}">
                <a16:creationId xmlns:a16="http://schemas.microsoft.com/office/drawing/2014/main" id="{CD406255-0362-4536-92AA-1DAF8A65D65B}"/>
              </a:ext>
            </a:extLst>
          </p:cNvPr>
          <p:cNvSpPr txBox="1"/>
          <p:nvPr/>
        </p:nvSpPr>
        <p:spPr>
          <a:xfrm>
            <a:off x="392755" y="1619527"/>
            <a:ext cx="11514221" cy="458587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800" dirty="0">
                <a:solidFill>
                  <a:schemeClr val="bg1"/>
                </a:solidFill>
                <a:latin typeface="Cambria" panose="02040503050406030204" pitchFamily="18" charset="0"/>
                <a:ea typeface="Cambria" panose="02040503050406030204" pitchFamily="18" charset="0"/>
              </a:rPr>
              <a:t>Key differences between nonterm and subscription-based programs:</a:t>
            </a:r>
          </a:p>
          <a:p>
            <a:pPr marL="285750" indent="-285750">
              <a:buFont typeface="Arial" panose="020B0604020202020204" pitchFamily="34" charset="0"/>
              <a:buChar char="•"/>
            </a:pPr>
            <a:endParaRPr lang="en-US" sz="2000" dirty="0">
              <a:solidFill>
                <a:schemeClr val="bg1"/>
              </a:solidFill>
              <a:latin typeface="Cambria" panose="02040503050406030204" pitchFamily="18" charset="0"/>
              <a:ea typeface="Cambria" panose="02040503050406030204" pitchFamily="18" charset="0"/>
            </a:endParaRPr>
          </a:p>
          <a:p>
            <a:pPr marL="285750" indent="-285750">
              <a:buFont typeface="Arial" panose="020B0604020202020204" pitchFamily="34" charset="0"/>
              <a:buChar char="•"/>
            </a:pPr>
            <a:r>
              <a:rPr lang="en-US" sz="2800" dirty="0">
                <a:solidFill>
                  <a:schemeClr val="bg1"/>
                </a:solidFill>
                <a:latin typeface="Cambria" panose="02040503050406030204" pitchFamily="18" charset="0"/>
                <a:ea typeface="Cambria" panose="02040503050406030204" pitchFamily="18" charset="0"/>
              </a:rPr>
              <a:t>In a nonterm program, a student does not complete a payment period and begin the next period until they have completed the hours and weeks in the prior payment period</a:t>
            </a:r>
          </a:p>
          <a:p>
            <a:pPr marL="285750" indent="-285750">
              <a:buFont typeface="Arial" panose="020B0604020202020204" pitchFamily="34" charset="0"/>
              <a:buChar char="•"/>
            </a:pPr>
            <a:endParaRPr lang="en-US" sz="2000" dirty="0">
              <a:solidFill>
                <a:schemeClr val="bg1"/>
              </a:solidFill>
              <a:latin typeface="Cambria" panose="02040503050406030204" pitchFamily="18" charset="0"/>
              <a:ea typeface="Cambria" panose="02040503050406030204" pitchFamily="18" charset="0"/>
            </a:endParaRPr>
          </a:p>
          <a:p>
            <a:pPr marL="285750" indent="-285750">
              <a:buFont typeface="Arial" panose="020B0604020202020204" pitchFamily="34" charset="0"/>
              <a:buChar char="•"/>
            </a:pPr>
            <a:r>
              <a:rPr lang="en-US" sz="2800" dirty="0">
                <a:solidFill>
                  <a:schemeClr val="bg1"/>
                </a:solidFill>
                <a:latin typeface="Cambria" panose="02040503050406030204" pitchFamily="18" charset="0"/>
                <a:ea typeface="Cambria" panose="02040503050406030204" pitchFamily="18" charset="0"/>
              </a:rPr>
              <a:t>In a subscription-based program, a student can complete a subscription period and begin the next subscription period, but </a:t>
            </a:r>
            <a:r>
              <a:rPr lang="en-US" sz="2800" i="1" dirty="0">
                <a:solidFill>
                  <a:schemeClr val="bg1"/>
                </a:solidFill>
                <a:latin typeface="Cambria" panose="02040503050406030204" pitchFamily="18" charset="0"/>
                <a:ea typeface="Cambria" panose="02040503050406030204" pitchFamily="18" charset="0"/>
              </a:rPr>
              <a:t>may not receive a disbursement </a:t>
            </a:r>
            <a:r>
              <a:rPr lang="en-US" sz="2800" dirty="0">
                <a:solidFill>
                  <a:schemeClr val="bg1"/>
                </a:solidFill>
                <a:latin typeface="Cambria" panose="02040503050406030204" pitchFamily="18" charset="0"/>
                <a:ea typeface="Cambria" panose="02040503050406030204" pitchFamily="18" charset="0"/>
              </a:rPr>
              <a:t>for the subsequent subscription period if they have not met the course completion requirement</a:t>
            </a:r>
          </a:p>
          <a:p>
            <a:pPr marL="742950" lvl="1" indent="-285750">
              <a:buFont typeface="Arial" panose="020B0604020202020204" pitchFamily="34" charset="0"/>
              <a:buChar char="•"/>
            </a:pPr>
            <a:endParaRPr lang="en-US" sz="2800" dirty="0">
              <a:solidFill>
                <a:schemeClr val="bg1"/>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90631477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25</a:t>
            </a:fld>
            <a:endParaRPr lang="en-US"/>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a:t>Subscription-based CALENDARS</a:t>
            </a:r>
          </a:p>
        </p:txBody>
      </p:sp>
      <p:sp>
        <p:nvSpPr>
          <p:cNvPr id="4" name="TextBox 3">
            <a:extLst>
              <a:ext uri="{FF2B5EF4-FFF2-40B4-BE49-F238E27FC236}">
                <a16:creationId xmlns:a16="http://schemas.microsoft.com/office/drawing/2014/main" id="{CD406255-0362-4536-92AA-1DAF8A65D65B}"/>
              </a:ext>
            </a:extLst>
          </p:cNvPr>
          <p:cNvSpPr txBox="1"/>
          <p:nvPr/>
        </p:nvSpPr>
        <p:spPr>
          <a:xfrm>
            <a:off x="392755" y="1619527"/>
            <a:ext cx="11514221" cy="467820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800" dirty="0">
                <a:solidFill>
                  <a:schemeClr val="bg1"/>
                </a:solidFill>
                <a:latin typeface="Cambria" panose="02040503050406030204" pitchFamily="18" charset="0"/>
                <a:ea typeface="Cambria" panose="02040503050406030204" pitchFamily="18" charset="0"/>
              </a:rPr>
              <a:t>Key differences between nonterm and subscription-based programs:</a:t>
            </a:r>
          </a:p>
          <a:p>
            <a:pPr marL="285750" indent="-285750">
              <a:buFont typeface="Arial" panose="020B0604020202020204" pitchFamily="34" charset="0"/>
              <a:buChar char="•"/>
            </a:pPr>
            <a:endParaRPr lang="en-US" sz="2800" dirty="0">
              <a:solidFill>
                <a:schemeClr val="bg1"/>
              </a:solidFill>
              <a:latin typeface="Cambria" panose="02040503050406030204" pitchFamily="18" charset="0"/>
              <a:ea typeface="Cambria" panose="02040503050406030204" pitchFamily="18" charset="0"/>
            </a:endParaRPr>
          </a:p>
          <a:p>
            <a:pPr marL="285750" indent="-285750">
              <a:buFont typeface="Arial" panose="020B0604020202020204" pitchFamily="34" charset="0"/>
              <a:buChar char="•"/>
            </a:pPr>
            <a:r>
              <a:rPr lang="en-US" sz="2800" dirty="0">
                <a:solidFill>
                  <a:schemeClr val="bg1"/>
                </a:solidFill>
                <a:latin typeface="Cambria" panose="02040503050406030204" pitchFamily="18" charset="0"/>
                <a:ea typeface="Cambria" panose="02040503050406030204" pitchFamily="18" charset="0"/>
              </a:rPr>
              <a:t>In a nonterm program, a student is always considered full-time and a payment period is always the time that it takes to complete half of the hours and weeks in an academic year or program.</a:t>
            </a:r>
          </a:p>
          <a:p>
            <a:pPr marL="285750" indent="-285750">
              <a:buFont typeface="Arial" panose="020B0604020202020204" pitchFamily="34" charset="0"/>
              <a:buChar char="•"/>
            </a:pPr>
            <a:endParaRPr lang="en-US" sz="2800" dirty="0">
              <a:solidFill>
                <a:schemeClr val="bg1"/>
              </a:solidFill>
              <a:latin typeface="Cambria" panose="02040503050406030204" pitchFamily="18" charset="0"/>
              <a:ea typeface="Cambria" panose="02040503050406030204" pitchFamily="18" charset="0"/>
            </a:endParaRPr>
          </a:p>
          <a:p>
            <a:pPr marL="285750" indent="-285750">
              <a:buFont typeface="Arial" panose="020B0604020202020204" pitchFamily="34" charset="0"/>
              <a:buChar char="•"/>
            </a:pPr>
            <a:r>
              <a:rPr lang="en-US" sz="2800" dirty="0">
                <a:solidFill>
                  <a:schemeClr val="bg1"/>
                </a:solidFill>
                <a:latin typeface="Cambria" panose="02040503050406030204" pitchFamily="18" charset="0"/>
                <a:ea typeface="Cambria" panose="02040503050406030204" pitchFamily="18" charset="0"/>
              </a:rPr>
              <a:t>In a subscription-based program, the institution can establish a different enrollment status (e.g., three-quarters-time or half-time) and the payment period is generally the term.*</a:t>
            </a:r>
          </a:p>
          <a:p>
            <a:endParaRPr lang="en-US" sz="2800" dirty="0">
              <a:solidFill>
                <a:schemeClr val="bg1"/>
              </a:solidFill>
              <a:latin typeface="Cambria" panose="02040503050406030204" pitchFamily="18" charset="0"/>
              <a:ea typeface="Cambria" panose="02040503050406030204" pitchFamily="18" charset="0"/>
            </a:endParaRPr>
          </a:p>
          <a:p>
            <a:r>
              <a:rPr lang="en-US" sz="2000" dirty="0">
                <a:solidFill>
                  <a:schemeClr val="bg1"/>
                </a:solidFill>
                <a:latin typeface="Cambria" panose="02040503050406030204" pitchFamily="18" charset="0"/>
                <a:ea typeface="Cambria" panose="02040503050406030204" pitchFamily="18" charset="0"/>
              </a:rPr>
              <a:t>* Unless the terms in the program are not substantially equal</a:t>
            </a:r>
          </a:p>
        </p:txBody>
      </p:sp>
    </p:spTree>
    <p:extLst>
      <p:ext uri="{BB962C8B-B14F-4D97-AF65-F5344CB8AC3E}">
        <p14:creationId xmlns:p14="http://schemas.microsoft.com/office/powerpoint/2010/main" val="354492800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459A0F6-7416-4199-AB29-10DBF8A2FC09}"/>
              </a:ext>
            </a:extLst>
          </p:cNvPr>
          <p:cNvSpPr>
            <a:spLocks noGrp="1"/>
          </p:cNvSpPr>
          <p:nvPr>
            <p:ph type="sldNum" sz="quarter" idx="10"/>
          </p:nvPr>
        </p:nvSpPr>
        <p:spPr/>
        <p:txBody>
          <a:bodyPr/>
          <a:lstStyle/>
          <a:p>
            <a:fld id="{234755BD-B4AC-9044-BCE4-27904766F8BB}" type="slidenum">
              <a:rPr lang="en-US" smtClean="0"/>
              <a:pPr/>
              <a:t>26</a:t>
            </a:fld>
            <a:endParaRPr lang="en-US"/>
          </a:p>
        </p:txBody>
      </p:sp>
      <p:sp>
        <p:nvSpPr>
          <p:cNvPr id="3" name="Title 2">
            <a:extLst>
              <a:ext uri="{FF2B5EF4-FFF2-40B4-BE49-F238E27FC236}">
                <a16:creationId xmlns:a16="http://schemas.microsoft.com/office/drawing/2014/main" id="{37AE55F8-DEB1-45F4-A3E0-96DCF11E7B0D}"/>
              </a:ext>
            </a:extLst>
          </p:cNvPr>
          <p:cNvSpPr>
            <a:spLocks noGrp="1"/>
          </p:cNvSpPr>
          <p:nvPr>
            <p:ph type="title"/>
          </p:nvPr>
        </p:nvSpPr>
        <p:spPr>
          <a:xfrm>
            <a:off x="187486" y="4600793"/>
            <a:ext cx="8874759" cy="798177"/>
          </a:xfrm>
        </p:spPr>
        <p:txBody>
          <a:bodyPr/>
          <a:lstStyle/>
          <a:p>
            <a:pPr algn="ctr"/>
            <a:r>
              <a:rPr lang="en-US" sz="8000" dirty="0"/>
              <a:t>Course completion requirements</a:t>
            </a:r>
          </a:p>
        </p:txBody>
      </p:sp>
      <p:pic>
        <p:nvPicPr>
          <p:cNvPr id="5" name="Graphic 4">
            <a:extLst>
              <a:ext uri="{FF2B5EF4-FFF2-40B4-BE49-F238E27FC236}">
                <a16:creationId xmlns:a16="http://schemas.microsoft.com/office/drawing/2014/main" id="{F2623764-4C02-4CA5-B588-364F7EE0804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280769" y="2324647"/>
            <a:ext cx="1817761" cy="2484276"/>
          </a:xfrm>
          <a:prstGeom prst="rect">
            <a:avLst/>
          </a:prstGeom>
        </p:spPr>
      </p:pic>
    </p:spTree>
    <p:extLst>
      <p:ext uri="{BB962C8B-B14F-4D97-AF65-F5344CB8AC3E}">
        <p14:creationId xmlns:p14="http://schemas.microsoft.com/office/powerpoint/2010/main" val="238806582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27</a:t>
            </a:fld>
            <a:endParaRPr lang="en-US"/>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a:t>Course completion Requirements</a:t>
            </a:r>
          </a:p>
        </p:txBody>
      </p:sp>
      <p:sp>
        <p:nvSpPr>
          <p:cNvPr id="4" name="TextBox 3">
            <a:extLst>
              <a:ext uri="{FF2B5EF4-FFF2-40B4-BE49-F238E27FC236}">
                <a16:creationId xmlns:a16="http://schemas.microsoft.com/office/drawing/2014/main" id="{CD406255-0362-4536-92AA-1DAF8A65D65B}"/>
              </a:ext>
            </a:extLst>
          </p:cNvPr>
          <p:cNvSpPr txBox="1"/>
          <p:nvPr/>
        </p:nvSpPr>
        <p:spPr>
          <a:xfrm>
            <a:off x="392755" y="1619527"/>
            <a:ext cx="11514221" cy="501675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57200" indent="-457200">
              <a:buFont typeface="Arial" panose="020B0604020202020204" pitchFamily="34" charset="0"/>
              <a:buChar char="•"/>
            </a:pPr>
            <a:r>
              <a:rPr lang="en-US" sz="2800" dirty="0">
                <a:solidFill>
                  <a:schemeClr val="bg1"/>
                </a:solidFill>
                <a:latin typeface="Cambria" panose="02040503050406030204" pitchFamily="18" charset="0"/>
                <a:ea typeface="Cambria" panose="02040503050406030204" pitchFamily="18" charset="0"/>
              </a:rPr>
              <a:t>Students in subscription-based programs are paid in accordance with the enrollment status set for their program.</a:t>
            </a:r>
          </a:p>
          <a:p>
            <a:pPr marL="457200" indent="-457200">
              <a:buFont typeface="Arial" panose="020B0604020202020204" pitchFamily="34" charset="0"/>
              <a:buChar char="•"/>
            </a:pPr>
            <a:endParaRPr lang="en-US" sz="2000" dirty="0">
              <a:solidFill>
                <a:schemeClr val="bg1"/>
              </a:solidFill>
              <a:latin typeface="Cambria" panose="02040503050406030204" pitchFamily="18" charset="0"/>
              <a:ea typeface="Cambria" panose="02040503050406030204" pitchFamily="18" charset="0"/>
            </a:endParaRPr>
          </a:p>
          <a:p>
            <a:pPr marL="457200" indent="-457200">
              <a:buFont typeface="Arial" panose="020B0604020202020204" pitchFamily="34" charset="0"/>
              <a:buChar char="•"/>
            </a:pPr>
            <a:r>
              <a:rPr lang="en-US" sz="2800" dirty="0">
                <a:solidFill>
                  <a:schemeClr val="bg1"/>
                </a:solidFill>
                <a:latin typeface="Cambria" panose="02040503050406030204" pitchFamily="18" charset="0"/>
                <a:ea typeface="Cambria" panose="02040503050406030204" pitchFamily="18" charset="0"/>
              </a:rPr>
              <a:t>For the first two subscription periods that a student attends in a program, there is no course completion requirement.</a:t>
            </a:r>
          </a:p>
          <a:p>
            <a:pPr marL="457200" indent="-457200">
              <a:buFont typeface="Arial" panose="020B0604020202020204" pitchFamily="34" charset="0"/>
              <a:buChar char="•"/>
            </a:pPr>
            <a:endParaRPr lang="en-US" sz="2000" dirty="0">
              <a:solidFill>
                <a:schemeClr val="bg1"/>
              </a:solidFill>
              <a:latin typeface="Cambria" panose="02040503050406030204" pitchFamily="18" charset="0"/>
              <a:ea typeface="Cambria" panose="02040503050406030204" pitchFamily="18" charset="0"/>
            </a:endParaRPr>
          </a:p>
          <a:p>
            <a:pPr marL="457200" indent="-457200">
              <a:buFont typeface="Arial" panose="020B0604020202020204" pitchFamily="34" charset="0"/>
              <a:buChar char="•"/>
            </a:pPr>
            <a:r>
              <a:rPr lang="en-US" sz="2800" dirty="0">
                <a:solidFill>
                  <a:schemeClr val="bg1"/>
                </a:solidFill>
                <a:latin typeface="Cambria" panose="02040503050406030204" pitchFamily="18" charset="0"/>
                <a:ea typeface="Cambria" panose="02040503050406030204" pitchFamily="18" charset="0"/>
              </a:rPr>
              <a:t>In order to receive a disbursement of Title IV aid associated with a subsequent subscription period, the student must have completed a cumulative number of credit hours equal to the total of the number of hours for which the student was enrolled in all previously attended terms in the program, excluding the number of hours for which the student was enrolled in the most recently attended term. </a:t>
            </a:r>
          </a:p>
        </p:txBody>
      </p:sp>
      <p:sp>
        <p:nvSpPr>
          <p:cNvPr id="6" name="Rectangle 5">
            <a:extLst>
              <a:ext uri="{FF2B5EF4-FFF2-40B4-BE49-F238E27FC236}">
                <a16:creationId xmlns:a16="http://schemas.microsoft.com/office/drawing/2014/main" id="{E1B14D27-9907-4BBE-B362-9F9F381DF6D3}"/>
              </a:ext>
            </a:extLst>
          </p:cNvPr>
          <p:cNvSpPr/>
          <p:nvPr/>
        </p:nvSpPr>
        <p:spPr>
          <a:xfrm>
            <a:off x="392755" y="3850105"/>
            <a:ext cx="11234563" cy="2786180"/>
          </a:xfrm>
          <a:prstGeom prst="rect">
            <a:avLst/>
          </a:prstGeom>
          <a:noFill/>
          <a:ln w="2857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24489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28</a:t>
            </a:fld>
            <a:endParaRPr lang="en-US"/>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a:t>Course completion Requirements</a:t>
            </a:r>
          </a:p>
        </p:txBody>
      </p:sp>
      <p:sp>
        <p:nvSpPr>
          <p:cNvPr id="4" name="TextBox 3">
            <a:extLst>
              <a:ext uri="{FF2B5EF4-FFF2-40B4-BE49-F238E27FC236}">
                <a16:creationId xmlns:a16="http://schemas.microsoft.com/office/drawing/2014/main" id="{CD406255-0362-4536-92AA-1DAF8A65D65B}"/>
              </a:ext>
            </a:extLst>
          </p:cNvPr>
          <p:cNvSpPr txBox="1"/>
          <p:nvPr/>
        </p:nvSpPr>
        <p:spPr>
          <a:xfrm>
            <a:off x="431256" y="1403359"/>
            <a:ext cx="6932070" cy="526297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57200" indent="-457200">
              <a:buFont typeface="Arial" panose="020B0604020202020204" pitchFamily="34" charset="0"/>
              <a:buChar char="•"/>
            </a:pPr>
            <a:r>
              <a:rPr lang="en-US" sz="2400" dirty="0">
                <a:solidFill>
                  <a:schemeClr val="bg1"/>
                </a:solidFill>
                <a:latin typeface="Cambria" panose="02040503050406030204" pitchFamily="18" charset="0"/>
                <a:ea typeface="Cambria" panose="02040503050406030204" pitchFamily="18" charset="0"/>
              </a:rPr>
              <a:t>Each subscription period that a student attends is associated with a number of credit hours based on the student’s enrollment status.</a:t>
            </a:r>
          </a:p>
          <a:p>
            <a:pPr marL="457200" indent="-457200">
              <a:buFont typeface="Arial" panose="020B0604020202020204" pitchFamily="34" charset="0"/>
              <a:buChar char="•"/>
            </a:pPr>
            <a:endParaRPr lang="en-US" sz="2400" dirty="0">
              <a:solidFill>
                <a:schemeClr val="bg1"/>
              </a:solidFill>
              <a:latin typeface="Cambria" panose="02040503050406030204" pitchFamily="18" charset="0"/>
              <a:ea typeface="Cambria" panose="02040503050406030204" pitchFamily="18" charset="0"/>
            </a:endParaRPr>
          </a:p>
          <a:p>
            <a:pPr marL="457200" indent="-457200">
              <a:buFont typeface="Arial" panose="020B0604020202020204" pitchFamily="34" charset="0"/>
              <a:buChar char="•"/>
            </a:pPr>
            <a:r>
              <a:rPr lang="en-US" sz="2400" dirty="0">
                <a:solidFill>
                  <a:schemeClr val="bg1"/>
                </a:solidFill>
                <a:latin typeface="Cambria" panose="02040503050406030204" pitchFamily="18" charset="0"/>
                <a:ea typeface="Cambria" panose="02040503050406030204" pitchFamily="18" charset="0"/>
              </a:rPr>
              <a:t>For example, if the program is a full-time program and the institution’s definition of full time is 12 hours, then each subscription period will be associated with 12 hours.</a:t>
            </a:r>
          </a:p>
          <a:p>
            <a:pPr marL="457200" indent="-457200">
              <a:buFont typeface="Arial" panose="020B0604020202020204" pitchFamily="34" charset="0"/>
              <a:buChar char="•"/>
            </a:pPr>
            <a:endParaRPr lang="en-US" sz="2400" dirty="0">
              <a:solidFill>
                <a:schemeClr val="bg1"/>
              </a:solidFill>
              <a:latin typeface="Cambria" panose="02040503050406030204" pitchFamily="18" charset="0"/>
              <a:ea typeface="Cambria" panose="02040503050406030204" pitchFamily="18" charset="0"/>
            </a:endParaRPr>
          </a:p>
          <a:p>
            <a:pPr marL="457200" indent="-457200">
              <a:buFont typeface="Arial" panose="020B0604020202020204" pitchFamily="34" charset="0"/>
              <a:buChar char="•"/>
            </a:pPr>
            <a:r>
              <a:rPr lang="en-US" sz="2400" dirty="0">
                <a:solidFill>
                  <a:schemeClr val="bg1"/>
                </a:solidFill>
                <a:latin typeface="Cambria" panose="02040503050406030204" pitchFamily="18" charset="0"/>
                <a:ea typeface="Cambria" panose="02040503050406030204" pitchFamily="18" charset="0"/>
              </a:rPr>
              <a:t>As the student progresses through the program, the number of hours associated with each term are added to the cumulative total needed for the student to receive the next set of Title IV disbursements.</a:t>
            </a:r>
          </a:p>
        </p:txBody>
      </p:sp>
      <p:pic>
        <p:nvPicPr>
          <p:cNvPr id="6" name="Picture 5" descr="Close-up of a calculator keypad">
            <a:extLst>
              <a:ext uri="{FF2B5EF4-FFF2-40B4-BE49-F238E27FC236}">
                <a16:creationId xmlns:a16="http://schemas.microsoft.com/office/drawing/2014/main" id="{85D2A6CF-D0CB-4566-82DA-921C8DEAB9E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95254" y="2212006"/>
            <a:ext cx="4165490" cy="2760044"/>
          </a:xfrm>
          <a:prstGeom prst="rect">
            <a:avLst/>
          </a:prstGeom>
        </p:spPr>
      </p:pic>
    </p:spTree>
    <p:extLst>
      <p:ext uri="{BB962C8B-B14F-4D97-AF65-F5344CB8AC3E}">
        <p14:creationId xmlns:p14="http://schemas.microsoft.com/office/powerpoint/2010/main" val="266153405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29</a:t>
            </a:fld>
            <a:endParaRPr lang="en-US"/>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a:t>Course completion Requirements</a:t>
            </a:r>
          </a:p>
        </p:txBody>
      </p:sp>
      <p:sp>
        <p:nvSpPr>
          <p:cNvPr id="4" name="TextBox 3">
            <a:extLst>
              <a:ext uri="{FF2B5EF4-FFF2-40B4-BE49-F238E27FC236}">
                <a16:creationId xmlns:a16="http://schemas.microsoft.com/office/drawing/2014/main" id="{CD406255-0362-4536-92AA-1DAF8A65D65B}"/>
              </a:ext>
            </a:extLst>
          </p:cNvPr>
          <p:cNvSpPr txBox="1"/>
          <p:nvPr/>
        </p:nvSpPr>
        <p:spPr>
          <a:xfrm>
            <a:off x="431256" y="1427545"/>
            <a:ext cx="6932070" cy="5478423"/>
          </a:xfrm>
          <a:prstGeom prst="rect">
            <a:avLst/>
          </a:prstGeom>
          <a:noFill/>
        </p:spPr>
        <p:txBody>
          <a:bodyPr wrap="square" lIns="91440" tIns="45720" rIns="91440" bIns="4572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57200" indent="-457200">
              <a:buFont typeface="Arial" panose="020B0604020202020204" pitchFamily="34" charset="0"/>
              <a:buChar char="•"/>
            </a:pPr>
            <a:r>
              <a:rPr lang="en-US" sz="2500">
                <a:solidFill>
                  <a:schemeClr val="bg1"/>
                </a:solidFill>
                <a:latin typeface="Cambria"/>
                <a:ea typeface="Cambria" panose="02040503050406030204" pitchFamily="18" charset="0"/>
              </a:rPr>
              <a:t>If the student has completed a sufficient number of hours to qualify for a disbursement for a subscription period, the disbursement can be made up to 10 days prior to the beginning of that period; otherwise, the school must wait until the student has completed the necessary credit hours.</a:t>
            </a:r>
          </a:p>
          <a:p>
            <a:pPr marL="457200" indent="-457200">
              <a:buFont typeface="Arial" panose="020B0604020202020204" pitchFamily="34" charset="0"/>
              <a:buChar char="•"/>
            </a:pPr>
            <a:endParaRPr lang="en-US" sz="2500" dirty="0">
              <a:solidFill>
                <a:schemeClr val="bg1"/>
              </a:solidFill>
              <a:latin typeface="Cambria" panose="02040503050406030204" pitchFamily="18" charset="0"/>
              <a:ea typeface="Cambria" panose="02040503050406030204" pitchFamily="18" charset="0"/>
            </a:endParaRPr>
          </a:p>
          <a:p>
            <a:pPr marL="457200" indent="-457200">
              <a:buFont typeface="Arial" panose="020B0604020202020204" pitchFamily="34" charset="0"/>
              <a:buChar char="•"/>
            </a:pPr>
            <a:r>
              <a:rPr lang="en-US" sz="2500" dirty="0">
                <a:solidFill>
                  <a:schemeClr val="bg1"/>
                </a:solidFill>
                <a:latin typeface="Cambria" panose="02040503050406030204" pitchFamily="18" charset="0"/>
                <a:ea typeface="Cambria" panose="02040503050406030204" pitchFamily="18" charset="0"/>
              </a:rPr>
              <a:t>Once the number of credits required to receive a disbursement for a subscription period equals or exceeds the number of credits required to complete the program, the student </a:t>
            </a:r>
            <a:r>
              <a:rPr lang="en-US" sz="2500" i="1" dirty="0">
                <a:solidFill>
                  <a:schemeClr val="bg1"/>
                </a:solidFill>
                <a:latin typeface="Cambria" panose="02040503050406030204" pitchFamily="18" charset="0"/>
                <a:ea typeface="Cambria" panose="02040503050406030204" pitchFamily="18" charset="0"/>
              </a:rPr>
              <a:t>is no longer eligible for Title IV aid </a:t>
            </a:r>
            <a:r>
              <a:rPr lang="en-US" sz="2500" dirty="0">
                <a:solidFill>
                  <a:schemeClr val="bg1"/>
                </a:solidFill>
                <a:latin typeface="Cambria" panose="02040503050406030204" pitchFamily="18" charset="0"/>
                <a:ea typeface="Cambria" panose="02040503050406030204" pitchFamily="18" charset="0"/>
              </a:rPr>
              <a:t>in that program.</a:t>
            </a:r>
          </a:p>
        </p:txBody>
      </p:sp>
      <p:pic>
        <p:nvPicPr>
          <p:cNvPr id="7" name="Picture 6" descr="Exclamation mark on a yellow background">
            <a:extLst>
              <a:ext uri="{FF2B5EF4-FFF2-40B4-BE49-F238E27FC236}">
                <a16:creationId xmlns:a16="http://schemas.microsoft.com/office/drawing/2014/main" id="{A8155902-D113-4D6F-98EA-2B4D0101FFC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06904" y="2125980"/>
            <a:ext cx="4053840" cy="3040380"/>
          </a:xfrm>
          <a:prstGeom prst="rect">
            <a:avLst/>
          </a:prstGeom>
        </p:spPr>
      </p:pic>
    </p:spTree>
    <p:extLst>
      <p:ext uri="{BB962C8B-B14F-4D97-AF65-F5344CB8AC3E}">
        <p14:creationId xmlns:p14="http://schemas.microsoft.com/office/powerpoint/2010/main" val="14513154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59D9F0-68BC-4878-BD17-60F20B573911}"/>
              </a:ext>
            </a:extLst>
          </p:cNvPr>
          <p:cNvSpPr>
            <a:spLocks noGrp="1"/>
          </p:cNvSpPr>
          <p:nvPr>
            <p:ph type="title"/>
          </p:nvPr>
        </p:nvSpPr>
        <p:spPr>
          <a:xfrm>
            <a:off x="1658620" y="178695"/>
            <a:ext cx="8874759" cy="798177"/>
          </a:xfrm>
        </p:spPr>
        <p:txBody>
          <a:bodyPr/>
          <a:lstStyle/>
          <a:p>
            <a:pPr algn="ctr">
              <a:defRPr/>
            </a:pPr>
            <a:r>
              <a:rPr lang="en-US"/>
              <a:t>Presenters</a:t>
            </a:r>
          </a:p>
        </p:txBody>
      </p:sp>
      <p:sp>
        <p:nvSpPr>
          <p:cNvPr id="94211" name="Content Placeholder 2">
            <a:extLst>
              <a:ext uri="{FF2B5EF4-FFF2-40B4-BE49-F238E27FC236}">
                <a16:creationId xmlns:a16="http://schemas.microsoft.com/office/drawing/2014/main" id="{15050633-44F4-4FF6-9380-4E5DA99D8E70}"/>
              </a:ext>
            </a:extLst>
          </p:cNvPr>
          <p:cNvSpPr>
            <a:spLocks noGrp="1"/>
          </p:cNvSpPr>
          <p:nvPr>
            <p:ph type="body" sz="quarter" idx="11"/>
          </p:nvPr>
        </p:nvSpPr>
        <p:spPr bwMode="auto">
          <a:xfrm>
            <a:off x="641401" y="4938939"/>
            <a:ext cx="4878629" cy="480324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Autofit/>
          </a:bodyPr>
          <a:lstStyle/>
          <a:p>
            <a:pPr marL="0" indent="0" algn="ctr">
              <a:lnSpc>
                <a:spcPct val="100000"/>
              </a:lnSpc>
              <a:buNone/>
            </a:pPr>
            <a:r>
              <a:rPr lang="en-US" altLang="en-US" sz="2400">
                <a:ea typeface="Cambria" panose="02040503050406030204" pitchFamily="18" charset="0"/>
              </a:rPr>
              <a:t>David Musser</a:t>
            </a:r>
          </a:p>
          <a:p>
            <a:pPr marL="0" indent="0" algn="ctr">
              <a:lnSpc>
                <a:spcPct val="100000"/>
              </a:lnSpc>
              <a:buNone/>
            </a:pPr>
            <a:r>
              <a:rPr lang="en-US" altLang="en-US" sz="2400">
                <a:ea typeface="Cambria" panose="02040503050406030204" pitchFamily="18" charset="0"/>
              </a:rPr>
              <a:t>U.S. Department of Education</a:t>
            </a:r>
          </a:p>
          <a:p>
            <a:pPr marL="0" indent="0" algn="ctr">
              <a:lnSpc>
                <a:spcPct val="100000"/>
              </a:lnSpc>
              <a:buNone/>
            </a:pPr>
            <a:r>
              <a:rPr lang="en-US" altLang="en-US" sz="2400">
                <a:ea typeface="Cambria" panose="02040503050406030204" pitchFamily="18" charset="0"/>
              </a:rPr>
              <a:t>Federal Student Aid</a:t>
            </a:r>
          </a:p>
          <a:p>
            <a:pPr marL="0" indent="0" algn="ctr">
              <a:lnSpc>
                <a:spcPct val="100000"/>
              </a:lnSpc>
              <a:buNone/>
            </a:pPr>
            <a:endParaRPr lang="en-US" altLang="en-US" sz="3200">
              <a:ea typeface="Cambria" panose="02040503050406030204" pitchFamily="18" charset="0"/>
            </a:endParaRPr>
          </a:p>
        </p:txBody>
      </p:sp>
      <p:sp>
        <p:nvSpPr>
          <p:cNvPr id="3" name="TextBox 2">
            <a:extLst>
              <a:ext uri="{FF2B5EF4-FFF2-40B4-BE49-F238E27FC236}">
                <a16:creationId xmlns:a16="http://schemas.microsoft.com/office/drawing/2014/main" id="{99DB51F0-AF66-41ED-A759-C2586B5EB87A}"/>
              </a:ext>
            </a:extLst>
          </p:cNvPr>
          <p:cNvSpPr txBox="1"/>
          <p:nvPr/>
        </p:nvSpPr>
        <p:spPr>
          <a:xfrm>
            <a:off x="6322650" y="4914719"/>
            <a:ext cx="4657877" cy="1764586"/>
          </a:xfrm>
          <a:prstGeom prst="rect">
            <a:avLst/>
          </a:prstGeom>
          <a:noFill/>
        </p:spPr>
        <p:txBody>
          <a:bodyPr wrap="none" rtlCol="0">
            <a:spAutoFit/>
          </a:bodyPr>
          <a:lstStyle/>
          <a:p>
            <a:pPr algn="ctr" defTabSz="914173">
              <a:spcBef>
                <a:spcPts val="1000"/>
              </a:spcBef>
              <a:spcAft>
                <a:spcPts val="1200"/>
              </a:spcAft>
              <a:buClr>
                <a:schemeClr val="accent2"/>
              </a:buClr>
            </a:pPr>
            <a:r>
              <a:rPr lang="en-US" altLang="en-US" sz="2400">
                <a:solidFill>
                  <a:schemeClr val="bg1"/>
                </a:solidFill>
                <a:latin typeface="Cambria" panose="02040503050406030204" pitchFamily="18" charset="0"/>
                <a:ea typeface="Cambria" panose="02040503050406030204" pitchFamily="18" charset="0"/>
                <a:cs typeface="Arial" panose="020B0604020202020204" pitchFamily="34" charset="0"/>
              </a:rPr>
              <a:t>Greg Martin</a:t>
            </a:r>
          </a:p>
          <a:p>
            <a:pPr algn="ctr" defTabSz="914173">
              <a:spcBef>
                <a:spcPts val="1000"/>
              </a:spcBef>
              <a:spcAft>
                <a:spcPts val="1200"/>
              </a:spcAft>
              <a:buClr>
                <a:schemeClr val="accent2"/>
              </a:buClr>
            </a:pPr>
            <a:r>
              <a:rPr lang="en-US" altLang="en-US" sz="2400">
                <a:solidFill>
                  <a:schemeClr val="bg1"/>
                </a:solidFill>
                <a:latin typeface="Cambria" panose="02040503050406030204" pitchFamily="18" charset="0"/>
                <a:ea typeface="Cambria" panose="02040503050406030204" pitchFamily="18" charset="0"/>
                <a:cs typeface="Arial" panose="020B0604020202020204" pitchFamily="34" charset="0"/>
              </a:rPr>
              <a:t>U.S. Department of Education</a:t>
            </a:r>
          </a:p>
          <a:p>
            <a:pPr algn="ctr" defTabSz="914173">
              <a:spcBef>
                <a:spcPts val="1000"/>
              </a:spcBef>
              <a:spcAft>
                <a:spcPts val="1200"/>
              </a:spcAft>
              <a:buClr>
                <a:schemeClr val="accent2"/>
              </a:buClr>
            </a:pPr>
            <a:r>
              <a:rPr lang="en-US" altLang="en-US" sz="2400">
                <a:solidFill>
                  <a:schemeClr val="bg1"/>
                </a:solidFill>
                <a:latin typeface="Cambria" panose="02040503050406030204" pitchFamily="18" charset="0"/>
                <a:ea typeface="Cambria" panose="02040503050406030204" pitchFamily="18" charset="0"/>
                <a:cs typeface="Arial" panose="020B0604020202020204" pitchFamily="34" charset="0"/>
              </a:rPr>
              <a:t>Office of Postsecondary Education</a:t>
            </a:r>
          </a:p>
        </p:txBody>
      </p:sp>
      <p:pic>
        <p:nvPicPr>
          <p:cNvPr id="7" name="Picture 6">
            <a:extLst>
              <a:ext uri="{FF2B5EF4-FFF2-40B4-BE49-F238E27FC236}">
                <a16:creationId xmlns:a16="http://schemas.microsoft.com/office/drawing/2014/main" id="{28E7D63E-4D0A-4785-AE53-B0997103761D}"/>
              </a:ext>
            </a:extLst>
          </p:cNvPr>
          <p:cNvPicPr>
            <a:picLocks noChangeAspect="1"/>
          </p:cNvPicPr>
          <p:nvPr/>
        </p:nvPicPr>
        <p:blipFill rotWithShape="1">
          <a:blip r:embed="rId3"/>
          <a:srcRect r="10076"/>
          <a:stretch/>
        </p:blipFill>
        <p:spPr>
          <a:xfrm>
            <a:off x="1749153" y="1547712"/>
            <a:ext cx="2663123" cy="3277400"/>
          </a:xfrm>
          <a:prstGeom prst="rect">
            <a:avLst/>
          </a:prstGeom>
        </p:spPr>
      </p:pic>
      <p:pic>
        <p:nvPicPr>
          <p:cNvPr id="9" name="Picture 8" descr="A person wearing glasses&#10;&#10;Description automatically generated with medium confidence">
            <a:extLst>
              <a:ext uri="{FF2B5EF4-FFF2-40B4-BE49-F238E27FC236}">
                <a16:creationId xmlns:a16="http://schemas.microsoft.com/office/drawing/2014/main" id="{6433A43C-12BE-41CF-94F0-0902B59163E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91453" y="1547712"/>
            <a:ext cx="2459501" cy="3277400"/>
          </a:xfrm>
          <a:prstGeom prst="rect">
            <a:avLst/>
          </a:prstGeom>
        </p:spPr>
      </p:pic>
    </p:spTree>
    <p:extLst>
      <p:ext uri="{BB962C8B-B14F-4D97-AF65-F5344CB8AC3E}">
        <p14:creationId xmlns:p14="http://schemas.microsoft.com/office/powerpoint/2010/main" val="344394195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30</a:t>
            </a:fld>
            <a:endParaRPr lang="en-US"/>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a:t>Course completion example</a:t>
            </a:r>
          </a:p>
        </p:txBody>
      </p:sp>
      <p:sp>
        <p:nvSpPr>
          <p:cNvPr id="5" name="Rectangle 4">
            <a:extLst>
              <a:ext uri="{FF2B5EF4-FFF2-40B4-BE49-F238E27FC236}">
                <a16:creationId xmlns:a16="http://schemas.microsoft.com/office/drawing/2014/main" id="{1FB9953D-BB62-420E-9346-38EBE9120CB4}"/>
              </a:ext>
            </a:extLst>
          </p:cNvPr>
          <p:cNvSpPr/>
          <p:nvPr/>
        </p:nvSpPr>
        <p:spPr>
          <a:xfrm>
            <a:off x="561476" y="3749419"/>
            <a:ext cx="3378466" cy="243156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Subscription Period 1: AY1 Fall</a:t>
            </a:r>
          </a:p>
          <a:p>
            <a:pPr algn="ctr"/>
            <a:endParaRPr lang="en-US"/>
          </a:p>
          <a:p>
            <a:pPr algn="ctr"/>
            <a:r>
              <a:rPr lang="en-US"/>
              <a:t>Credit Hours Associated: 12</a:t>
            </a:r>
          </a:p>
        </p:txBody>
      </p:sp>
      <p:sp>
        <p:nvSpPr>
          <p:cNvPr id="6" name="Rectangle 5">
            <a:extLst>
              <a:ext uri="{FF2B5EF4-FFF2-40B4-BE49-F238E27FC236}">
                <a16:creationId xmlns:a16="http://schemas.microsoft.com/office/drawing/2014/main" id="{25714D04-5FF0-428A-BDD2-5DA5EE257CDF}"/>
              </a:ext>
            </a:extLst>
          </p:cNvPr>
          <p:cNvSpPr/>
          <p:nvPr/>
        </p:nvSpPr>
        <p:spPr>
          <a:xfrm>
            <a:off x="4163729" y="3749419"/>
            <a:ext cx="3378466" cy="243156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Subscription Period 2: AY1 </a:t>
            </a:r>
            <a:r>
              <a:rPr lang="en-US" err="1"/>
              <a:t>Spr</a:t>
            </a:r>
            <a:endParaRPr lang="en-US"/>
          </a:p>
          <a:p>
            <a:pPr algn="ctr"/>
            <a:endParaRPr lang="en-US"/>
          </a:p>
          <a:p>
            <a:pPr algn="ctr"/>
            <a:r>
              <a:rPr lang="en-US"/>
              <a:t>Credit Hours Associated: 12</a:t>
            </a:r>
          </a:p>
        </p:txBody>
      </p:sp>
      <p:sp>
        <p:nvSpPr>
          <p:cNvPr id="7" name="Rectangle 6">
            <a:extLst>
              <a:ext uri="{FF2B5EF4-FFF2-40B4-BE49-F238E27FC236}">
                <a16:creationId xmlns:a16="http://schemas.microsoft.com/office/drawing/2014/main" id="{C5996CA5-A138-4D4F-8FAE-DC765008FF8C}"/>
              </a:ext>
            </a:extLst>
          </p:cNvPr>
          <p:cNvSpPr/>
          <p:nvPr/>
        </p:nvSpPr>
        <p:spPr>
          <a:xfrm>
            <a:off x="7765982" y="3749419"/>
            <a:ext cx="3376862" cy="243156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Subscription Period 3: AY2 Fall</a:t>
            </a:r>
          </a:p>
          <a:p>
            <a:pPr algn="ctr"/>
            <a:endParaRPr lang="en-US"/>
          </a:p>
          <a:p>
            <a:pPr algn="ctr"/>
            <a:r>
              <a:rPr lang="en-US"/>
              <a:t>Credit Hours Associated: 12</a:t>
            </a:r>
          </a:p>
        </p:txBody>
      </p:sp>
      <p:sp>
        <p:nvSpPr>
          <p:cNvPr id="8" name="TextBox 7">
            <a:extLst>
              <a:ext uri="{FF2B5EF4-FFF2-40B4-BE49-F238E27FC236}">
                <a16:creationId xmlns:a16="http://schemas.microsoft.com/office/drawing/2014/main" id="{9A3E1C7E-D374-4D01-9AB2-BEA408D6CC7E}"/>
              </a:ext>
            </a:extLst>
          </p:cNvPr>
          <p:cNvSpPr txBox="1"/>
          <p:nvPr/>
        </p:nvSpPr>
        <p:spPr>
          <a:xfrm>
            <a:off x="392755" y="1719570"/>
            <a:ext cx="11514221" cy="1631216"/>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US" sz="2500">
                <a:solidFill>
                  <a:schemeClr val="bg1"/>
                </a:solidFill>
                <a:latin typeface="Cambria" panose="02040503050406030204" pitchFamily="18" charset="0"/>
                <a:ea typeface="Cambria" panose="02040503050406030204" pitchFamily="18" charset="0"/>
              </a:rPr>
              <a:t>Standard term program using semester hours</a:t>
            </a:r>
          </a:p>
          <a:p>
            <a:pPr marL="285750" indent="-285750">
              <a:buFont typeface="Arial" panose="020B0604020202020204" pitchFamily="34" charset="0"/>
              <a:buChar char="•"/>
            </a:pPr>
            <a:endParaRPr lang="en-US" sz="2500">
              <a:solidFill>
                <a:schemeClr val="bg1"/>
              </a:solidFill>
              <a:latin typeface="Cambria" panose="02040503050406030204" pitchFamily="18" charset="0"/>
              <a:ea typeface="Cambria" panose="02040503050406030204" pitchFamily="18" charset="0"/>
            </a:endParaRPr>
          </a:p>
          <a:p>
            <a:pPr marL="285750" indent="-285750">
              <a:buFont typeface="Arial" panose="020B0604020202020204" pitchFamily="34" charset="0"/>
              <a:buChar char="•"/>
            </a:pPr>
            <a:r>
              <a:rPr lang="en-US" sz="2500">
                <a:solidFill>
                  <a:schemeClr val="bg1"/>
                </a:solidFill>
                <a:latin typeface="Cambria" panose="02040503050406030204" pitchFamily="18" charset="0"/>
                <a:ea typeface="Cambria" panose="02040503050406030204" pitchFamily="18" charset="0"/>
              </a:rPr>
              <a:t>Enrollment status established for the program is full-time. School defines full-time as 12 semester hours.</a:t>
            </a:r>
          </a:p>
        </p:txBody>
      </p:sp>
    </p:spTree>
    <p:extLst>
      <p:ext uri="{BB962C8B-B14F-4D97-AF65-F5344CB8AC3E}">
        <p14:creationId xmlns:p14="http://schemas.microsoft.com/office/powerpoint/2010/main" val="21575722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31</a:t>
            </a:fld>
            <a:endParaRPr lang="en-US"/>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a:t>Course completion example</a:t>
            </a:r>
          </a:p>
        </p:txBody>
      </p:sp>
      <p:sp>
        <p:nvSpPr>
          <p:cNvPr id="5" name="Rectangle 4">
            <a:extLst>
              <a:ext uri="{FF2B5EF4-FFF2-40B4-BE49-F238E27FC236}">
                <a16:creationId xmlns:a16="http://schemas.microsoft.com/office/drawing/2014/main" id="{1FB9953D-BB62-420E-9346-38EBE9120CB4}"/>
              </a:ext>
            </a:extLst>
          </p:cNvPr>
          <p:cNvSpPr/>
          <p:nvPr/>
        </p:nvSpPr>
        <p:spPr>
          <a:xfrm>
            <a:off x="590352" y="3766733"/>
            <a:ext cx="3378466" cy="2431567"/>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t>Subscription Period 1: AY1 Fall</a:t>
            </a:r>
          </a:p>
          <a:p>
            <a:pPr algn="ctr"/>
            <a:endParaRPr lang="en-US"/>
          </a:p>
          <a:p>
            <a:pPr algn="ctr"/>
            <a:r>
              <a:rPr lang="en-US"/>
              <a:t>Credit Hours Associated: 12</a:t>
            </a:r>
          </a:p>
          <a:p>
            <a:pPr algn="ctr"/>
            <a:endParaRPr lang="en-US"/>
          </a:p>
          <a:p>
            <a:pPr algn="ctr"/>
            <a:r>
              <a:rPr lang="en-US"/>
              <a:t>Completion requirement: Zero</a:t>
            </a:r>
          </a:p>
        </p:txBody>
      </p:sp>
      <p:sp>
        <p:nvSpPr>
          <p:cNvPr id="6" name="Rectangle 5">
            <a:extLst>
              <a:ext uri="{FF2B5EF4-FFF2-40B4-BE49-F238E27FC236}">
                <a16:creationId xmlns:a16="http://schemas.microsoft.com/office/drawing/2014/main" id="{25714D04-5FF0-428A-BDD2-5DA5EE257CDF}"/>
              </a:ext>
            </a:extLst>
          </p:cNvPr>
          <p:cNvSpPr/>
          <p:nvPr/>
        </p:nvSpPr>
        <p:spPr>
          <a:xfrm>
            <a:off x="4192605" y="3766734"/>
            <a:ext cx="3378466" cy="243156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Subscription Period 2: AY1 </a:t>
            </a:r>
            <a:r>
              <a:rPr lang="en-US" err="1"/>
              <a:t>Spr</a:t>
            </a:r>
            <a:endParaRPr lang="en-US"/>
          </a:p>
          <a:p>
            <a:pPr algn="ctr"/>
            <a:endParaRPr lang="en-US"/>
          </a:p>
          <a:p>
            <a:pPr algn="ctr"/>
            <a:r>
              <a:rPr lang="en-US"/>
              <a:t>Credit Hours Associated: 12</a:t>
            </a:r>
          </a:p>
        </p:txBody>
      </p:sp>
      <p:sp>
        <p:nvSpPr>
          <p:cNvPr id="7" name="Rectangle 6">
            <a:extLst>
              <a:ext uri="{FF2B5EF4-FFF2-40B4-BE49-F238E27FC236}">
                <a16:creationId xmlns:a16="http://schemas.microsoft.com/office/drawing/2014/main" id="{C5996CA5-A138-4D4F-8FAE-DC765008FF8C}"/>
              </a:ext>
            </a:extLst>
          </p:cNvPr>
          <p:cNvSpPr/>
          <p:nvPr/>
        </p:nvSpPr>
        <p:spPr>
          <a:xfrm>
            <a:off x="7794858" y="3766734"/>
            <a:ext cx="3376862" cy="243156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Subscription Period 3: AY2 Fall</a:t>
            </a:r>
          </a:p>
          <a:p>
            <a:pPr algn="ctr"/>
            <a:endParaRPr lang="en-US"/>
          </a:p>
          <a:p>
            <a:pPr algn="ctr"/>
            <a:r>
              <a:rPr lang="en-US"/>
              <a:t>Credit Hours Associated: 12</a:t>
            </a:r>
          </a:p>
        </p:txBody>
      </p:sp>
      <p:sp>
        <p:nvSpPr>
          <p:cNvPr id="8" name="TextBox 7">
            <a:extLst>
              <a:ext uri="{FF2B5EF4-FFF2-40B4-BE49-F238E27FC236}">
                <a16:creationId xmlns:a16="http://schemas.microsoft.com/office/drawing/2014/main" id="{9A3E1C7E-D374-4D01-9AB2-BEA408D6CC7E}"/>
              </a:ext>
            </a:extLst>
          </p:cNvPr>
          <p:cNvSpPr txBox="1"/>
          <p:nvPr/>
        </p:nvSpPr>
        <p:spPr>
          <a:xfrm>
            <a:off x="392755" y="1615721"/>
            <a:ext cx="11514221" cy="186204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US" sz="2300">
                <a:solidFill>
                  <a:schemeClr val="bg1"/>
                </a:solidFill>
                <a:latin typeface="Cambria" panose="02040503050406030204" pitchFamily="18" charset="0"/>
                <a:ea typeface="Cambria" panose="02040503050406030204" pitchFamily="18" charset="0"/>
              </a:rPr>
              <a:t>In the first subscription period the student attends, there is no completion requirement.</a:t>
            </a:r>
          </a:p>
          <a:p>
            <a:pPr marL="285750" indent="-285750">
              <a:buFont typeface="Arial" panose="020B0604020202020204" pitchFamily="34" charset="0"/>
              <a:buChar char="•"/>
            </a:pPr>
            <a:endParaRPr lang="en-US" sz="2300">
              <a:solidFill>
                <a:schemeClr val="bg1"/>
              </a:solidFill>
              <a:latin typeface="Cambria" panose="02040503050406030204" pitchFamily="18" charset="0"/>
              <a:ea typeface="Cambria" panose="02040503050406030204" pitchFamily="18" charset="0"/>
            </a:endParaRPr>
          </a:p>
          <a:p>
            <a:pPr marL="285750" indent="-285750">
              <a:buFont typeface="Arial" panose="020B0604020202020204" pitchFamily="34" charset="0"/>
              <a:buChar char="•"/>
            </a:pPr>
            <a:r>
              <a:rPr lang="en-US" sz="2300">
                <a:solidFill>
                  <a:schemeClr val="bg1"/>
                </a:solidFill>
                <a:latin typeface="Cambria" panose="02040503050406030204" pitchFamily="18" charset="0"/>
                <a:ea typeface="Cambria" panose="02040503050406030204" pitchFamily="18" charset="0"/>
              </a:rPr>
              <a:t>Student receives full disbursements of Pell Grant and Direct Loan funds.</a:t>
            </a:r>
          </a:p>
          <a:p>
            <a:pPr marL="285750" indent="-285750">
              <a:buFont typeface="Arial" panose="020B0604020202020204" pitchFamily="34" charset="0"/>
              <a:buChar char="•"/>
            </a:pPr>
            <a:endParaRPr lang="en-US" sz="2300">
              <a:solidFill>
                <a:schemeClr val="bg1"/>
              </a:solidFill>
              <a:latin typeface="Cambria" panose="02040503050406030204" pitchFamily="18" charset="0"/>
              <a:ea typeface="Cambria" panose="02040503050406030204" pitchFamily="18" charset="0"/>
            </a:endParaRPr>
          </a:p>
          <a:p>
            <a:pPr marL="285750" indent="-285750">
              <a:buFont typeface="Arial" panose="020B0604020202020204" pitchFamily="34" charset="0"/>
              <a:buChar char="•"/>
            </a:pPr>
            <a:r>
              <a:rPr lang="en-US" sz="2300">
                <a:solidFill>
                  <a:schemeClr val="bg1"/>
                </a:solidFill>
                <a:latin typeface="Cambria" panose="02040503050406030204" pitchFamily="18" charset="0"/>
                <a:ea typeface="Cambria" panose="02040503050406030204" pitchFamily="18" charset="0"/>
              </a:rPr>
              <a:t>Student completes 6 semester hours during the first subscription period.</a:t>
            </a:r>
          </a:p>
        </p:txBody>
      </p:sp>
      <p:cxnSp>
        <p:nvCxnSpPr>
          <p:cNvPr id="9" name="Straight Arrow Connector 8">
            <a:extLst>
              <a:ext uri="{FF2B5EF4-FFF2-40B4-BE49-F238E27FC236}">
                <a16:creationId xmlns:a16="http://schemas.microsoft.com/office/drawing/2014/main" id="{094A8F53-0C08-432F-A401-2005951F42B8}"/>
              </a:ext>
            </a:extLst>
          </p:cNvPr>
          <p:cNvCxnSpPr/>
          <p:nvPr/>
        </p:nvCxnSpPr>
        <p:spPr>
          <a:xfrm>
            <a:off x="590352" y="6666338"/>
            <a:ext cx="3378466" cy="0"/>
          </a:xfrm>
          <a:prstGeom prst="straightConnector1">
            <a:avLst/>
          </a:prstGeom>
          <a:ln>
            <a:tailEnd type="triangle"/>
          </a:ln>
        </p:spPr>
        <p:style>
          <a:lnRef idx="1">
            <a:schemeClr val="accent5"/>
          </a:lnRef>
          <a:fillRef idx="0">
            <a:schemeClr val="accent5"/>
          </a:fillRef>
          <a:effectRef idx="0">
            <a:schemeClr val="accent5"/>
          </a:effectRef>
          <a:fontRef idx="minor">
            <a:schemeClr val="tx1"/>
          </a:fontRef>
        </p:style>
      </p:cxnSp>
      <p:sp>
        <p:nvSpPr>
          <p:cNvPr id="10" name="TextBox 9">
            <a:extLst>
              <a:ext uri="{FF2B5EF4-FFF2-40B4-BE49-F238E27FC236}">
                <a16:creationId xmlns:a16="http://schemas.microsoft.com/office/drawing/2014/main" id="{92683363-88F7-419F-B060-2A704B1A4A04}"/>
              </a:ext>
            </a:extLst>
          </p:cNvPr>
          <p:cNvSpPr txBox="1"/>
          <p:nvPr/>
        </p:nvSpPr>
        <p:spPr>
          <a:xfrm>
            <a:off x="820205" y="6297006"/>
            <a:ext cx="2929007" cy="369332"/>
          </a:xfrm>
          <a:prstGeom prst="rect">
            <a:avLst/>
          </a:prstGeom>
          <a:noFill/>
        </p:spPr>
        <p:txBody>
          <a:bodyPr wrap="none" rtlCol="0">
            <a:spAutoFit/>
          </a:bodyPr>
          <a:lstStyle/>
          <a:p>
            <a:r>
              <a:rPr lang="en-US">
                <a:solidFill>
                  <a:srgbClr val="FFFF00"/>
                </a:solidFill>
              </a:rPr>
              <a:t>Student completes 6 hours</a:t>
            </a:r>
          </a:p>
        </p:txBody>
      </p:sp>
    </p:spTree>
    <p:extLst>
      <p:ext uri="{BB962C8B-B14F-4D97-AF65-F5344CB8AC3E}">
        <p14:creationId xmlns:p14="http://schemas.microsoft.com/office/powerpoint/2010/main" val="427296476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32</a:t>
            </a:fld>
            <a:endParaRPr lang="en-US"/>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a:t>Course completion example</a:t>
            </a:r>
          </a:p>
        </p:txBody>
      </p:sp>
      <p:sp>
        <p:nvSpPr>
          <p:cNvPr id="5" name="Rectangle 4">
            <a:extLst>
              <a:ext uri="{FF2B5EF4-FFF2-40B4-BE49-F238E27FC236}">
                <a16:creationId xmlns:a16="http://schemas.microsoft.com/office/drawing/2014/main" id="{1FB9953D-BB62-420E-9346-38EBE9120CB4}"/>
              </a:ext>
            </a:extLst>
          </p:cNvPr>
          <p:cNvSpPr/>
          <p:nvPr/>
        </p:nvSpPr>
        <p:spPr>
          <a:xfrm>
            <a:off x="571100" y="3637395"/>
            <a:ext cx="3378466" cy="2431567"/>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t>Subscription Period 1: AY1 Fall</a:t>
            </a:r>
          </a:p>
          <a:p>
            <a:pPr algn="ctr"/>
            <a:endParaRPr lang="en-US"/>
          </a:p>
          <a:p>
            <a:pPr algn="ctr"/>
            <a:r>
              <a:rPr lang="en-US"/>
              <a:t>Credit Hours Associated: 12</a:t>
            </a:r>
          </a:p>
          <a:p>
            <a:pPr algn="ctr"/>
            <a:endParaRPr lang="en-US"/>
          </a:p>
          <a:p>
            <a:pPr algn="ctr"/>
            <a:r>
              <a:rPr lang="en-US"/>
              <a:t>Completion requirement: Zero</a:t>
            </a:r>
          </a:p>
          <a:p>
            <a:pPr algn="ctr"/>
            <a:endParaRPr lang="en-US"/>
          </a:p>
          <a:p>
            <a:pPr algn="ctr"/>
            <a:r>
              <a:rPr lang="en-US"/>
              <a:t>Credits Completed at Beginning of Term: Zero</a:t>
            </a:r>
          </a:p>
        </p:txBody>
      </p:sp>
      <p:sp>
        <p:nvSpPr>
          <p:cNvPr id="6" name="Rectangle 5">
            <a:extLst>
              <a:ext uri="{FF2B5EF4-FFF2-40B4-BE49-F238E27FC236}">
                <a16:creationId xmlns:a16="http://schemas.microsoft.com/office/drawing/2014/main" id="{25714D04-5FF0-428A-BDD2-5DA5EE257CDF}"/>
              </a:ext>
            </a:extLst>
          </p:cNvPr>
          <p:cNvSpPr/>
          <p:nvPr/>
        </p:nvSpPr>
        <p:spPr>
          <a:xfrm>
            <a:off x="4173353" y="3637396"/>
            <a:ext cx="3378466" cy="2431566"/>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t>Subscription Period 2: AY1 </a:t>
            </a:r>
            <a:r>
              <a:rPr lang="en-US" err="1"/>
              <a:t>Spr</a:t>
            </a:r>
            <a:endParaRPr lang="en-US"/>
          </a:p>
          <a:p>
            <a:pPr algn="ctr"/>
            <a:endParaRPr lang="en-US"/>
          </a:p>
          <a:p>
            <a:pPr algn="ctr"/>
            <a:r>
              <a:rPr lang="en-US"/>
              <a:t>Credit Hours Associated: 12</a:t>
            </a:r>
          </a:p>
          <a:p>
            <a:pPr algn="ctr"/>
            <a:endParaRPr lang="en-US"/>
          </a:p>
          <a:p>
            <a:pPr algn="ctr"/>
            <a:r>
              <a:rPr lang="en-US"/>
              <a:t>Completion Requirement: Zero</a:t>
            </a:r>
          </a:p>
          <a:p>
            <a:pPr algn="ctr"/>
            <a:endParaRPr lang="en-US"/>
          </a:p>
          <a:p>
            <a:pPr algn="ctr"/>
            <a:r>
              <a:rPr lang="en-US"/>
              <a:t>Credits Completed at Beginning of Term: 6</a:t>
            </a:r>
          </a:p>
        </p:txBody>
      </p:sp>
      <p:sp>
        <p:nvSpPr>
          <p:cNvPr id="7" name="Rectangle 6">
            <a:extLst>
              <a:ext uri="{FF2B5EF4-FFF2-40B4-BE49-F238E27FC236}">
                <a16:creationId xmlns:a16="http://schemas.microsoft.com/office/drawing/2014/main" id="{C5996CA5-A138-4D4F-8FAE-DC765008FF8C}"/>
              </a:ext>
            </a:extLst>
          </p:cNvPr>
          <p:cNvSpPr/>
          <p:nvPr/>
        </p:nvSpPr>
        <p:spPr>
          <a:xfrm>
            <a:off x="7775606" y="3637396"/>
            <a:ext cx="3376862" cy="243156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Subscription Period 3: AY2 Fall</a:t>
            </a:r>
          </a:p>
          <a:p>
            <a:pPr algn="ctr"/>
            <a:endParaRPr lang="en-US"/>
          </a:p>
          <a:p>
            <a:pPr algn="ctr"/>
            <a:r>
              <a:rPr lang="en-US"/>
              <a:t>Credit Hours Associated: 12</a:t>
            </a:r>
          </a:p>
        </p:txBody>
      </p:sp>
      <p:sp>
        <p:nvSpPr>
          <p:cNvPr id="8" name="TextBox 7">
            <a:extLst>
              <a:ext uri="{FF2B5EF4-FFF2-40B4-BE49-F238E27FC236}">
                <a16:creationId xmlns:a16="http://schemas.microsoft.com/office/drawing/2014/main" id="{9A3E1C7E-D374-4D01-9AB2-BEA408D6CC7E}"/>
              </a:ext>
            </a:extLst>
          </p:cNvPr>
          <p:cNvSpPr txBox="1"/>
          <p:nvPr/>
        </p:nvSpPr>
        <p:spPr>
          <a:xfrm>
            <a:off x="392755" y="1551789"/>
            <a:ext cx="11514221" cy="186204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US" sz="2300">
                <a:solidFill>
                  <a:schemeClr val="bg1"/>
                </a:solidFill>
                <a:latin typeface="Cambria" panose="02040503050406030204" pitchFamily="18" charset="0"/>
                <a:ea typeface="Cambria" panose="02040503050406030204" pitchFamily="18" charset="0"/>
              </a:rPr>
              <a:t>In the second subscription period the student attends, there is </a:t>
            </a:r>
            <a:r>
              <a:rPr lang="en-US" sz="2300" u="sng">
                <a:solidFill>
                  <a:schemeClr val="bg1"/>
                </a:solidFill>
                <a:latin typeface="Cambria" panose="02040503050406030204" pitchFamily="18" charset="0"/>
                <a:ea typeface="Cambria" panose="02040503050406030204" pitchFamily="18" charset="0"/>
              </a:rPr>
              <a:t>still</a:t>
            </a:r>
            <a:r>
              <a:rPr lang="en-US" sz="2300">
                <a:solidFill>
                  <a:schemeClr val="bg1"/>
                </a:solidFill>
                <a:latin typeface="Cambria" panose="02040503050406030204" pitchFamily="18" charset="0"/>
                <a:ea typeface="Cambria" panose="02040503050406030204" pitchFamily="18" charset="0"/>
              </a:rPr>
              <a:t> no completion requirement.</a:t>
            </a:r>
          </a:p>
          <a:p>
            <a:pPr marL="285750" indent="-285750">
              <a:buFont typeface="Arial" panose="020B0604020202020204" pitchFamily="34" charset="0"/>
              <a:buChar char="•"/>
            </a:pPr>
            <a:endParaRPr lang="en-US" sz="2300">
              <a:solidFill>
                <a:schemeClr val="bg1"/>
              </a:solidFill>
              <a:latin typeface="Cambria" panose="02040503050406030204" pitchFamily="18" charset="0"/>
              <a:ea typeface="Cambria" panose="02040503050406030204" pitchFamily="18" charset="0"/>
            </a:endParaRPr>
          </a:p>
          <a:p>
            <a:pPr marL="285750" indent="-285750">
              <a:buFont typeface="Arial" panose="020B0604020202020204" pitchFamily="34" charset="0"/>
              <a:buChar char="•"/>
            </a:pPr>
            <a:r>
              <a:rPr lang="en-US" sz="2300">
                <a:solidFill>
                  <a:schemeClr val="bg1"/>
                </a:solidFill>
                <a:latin typeface="Cambria" panose="02040503050406030204" pitchFamily="18" charset="0"/>
                <a:ea typeface="Cambria" panose="02040503050406030204" pitchFamily="18" charset="0"/>
              </a:rPr>
              <a:t>Student receives full disbursements of Pell Grant and Direct Loan funds.</a:t>
            </a:r>
          </a:p>
          <a:p>
            <a:pPr marL="285750" indent="-285750">
              <a:buFont typeface="Arial" panose="020B0604020202020204" pitchFamily="34" charset="0"/>
              <a:buChar char="•"/>
            </a:pPr>
            <a:endParaRPr lang="en-US" sz="2300">
              <a:solidFill>
                <a:schemeClr val="bg1"/>
              </a:solidFill>
              <a:latin typeface="Cambria" panose="02040503050406030204" pitchFamily="18" charset="0"/>
              <a:ea typeface="Cambria" panose="02040503050406030204" pitchFamily="18" charset="0"/>
            </a:endParaRPr>
          </a:p>
        </p:txBody>
      </p:sp>
      <p:cxnSp>
        <p:nvCxnSpPr>
          <p:cNvPr id="11" name="Straight Arrow Connector 10">
            <a:extLst>
              <a:ext uri="{FF2B5EF4-FFF2-40B4-BE49-F238E27FC236}">
                <a16:creationId xmlns:a16="http://schemas.microsoft.com/office/drawing/2014/main" id="{33CE6DF8-1B44-4BA0-8B38-FE5CD9BDB0AE}"/>
              </a:ext>
            </a:extLst>
          </p:cNvPr>
          <p:cNvCxnSpPr/>
          <p:nvPr/>
        </p:nvCxnSpPr>
        <p:spPr>
          <a:xfrm>
            <a:off x="571100" y="6516078"/>
            <a:ext cx="3378466" cy="0"/>
          </a:xfrm>
          <a:prstGeom prst="straightConnector1">
            <a:avLst/>
          </a:prstGeom>
          <a:ln>
            <a:tailEnd type="triangle"/>
          </a:ln>
        </p:spPr>
        <p:style>
          <a:lnRef idx="1">
            <a:schemeClr val="accent5"/>
          </a:lnRef>
          <a:fillRef idx="0">
            <a:schemeClr val="accent5"/>
          </a:fillRef>
          <a:effectRef idx="0">
            <a:schemeClr val="accent5"/>
          </a:effectRef>
          <a:fontRef idx="minor">
            <a:schemeClr val="tx1"/>
          </a:fontRef>
        </p:style>
      </p:cxnSp>
      <p:sp>
        <p:nvSpPr>
          <p:cNvPr id="12" name="TextBox 11">
            <a:extLst>
              <a:ext uri="{FF2B5EF4-FFF2-40B4-BE49-F238E27FC236}">
                <a16:creationId xmlns:a16="http://schemas.microsoft.com/office/drawing/2014/main" id="{65EBE439-77B4-431B-9CB4-A00B8AF70944}"/>
              </a:ext>
            </a:extLst>
          </p:cNvPr>
          <p:cNvSpPr txBox="1"/>
          <p:nvPr/>
        </p:nvSpPr>
        <p:spPr>
          <a:xfrm>
            <a:off x="800953" y="6146746"/>
            <a:ext cx="2929007" cy="369332"/>
          </a:xfrm>
          <a:prstGeom prst="rect">
            <a:avLst/>
          </a:prstGeom>
          <a:noFill/>
        </p:spPr>
        <p:txBody>
          <a:bodyPr wrap="none" rtlCol="0">
            <a:spAutoFit/>
          </a:bodyPr>
          <a:lstStyle/>
          <a:p>
            <a:r>
              <a:rPr lang="en-US">
                <a:solidFill>
                  <a:srgbClr val="FFFF00"/>
                </a:solidFill>
              </a:rPr>
              <a:t>Student completes 6 hours</a:t>
            </a:r>
          </a:p>
        </p:txBody>
      </p:sp>
    </p:spTree>
    <p:extLst>
      <p:ext uri="{BB962C8B-B14F-4D97-AF65-F5344CB8AC3E}">
        <p14:creationId xmlns:p14="http://schemas.microsoft.com/office/powerpoint/2010/main" val="257184137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33</a:t>
            </a:fld>
            <a:endParaRPr lang="en-US"/>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a:t>Course completion example</a:t>
            </a:r>
          </a:p>
        </p:txBody>
      </p:sp>
      <p:sp>
        <p:nvSpPr>
          <p:cNvPr id="5" name="Rectangle 4">
            <a:extLst>
              <a:ext uri="{FF2B5EF4-FFF2-40B4-BE49-F238E27FC236}">
                <a16:creationId xmlns:a16="http://schemas.microsoft.com/office/drawing/2014/main" id="{1FB9953D-BB62-420E-9346-38EBE9120CB4}"/>
              </a:ext>
            </a:extLst>
          </p:cNvPr>
          <p:cNvSpPr/>
          <p:nvPr/>
        </p:nvSpPr>
        <p:spPr>
          <a:xfrm>
            <a:off x="599976" y="3782922"/>
            <a:ext cx="3378466" cy="2431567"/>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t>Subscription Period 1: AY1 Fall</a:t>
            </a:r>
          </a:p>
          <a:p>
            <a:pPr algn="ctr"/>
            <a:endParaRPr lang="en-US"/>
          </a:p>
          <a:p>
            <a:pPr algn="ctr"/>
            <a:r>
              <a:rPr lang="en-US"/>
              <a:t>Credit Hours Associated: 12</a:t>
            </a:r>
          </a:p>
          <a:p>
            <a:pPr algn="ctr"/>
            <a:endParaRPr lang="en-US"/>
          </a:p>
          <a:p>
            <a:pPr algn="ctr"/>
            <a:r>
              <a:rPr lang="en-US"/>
              <a:t>Completion requirement: Zero</a:t>
            </a:r>
          </a:p>
          <a:p>
            <a:pPr algn="ctr"/>
            <a:endParaRPr lang="en-US"/>
          </a:p>
          <a:p>
            <a:pPr algn="ctr"/>
            <a:r>
              <a:rPr lang="en-US"/>
              <a:t>Credits Completed at Beginning of Term: Zero</a:t>
            </a:r>
          </a:p>
        </p:txBody>
      </p:sp>
      <p:sp>
        <p:nvSpPr>
          <p:cNvPr id="6" name="Rectangle 5">
            <a:extLst>
              <a:ext uri="{FF2B5EF4-FFF2-40B4-BE49-F238E27FC236}">
                <a16:creationId xmlns:a16="http://schemas.microsoft.com/office/drawing/2014/main" id="{25714D04-5FF0-428A-BDD2-5DA5EE257CDF}"/>
              </a:ext>
            </a:extLst>
          </p:cNvPr>
          <p:cNvSpPr/>
          <p:nvPr/>
        </p:nvSpPr>
        <p:spPr>
          <a:xfrm>
            <a:off x="4202229" y="3782923"/>
            <a:ext cx="3378466" cy="2431566"/>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t>Subscription Period 2: AY1 </a:t>
            </a:r>
            <a:r>
              <a:rPr lang="en-US" err="1"/>
              <a:t>Spr</a:t>
            </a:r>
            <a:endParaRPr lang="en-US"/>
          </a:p>
          <a:p>
            <a:pPr algn="ctr"/>
            <a:endParaRPr lang="en-US"/>
          </a:p>
          <a:p>
            <a:pPr algn="ctr"/>
            <a:r>
              <a:rPr lang="en-US"/>
              <a:t>Credit Hours Associated: 12</a:t>
            </a:r>
          </a:p>
          <a:p>
            <a:pPr algn="ctr"/>
            <a:endParaRPr lang="en-US"/>
          </a:p>
          <a:p>
            <a:pPr algn="ctr"/>
            <a:r>
              <a:rPr lang="en-US"/>
              <a:t>Completion Requirement: Zero</a:t>
            </a:r>
          </a:p>
          <a:p>
            <a:pPr algn="ctr"/>
            <a:endParaRPr lang="en-US"/>
          </a:p>
          <a:p>
            <a:pPr algn="ctr"/>
            <a:r>
              <a:rPr lang="en-US"/>
              <a:t>Credits Completed at Beginning of Term: 6</a:t>
            </a:r>
          </a:p>
        </p:txBody>
      </p:sp>
      <p:sp>
        <p:nvSpPr>
          <p:cNvPr id="7" name="Rectangle 6">
            <a:extLst>
              <a:ext uri="{FF2B5EF4-FFF2-40B4-BE49-F238E27FC236}">
                <a16:creationId xmlns:a16="http://schemas.microsoft.com/office/drawing/2014/main" id="{C5996CA5-A138-4D4F-8FAE-DC765008FF8C}"/>
              </a:ext>
            </a:extLst>
          </p:cNvPr>
          <p:cNvSpPr/>
          <p:nvPr/>
        </p:nvSpPr>
        <p:spPr>
          <a:xfrm>
            <a:off x="7804482" y="3782923"/>
            <a:ext cx="3376862" cy="243156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Subscription Period 3: AY2 Fall</a:t>
            </a:r>
          </a:p>
          <a:p>
            <a:pPr algn="ctr"/>
            <a:endParaRPr lang="en-US"/>
          </a:p>
          <a:p>
            <a:pPr algn="ctr"/>
            <a:r>
              <a:rPr lang="en-US"/>
              <a:t>Credit Hours Associated: 12</a:t>
            </a:r>
          </a:p>
        </p:txBody>
      </p:sp>
      <p:sp>
        <p:nvSpPr>
          <p:cNvPr id="8" name="TextBox 7">
            <a:extLst>
              <a:ext uri="{FF2B5EF4-FFF2-40B4-BE49-F238E27FC236}">
                <a16:creationId xmlns:a16="http://schemas.microsoft.com/office/drawing/2014/main" id="{9A3E1C7E-D374-4D01-9AB2-BEA408D6CC7E}"/>
              </a:ext>
            </a:extLst>
          </p:cNvPr>
          <p:cNvSpPr txBox="1"/>
          <p:nvPr/>
        </p:nvSpPr>
        <p:spPr>
          <a:xfrm>
            <a:off x="210151" y="1302054"/>
            <a:ext cx="11771697" cy="2416046"/>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US" sz="2300" dirty="0">
                <a:solidFill>
                  <a:schemeClr val="bg1"/>
                </a:solidFill>
                <a:latin typeface="Cambria" panose="02040503050406030204" pitchFamily="18" charset="0"/>
                <a:ea typeface="Cambria" panose="02040503050406030204" pitchFamily="18" charset="0"/>
              </a:rPr>
              <a:t>Why was there no credit completion requirement for the second subscription period (AY1 Spring)?</a:t>
            </a:r>
          </a:p>
          <a:p>
            <a:pPr marL="285750" indent="-285750">
              <a:buFont typeface="Arial" panose="020B0604020202020204" pitchFamily="34" charset="0"/>
              <a:buChar char="•"/>
            </a:pPr>
            <a:endParaRPr lang="en-US" sz="1600" dirty="0">
              <a:solidFill>
                <a:schemeClr val="bg1"/>
              </a:solidFill>
              <a:latin typeface="Cambria" panose="02040503050406030204" pitchFamily="18" charset="0"/>
              <a:ea typeface="Cambria" panose="02040503050406030204" pitchFamily="18" charset="0"/>
            </a:endParaRPr>
          </a:p>
          <a:p>
            <a:pPr marL="285750" indent="-285750">
              <a:buFont typeface="Arial" panose="020B0604020202020204" pitchFamily="34" charset="0"/>
              <a:buChar char="•"/>
            </a:pPr>
            <a:r>
              <a:rPr lang="en-US" sz="2300" dirty="0">
                <a:solidFill>
                  <a:schemeClr val="bg1"/>
                </a:solidFill>
                <a:latin typeface="Cambria" panose="02040503050406030204" pitchFamily="18" charset="0"/>
                <a:ea typeface="Cambria" panose="02040503050406030204" pitchFamily="18" charset="0"/>
              </a:rPr>
              <a:t>Remember that you exclude the credits associated with the most recently attended term when determining the number required to receive a disbursement.</a:t>
            </a:r>
          </a:p>
          <a:p>
            <a:pPr marL="285750" indent="-285750">
              <a:buFont typeface="Arial" panose="020B0604020202020204" pitchFamily="34" charset="0"/>
              <a:buChar char="•"/>
            </a:pPr>
            <a:endParaRPr lang="en-US" sz="1600" dirty="0">
              <a:solidFill>
                <a:schemeClr val="bg1"/>
              </a:solidFill>
              <a:latin typeface="Cambria" panose="02040503050406030204" pitchFamily="18" charset="0"/>
              <a:ea typeface="Cambria" panose="02040503050406030204" pitchFamily="18" charset="0"/>
            </a:endParaRPr>
          </a:p>
          <a:p>
            <a:pPr marL="285750" indent="-285750">
              <a:buFont typeface="Arial" panose="020B0604020202020204" pitchFamily="34" charset="0"/>
              <a:buChar char="•"/>
            </a:pPr>
            <a:r>
              <a:rPr lang="en-US" sz="2300" dirty="0">
                <a:solidFill>
                  <a:schemeClr val="bg1"/>
                </a:solidFill>
                <a:latin typeface="Cambria" panose="02040503050406030204" pitchFamily="18" charset="0"/>
                <a:ea typeface="Cambria" panose="02040503050406030204" pitchFamily="18" charset="0"/>
              </a:rPr>
              <a:t>The most recently-attended term was AY1 Fall, so its 12 credits are excluded.</a:t>
            </a:r>
          </a:p>
        </p:txBody>
      </p:sp>
      <p:cxnSp>
        <p:nvCxnSpPr>
          <p:cNvPr id="9" name="Straight Connector 8">
            <a:extLst>
              <a:ext uri="{FF2B5EF4-FFF2-40B4-BE49-F238E27FC236}">
                <a16:creationId xmlns:a16="http://schemas.microsoft.com/office/drawing/2014/main" id="{48E80CF3-1593-4EE0-BFA0-904B10100D1D}"/>
              </a:ext>
            </a:extLst>
          </p:cNvPr>
          <p:cNvCxnSpPr/>
          <p:nvPr/>
        </p:nvCxnSpPr>
        <p:spPr>
          <a:xfrm flipH="1">
            <a:off x="599976" y="3782922"/>
            <a:ext cx="3378466" cy="2431567"/>
          </a:xfrm>
          <a:prstGeom prst="line">
            <a:avLst/>
          </a:prstGeom>
          <a:ln>
            <a:solidFill>
              <a:srgbClr val="FF0000"/>
            </a:solidFill>
          </a:ln>
        </p:spPr>
        <p:style>
          <a:lnRef idx="3">
            <a:schemeClr val="dk1"/>
          </a:lnRef>
          <a:fillRef idx="0">
            <a:schemeClr val="dk1"/>
          </a:fillRef>
          <a:effectRef idx="2">
            <a:schemeClr val="dk1"/>
          </a:effectRef>
          <a:fontRef idx="minor">
            <a:schemeClr val="tx1"/>
          </a:fontRef>
        </p:style>
      </p:cxnSp>
      <p:cxnSp>
        <p:nvCxnSpPr>
          <p:cNvPr id="10" name="Straight Connector 9">
            <a:extLst>
              <a:ext uri="{FF2B5EF4-FFF2-40B4-BE49-F238E27FC236}">
                <a16:creationId xmlns:a16="http://schemas.microsoft.com/office/drawing/2014/main" id="{ECE4BEB9-0166-4F10-81C0-F13B8A284FC4}"/>
              </a:ext>
            </a:extLst>
          </p:cNvPr>
          <p:cNvCxnSpPr>
            <a:cxnSpLocks/>
          </p:cNvCxnSpPr>
          <p:nvPr/>
        </p:nvCxnSpPr>
        <p:spPr>
          <a:xfrm>
            <a:off x="599976" y="3782922"/>
            <a:ext cx="3378466" cy="2431567"/>
          </a:xfrm>
          <a:prstGeom prst="line">
            <a:avLst/>
          </a:prstGeom>
          <a:ln>
            <a:solidFill>
              <a:srgbClr val="FF0000"/>
            </a:solidFill>
          </a:ln>
        </p:spPr>
        <p:style>
          <a:lnRef idx="3">
            <a:schemeClr val="dk1"/>
          </a:lnRef>
          <a:fillRef idx="0">
            <a:schemeClr val="dk1"/>
          </a:fillRef>
          <a:effectRef idx="2">
            <a:schemeClr val="dk1"/>
          </a:effectRef>
          <a:fontRef idx="minor">
            <a:schemeClr val="tx1"/>
          </a:fontRef>
        </p:style>
      </p:cxnSp>
      <p:cxnSp>
        <p:nvCxnSpPr>
          <p:cNvPr id="13" name="Straight Arrow Connector 12">
            <a:extLst>
              <a:ext uri="{FF2B5EF4-FFF2-40B4-BE49-F238E27FC236}">
                <a16:creationId xmlns:a16="http://schemas.microsoft.com/office/drawing/2014/main" id="{399CCBBA-10E7-46B2-83F9-5916DBA86851}"/>
              </a:ext>
            </a:extLst>
          </p:cNvPr>
          <p:cNvCxnSpPr/>
          <p:nvPr/>
        </p:nvCxnSpPr>
        <p:spPr>
          <a:xfrm>
            <a:off x="590352" y="6666338"/>
            <a:ext cx="3378466" cy="0"/>
          </a:xfrm>
          <a:prstGeom prst="straightConnector1">
            <a:avLst/>
          </a:prstGeom>
          <a:ln>
            <a:tailEnd type="triangle"/>
          </a:ln>
        </p:spPr>
        <p:style>
          <a:lnRef idx="1">
            <a:schemeClr val="accent5"/>
          </a:lnRef>
          <a:fillRef idx="0">
            <a:schemeClr val="accent5"/>
          </a:fillRef>
          <a:effectRef idx="0">
            <a:schemeClr val="accent5"/>
          </a:effectRef>
          <a:fontRef idx="minor">
            <a:schemeClr val="tx1"/>
          </a:fontRef>
        </p:style>
      </p:cxnSp>
      <p:sp>
        <p:nvSpPr>
          <p:cNvPr id="14" name="TextBox 13">
            <a:extLst>
              <a:ext uri="{FF2B5EF4-FFF2-40B4-BE49-F238E27FC236}">
                <a16:creationId xmlns:a16="http://schemas.microsoft.com/office/drawing/2014/main" id="{34EDFAFE-4D3F-4998-AFBC-A1AC7697F84C}"/>
              </a:ext>
            </a:extLst>
          </p:cNvPr>
          <p:cNvSpPr txBox="1"/>
          <p:nvPr/>
        </p:nvSpPr>
        <p:spPr>
          <a:xfrm>
            <a:off x="820205" y="6297006"/>
            <a:ext cx="2929007" cy="369332"/>
          </a:xfrm>
          <a:prstGeom prst="rect">
            <a:avLst/>
          </a:prstGeom>
          <a:noFill/>
        </p:spPr>
        <p:txBody>
          <a:bodyPr wrap="none" rtlCol="0">
            <a:spAutoFit/>
          </a:bodyPr>
          <a:lstStyle/>
          <a:p>
            <a:r>
              <a:rPr lang="en-US">
                <a:solidFill>
                  <a:srgbClr val="FFFF00"/>
                </a:solidFill>
              </a:rPr>
              <a:t>Student completes 6 hours</a:t>
            </a:r>
          </a:p>
        </p:txBody>
      </p:sp>
    </p:spTree>
    <p:extLst>
      <p:ext uri="{BB962C8B-B14F-4D97-AF65-F5344CB8AC3E}">
        <p14:creationId xmlns:p14="http://schemas.microsoft.com/office/powerpoint/2010/main" val="225884579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34</a:t>
            </a:fld>
            <a:endParaRPr lang="en-US"/>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a:t>Course completion example</a:t>
            </a:r>
          </a:p>
        </p:txBody>
      </p:sp>
      <p:sp>
        <p:nvSpPr>
          <p:cNvPr id="5" name="Rectangle 4">
            <a:extLst>
              <a:ext uri="{FF2B5EF4-FFF2-40B4-BE49-F238E27FC236}">
                <a16:creationId xmlns:a16="http://schemas.microsoft.com/office/drawing/2014/main" id="{1FB9953D-BB62-420E-9346-38EBE9120CB4}"/>
              </a:ext>
            </a:extLst>
          </p:cNvPr>
          <p:cNvSpPr/>
          <p:nvPr/>
        </p:nvSpPr>
        <p:spPr>
          <a:xfrm>
            <a:off x="571102" y="3699244"/>
            <a:ext cx="3378466" cy="2431567"/>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t>Subscription Period 1: AY1 Fall</a:t>
            </a:r>
          </a:p>
          <a:p>
            <a:pPr algn="ctr"/>
            <a:endParaRPr lang="en-US"/>
          </a:p>
          <a:p>
            <a:pPr algn="ctr"/>
            <a:r>
              <a:rPr lang="en-US"/>
              <a:t>Credit Hours Associated: 12</a:t>
            </a:r>
          </a:p>
          <a:p>
            <a:pPr algn="ctr"/>
            <a:endParaRPr lang="en-US"/>
          </a:p>
          <a:p>
            <a:pPr algn="ctr"/>
            <a:r>
              <a:rPr lang="en-US"/>
              <a:t>Completion requirement: Zero</a:t>
            </a:r>
          </a:p>
          <a:p>
            <a:pPr algn="ctr"/>
            <a:endParaRPr lang="en-US"/>
          </a:p>
          <a:p>
            <a:pPr algn="ctr"/>
            <a:r>
              <a:rPr lang="en-US"/>
              <a:t>Credits Completed at Beginning of Term: Zero</a:t>
            </a:r>
          </a:p>
        </p:txBody>
      </p:sp>
      <p:sp>
        <p:nvSpPr>
          <p:cNvPr id="6" name="Rectangle 5">
            <a:extLst>
              <a:ext uri="{FF2B5EF4-FFF2-40B4-BE49-F238E27FC236}">
                <a16:creationId xmlns:a16="http://schemas.microsoft.com/office/drawing/2014/main" id="{25714D04-5FF0-428A-BDD2-5DA5EE257CDF}"/>
              </a:ext>
            </a:extLst>
          </p:cNvPr>
          <p:cNvSpPr/>
          <p:nvPr/>
        </p:nvSpPr>
        <p:spPr>
          <a:xfrm>
            <a:off x="4173355" y="3699245"/>
            <a:ext cx="3378466" cy="2431566"/>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t>Subscription Period 2: AY1 </a:t>
            </a:r>
            <a:r>
              <a:rPr lang="en-US" err="1"/>
              <a:t>Spr</a:t>
            </a:r>
            <a:endParaRPr lang="en-US"/>
          </a:p>
          <a:p>
            <a:pPr algn="ctr"/>
            <a:endParaRPr lang="en-US"/>
          </a:p>
          <a:p>
            <a:pPr algn="ctr"/>
            <a:r>
              <a:rPr lang="en-US"/>
              <a:t>Credit Hours Associated: 12</a:t>
            </a:r>
          </a:p>
          <a:p>
            <a:pPr algn="ctr"/>
            <a:endParaRPr lang="en-US"/>
          </a:p>
          <a:p>
            <a:pPr algn="ctr"/>
            <a:r>
              <a:rPr lang="en-US"/>
              <a:t>Completion Requirement: Zero</a:t>
            </a:r>
          </a:p>
          <a:p>
            <a:pPr algn="ctr"/>
            <a:endParaRPr lang="en-US"/>
          </a:p>
          <a:p>
            <a:pPr algn="ctr"/>
            <a:r>
              <a:rPr lang="en-US"/>
              <a:t>Credits Completed at Beginning of Term: 6</a:t>
            </a:r>
          </a:p>
        </p:txBody>
      </p:sp>
      <p:sp>
        <p:nvSpPr>
          <p:cNvPr id="7" name="Rectangle 6">
            <a:extLst>
              <a:ext uri="{FF2B5EF4-FFF2-40B4-BE49-F238E27FC236}">
                <a16:creationId xmlns:a16="http://schemas.microsoft.com/office/drawing/2014/main" id="{C5996CA5-A138-4D4F-8FAE-DC765008FF8C}"/>
              </a:ext>
            </a:extLst>
          </p:cNvPr>
          <p:cNvSpPr/>
          <p:nvPr/>
        </p:nvSpPr>
        <p:spPr>
          <a:xfrm>
            <a:off x="7775608" y="3699245"/>
            <a:ext cx="3376862" cy="243156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Subscription Period 3: AY2 Fall</a:t>
            </a:r>
          </a:p>
          <a:p>
            <a:pPr algn="ctr"/>
            <a:endParaRPr lang="en-US"/>
          </a:p>
          <a:p>
            <a:pPr algn="ctr"/>
            <a:r>
              <a:rPr lang="en-US"/>
              <a:t>Credit Hours Associated: 12</a:t>
            </a:r>
          </a:p>
        </p:txBody>
      </p:sp>
      <p:sp>
        <p:nvSpPr>
          <p:cNvPr id="8" name="TextBox 7">
            <a:extLst>
              <a:ext uri="{FF2B5EF4-FFF2-40B4-BE49-F238E27FC236}">
                <a16:creationId xmlns:a16="http://schemas.microsoft.com/office/drawing/2014/main" id="{9A3E1C7E-D374-4D01-9AB2-BEA408D6CC7E}"/>
              </a:ext>
            </a:extLst>
          </p:cNvPr>
          <p:cNvSpPr txBox="1"/>
          <p:nvPr/>
        </p:nvSpPr>
        <p:spPr>
          <a:xfrm>
            <a:off x="338889" y="1392071"/>
            <a:ext cx="11514221" cy="221599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US" sz="2300">
                <a:solidFill>
                  <a:schemeClr val="bg1"/>
                </a:solidFill>
                <a:latin typeface="Cambria" panose="02040503050406030204" pitchFamily="18" charset="0"/>
                <a:ea typeface="Cambria" panose="02040503050406030204" pitchFamily="18" charset="0"/>
              </a:rPr>
              <a:t>In the third subscription period the student attends, there </a:t>
            </a:r>
            <a:r>
              <a:rPr lang="en-US" sz="2300" u="sng">
                <a:solidFill>
                  <a:schemeClr val="bg1"/>
                </a:solidFill>
                <a:latin typeface="Cambria" panose="02040503050406030204" pitchFamily="18" charset="0"/>
                <a:ea typeface="Cambria" panose="02040503050406030204" pitchFamily="18" charset="0"/>
              </a:rPr>
              <a:t>is</a:t>
            </a:r>
            <a:r>
              <a:rPr lang="en-US" sz="2300">
                <a:solidFill>
                  <a:schemeClr val="bg1"/>
                </a:solidFill>
                <a:latin typeface="Cambria" panose="02040503050406030204" pitchFamily="18" charset="0"/>
                <a:ea typeface="Cambria" panose="02040503050406030204" pitchFamily="18" charset="0"/>
              </a:rPr>
              <a:t> a completion requirement to receive Title IV disbursements. The student must complete the credits associated with all previous terms except the most recent.</a:t>
            </a:r>
          </a:p>
          <a:p>
            <a:pPr marL="285750" indent="-285750">
              <a:buFont typeface="Arial" panose="020B0604020202020204" pitchFamily="34" charset="0"/>
              <a:buChar char="•"/>
            </a:pPr>
            <a:endParaRPr lang="en-US" sz="2300">
              <a:solidFill>
                <a:schemeClr val="bg1"/>
              </a:solidFill>
              <a:latin typeface="Cambria" panose="02040503050406030204" pitchFamily="18" charset="0"/>
              <a:ea typeface="Cambria" panose="02040503050406030204" pitchFamily="18" charset="0"/>
            </a:endParaRPr>
          </a:p>
          <a:p>
            <a:pPr marL="285750" indent="-285750">
              <a:buFont typeface="Arial" panose="020B0604020202020204" pitchFamily="34" charset="0"/>
              <a:buChar char="•"/>
            </a:pPr>
            <a:r>
              <a:rPr lang="en-US" sz="2300">
                <a:solidFill>
                  <a:schemeClr val="bg1"/>
                </a:solidFill>
                <a:latin typeface="Cambria" panose="02040503050406030204" pitchFamily="18" charset="0"/>
                <a:ea typeface="Cambria" panose="02040503050406030204" pitchFamily="18" charset="0"/>
              </a:rPr>
              <a:t>The student completed four hours in the second subscription period for a cumulative total of 10.</a:t>
            </a:r>
          </a:p>
        </p:txBody>
      </p:sp>
      <p:cxnSp>
        <p:nvCxnSpPr>
          <p:cNvPr id="9" name="Straight Arrow Connector 8">
            <a:extLst>
              <a:ext uri="{FF2B5EF4-FFF2-40B4-BE49-F238E27FC236}">
                <a16:creationId xmlns:a16="http://schemas.microsoft.com/office/drawing/2014/main" id="{2874176B-B55A-4C35-92D7-78337B7875FD}"/>
              </a:ext>
            </a:extLst>
          </p:cNvPr>
          <p:cNvCxnSpPr/>
          <p:nvPr/>
        </p:nvCxnSpPr>
        <p:spPr>
          <a:xfrm>
            <a:off x="571102" y="6606545"/>
            <a:ext cx="3378466" cy="0"/>
          </a:xfrm>
          <a:prstGeom prst="straightConnector1">
            <a:avLst/>
          </a:prstGeom>
          <a:ln>
            <a:tailEnd type="triangle"/>
          </a:ln>
        </p:spPr>
        <p:style>
          <a:lnRef idx="1">
            <a:schemeClr val="accent5"/>
          </a:lnRef>
          <a:fillRef idx="0">
            <a:schemeClr val="accent5"/>
          </a:fillRef>
          <a:effectRef idx="0">
            <a:schemeClr val="accent5"/>
          </a:effectRef>
          <a:fontRef idx="minor">
            <a:schemeClr val="tx1"/>
          </a:fontRef>
        </p:style>
      </p:cxnSp>
      <p:sp>
        <p:nvSpPr>
          <p:cNvPr id="10" name="TextBox 9">
            <a:extLst>
              <a:ext uri="{FF2B5EF4-FFF2-40B4-BE49-F238E27FC236}">
                <a16:creationId xmlns:a16="http://schemas.microsoft.com/office/drawing/2014/main" id="{9516FF82-E452-491C-B8F7-730DC3F895B3}"/>
              </a:ext>
            </a:extLst>
          </p:cNvPr>
          <p:cNvSpPr txBox="1"/>
          <p:nvPr/>
        </p:nvSpPr>
        <p:spPr>
          <a:xfrm>
            <a:off x="800955" y="6237213"/>
            <a:ext cx="2929007" cy="369332"/>
          </a:xfrm>
          <a:prstGeom prst="rect">
            <a:avLst/>
          </a:prstGeom>
          <a:noFill/>
        </p:spPr>
        <p:txBody>
          <a:bodyPr wrap="none" rtlCol="0">
            <a:spAutoFit/>
          </a:bodyPr>
          <a:lstStyle/>
          <a:p>
            <a:r>
              <a:rPr lang="en-US">
                <a:solidFill>
                  <a:srgbClr val="FFFF00"/>
                </a:solidFill>
              </a:rPr>
              <a:t>Student completes 6 hours</a:t>
            </a:r>
          </a:p>
        </p:txBody>
      </p:sp>
      <p:cxnSp>
        <p:nvCxnSpPr>
          <p:cNvPr id="11" name="Straight Arrow Connector 10">
            <a:extLst>
              <a:ext uri="{FF2B5EF4-FFF2-40B4-BE49-F238E27FC236}">
                <a16:creationId xmlns:a16="http://schemas.microsoft.com/office/drawing/2014/main" id="{74EE2C30-B088-4FD2-B39C-27DB07A5CA8B}"/>
              </a:ext>
            </a:extLst>
          </p:cNvPr>
          <p:cNvCxnSpPr/>
          <p:nvPr/>
        </p:nvCxnSpPr>
        <p:spPr>
          <a:xfrm>
            <a:off x="4173355" y="6591325"/>
            <a:ext cx="3378466" cy="0"/>
          </a:xfrm>
          <a:prstGeom prst="straightConnector1">
            <a:avLst/>
          </a:prstGeom>
          <a:ln>
            <a:tailEnd type="triangle"/>
          </a:ln>
        </p:spPr>
        <p:style>
          <a:lnRef idx="1">
            <a:schemeClr val="accent5"/>
          </a:lnRef>
          <a:fillRef idx="0">
            <a:schemeClr val="accent5"/>
          </a:fillRef>
          <a:effectRef idx="0">
            <a:schemeClr val="accent5"/>
          </a:effectRef>
          <a:fontRef idx="minor">
            <a:schemeClr val="tx1"/>
          </a:fontRef>
        </p:style>
      </p:cxnSp>
      <p:sp>
        <p:nvSpPr>
          <p:cNvPr id="12" name="TextBox 11">
            <a:extLst>
              <a:ext uri="{FF2B5EF4-FFF2-40B4-BE49-F238E27FC236}">
                <a16:creationId xmlns:a16="http://schemas.microsoft.com/office/drawing/2014/main" id="{C8D12691-BC6E-4752-B257-D0BD39798360}"/>
              </a:ext>
            </a:extLst>
          </p:cNvPr>
          <p:cNvSpPr txBox="1"/>
          <p:nvPr/>
        </p:nvSpPr>
        <p:spPr>
          <a:xfrm>
            <a:off x="4403208" y="6221993"/>
            <a:ext cx="2929007" cy="369332"/>
          </a:xfrm>
          <a:prstGeom prst="rect">
            <a:avLst/>
          </a:prstGeom>
          <a:noFill/>
        </p:spPr>
        <p:txBody>
          <a:bodyPr wrap="none" rtlCol="0">
            <a:spAutoFit/>
          </a:bodyPr>
          <a:lstStyle/>
          <a:p>
            <a:r>
              <a:rPr lang="en-US">
                <a:solidFill>
                  <a:srgbClr val="FFFF00"/>
                </a:solidFill>
              </a:rPr>
              <a:t>Student completes 4 hours</a:t>
            </a:r>
          </a:p>
        </p:txBody>
      </p:sp>
    </p:spTree>
    <p:extLst>
      <p:ext uri="{BB962C8B-B14F-4D97-AF65-F5344CB8AC3E}">
        <p14:creationId xmlns:p14="http://schemas.microsoft.com/office/powerpoint/2010/main" val="217282584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35</a:t>
            </a:fld>
            <a:endParaRPr lang="en-US"/>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a:t>Course completion example</a:t>
            </a:r>
          </a:p>
        </p:txBody>
      </p:sp>
      <p:sp>
        <p:nvSpPr>
          <p:cNvPr id="5" name="Rectangle 4">
            <a:extLst>
              <a:ext uri="{FF2B5EF4-FFF2-40B4-BE49-F238E27FC236}">
                <a16:creationId xmlns:a16="http://schemas.microsoft.com/office/drawing/2014/main" id="{1FB9953D-BB62-420E-9346-38EBE9120CB4}"/>
              </a:ext>
            </a:extLst>
          </p:cNvPr>
          <p:cNvSpPr/>
          <p:nvPr/>
        </p:nvSpPr>
        <p:spPr>
          <a:xfrm>
            <a:off x="590352" y="3759037"/>
            <a:ext cx="3378466" cy="2431567"/>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t>Subscription Period 1: AY1 Fall</a:t>
            </a:r>
          </a:p>
          <a:p>
            <a:pPr algn="ctr"/>
            <a:endParaRPr lang="en-US"/>
          </a:p>
          <a:p>
            <a:pPr algn="ctr"/>
            <a:r>
              <a:rPr lang="en-US"/>
              <a:t>Credit Hours Associated: 12</a:t>
            </a:r>
          </a:p>
          <a:p>
            <a:pPr algn="ctr"/>
            <a:endParaRPr lang="en-US"/>
          </a:p>
          <a:p>
            <a:pPr algn="ctr"/>
            <a:r>
              <a:rPr lang="en-US"/>
              <a:t>Completion requirement: Zero</a:t>
            </a:r>
          </a:p>
          <a:p>
            <a:pPr algn="ctr"/>
            <a:endParaRPr lang="en-US"/>
          </a:p>
          <a:p>
            <a:pPr algn="ctr"/>
            <a:r>
              <a:rPr lang="en-US"/>
              <a:t>Credits Completed at Beginning of Term: Zero</a:t>
            </a:r>
          </a:p>
        </p:txBody>
      </p:sp>
      <p:sp>
        <p:nvSpPr>
          <p:cNvPr id="6" name="Rectangle 5">
            <a:extLst>
              <a:ext uri="{FF2B5EF4-FFF2-40B4-BE49-F238E27FC236}">
                <a16:creationId xmlns:a16="http://schemas.microsoft.com/office/drawing/2014/main" id="{25714D04-5FF0-428A-BDD2-5DA5EE257CDF}"/>
              </a:ext>
            </a:extLst>
          </p:cNvPr>
          <p:cNvSpPr/>
          <p:nvPr/>
        </p:nvSpPr>
        <p:spPr>
          <a:xfrm>
            <a:off x="4192605" y="3759038"/>
            <a:ext cx="3378466" cy="2431566"/>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t>Subscription Period 2: AY1 </a:t>
            </a:r>
            <a:r>
              <a:rPr lang="en-US" err="1"/>
              <a:t>Spr</a:t>
            </a:r>
            <a:endParaRPr lang="en-US"/>
          </a:p>
          <a:p>
            <a:pPr algn="ctr"/>
            <a:endParaRPr lang="en-US"/>
          </a:p>
          <a:p>
            <a:pPr algn="ctr"/>
            <a:r>
              <a:rPr lang="en-US"/>
              <a:t>Credit Hours Associated: 12</a:t>
            </a:r>
          </a:p>
          <a:p>
            <a:pPr algn="ctr"/>
            <a:endParaRPr lang="en-US"/>
          </a:p>
          <a:p>
            <a:pPr algn="ctr"/>
            <a:r>
              <a:rPr lang="en-US"/>
              <a:t>Completion Requirement: Zero</a:t>
            </a:r>
          </a:p>
          <a:p>
            <a:pPr algn="ctr"/>
            <a:endParaRPr lang="en-US"/>
          </a:p>
          <a:p>
            <a:pPr algn="ctr"/>
            <a:r>
              <a:rPr lang="en-US"/>
              <a:t>Credits Completed at Beginning of Term: 6</a:t>
            </a:r>
          </a:p>
        </p:txBody>
      </p:sp>
      <p:sp>
        <p:nvSpPr>
          <p:cNvPr id="7" name="Rectangle 6">
            <a:extLst>
              <a:ext uri="{FF2B5EF4-FFF2-40B4-BE49-F238E27FC236}">
                <a16:creationId xmlns:a16="http://schemas.microsoft.com/office/drawing/2014/main" id="{C5996CA5-A138-4D4F-8FAE-DC765008FF8C}"/>
              </a:ext>
            </a:extLst>
          </p:cNvPr>
          <p:cNvSpPr/>
          <p:nvPr/>
        </p:nvSpPr>
        <p:spPr>
          <a:xfrm>
            <a:off x="7794858" y="3759038"/>
            <a:ext cx="3376862" cy="243156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Subscription Period 3: AY2 Fall</a:t>
            </a:r>
          </a:p>
          <a:p>
            <a:pPr algn="ctr"/>
            <a:endParaRPr lang="en-US"/>
          </a:p>
          <a:p>
            <a:pPr algn="ctr"/>
            <a:r>
              <a:rPr lang="en-US"/>
              <a:t>Credit Hours Associated: 12</a:t>
            </a:r>
          </a:p>
          <a:p>
            <a:pPr algn="ctr"/>
            <a:endParaRPr lang="en-US"/>
          </a:p>
          <a:p>
            <a:pPr algn="ctr"/>
            <a:r>
              <a:rPr lang="en-US"/>
              <a:t>Completion Requirement: 12</a:t>
            </a:r>
          </a:p>
        </p:txBody>
      </p:sp>
      <p:sp>
        <p:nvSpPr>
          <p:cNvPr id="8" name="TextBox 7">
            <a:extLst>
              <a:ext uri="{FF2B5EF4-FFF2-40B4-BE49-F238E27FC236}">
                <a16:creationId xmlns:a16="http://schemas.microsoft.com/office/drawing/2014/main" id="{9A3E1C7E-D374-4D01-9AB2-BEA408D6CC7E}"/>
              </a:ext>
            </a:extLst>
          </p:cNvPr>
          <p:cNvSpPr txBox="1"/>
          <p:nvPr/>
        </p:nvSpPr>
        <p:spPr>
          <a:xfrm>
            <a:off x="421630" y="1436647"/>
            <a:ext cx="11514221" cy="221599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US" sz="2300" dirty="0">
                <a:solidFill>
                  <a:schemeClr val="bg1"/>
                </a:solidFill>
                <a:latin typeface="Cambria" panose="02040503050406030204" pitchFamily="18" charset="0"/>
                <a:ea typeface="Cambria" panose="02040503050406030204" pitchFamily="18" charset="0"/>
              </a:rPr>
              <a:t>The 12 credits associated with the most recent term (AY1 Spring) are excluded when determining the number that  the student must complete to receive the next set of disbursements.</a:t>
            </a:r>
          </a:p>
          <a:p>
            <a:pPr marL="285750" indent="-285750">
              <a:buFont typeface="Arial" panose="020B0604020202020204" pitchFamily="34" charset="0"/>
              <a:buChar char="•"/>
            </a:pPr>
            <a:endParaRPr lang="en-US" sz="2000" dirty="0">
              <a:solidFill>
                <a:schemeClr val="bg1"/>
              </a:solidFill>
              <a:latin typeface="Cambria" panose="02040503050406030204" pitchFamily="18" charset="0"/>
              <a:ea typeface="Cambria" panose="02040503050406030204" pitchFamily="18" charset="0"/>
            </a:endParaRPr>
          </a:p>
          <a:p>
            <a:pPr marL="285750" indent="-285750">
              <a:buFont typeface="Arial" panose="020B0604020202020204" pitchFamily="34" charset="0"/>
              <a:buChar char="•"/>
            </a:pPr>
            <a:r>
              <a:rPr lang="en-US" sz="2300" dirty="0">
                <a:solidFill>
                  <a:schemeClr val="bg1"/>
                </a:solidFill>
                <a:latin typeface="Cambria" panose="02040503050406030204" pitchFamily="18" charset="0"/>
                <a:ea typeface="Cambria" panose="02040503050406030204" pitchFamily="18" charset="0"/>
              </a:rPr>
              <a:t>However, there were 12 credits associated with the AY1 Fall subscription period that are included in the number that the student must complete.</a:t>
            </a:r>
          </a:p>
        </p:txBody>
      </p:sp>
      <p:cxnSp>
        <p:nvCxnSpPr>
          <p:cNvPr id="9" name="Straight Arrow Connector 8">
            <a:extLst>
              <a:ext uri="{FF2B5EF4-FFF2-40B4-BE49-F238E27FC236}">
                <a16:creationId xmlns:a16="http://schemas.microsoft.com/office/drawing/2014/main" id="{2874176B-B55A-4C35-92D7-78337B7875FD}"/>
              </a:ext>
            </a:extLst>
          </p:cNvPr>
          <p:cNvCxnSpPr/>
          <p:nvPr/>
        </p:nvCxnSpPr>
        <p:spPr>
          <a:xfrm>
            <a:off x="590352" y="6666338"/>
            <a:ext cx="3378466" cy="0"/>
          </a:xfrm>
          <a:prstGeom prst="straightConnector1">
            <a:avLst/>
          </a:prstGeom>
          <a:ln>
            <a:tailEnd type="triangle"/>
          </a:ln>
        </p:spPr>
        <p:style>
          <a:lnRef idx="1">
            <a:schemeClr val="accent5"/>
          </a:lnRef>
          <a:fillRef idx="0">
            <a:schemeClr val="accent5"/>
          </a:fillRef>
          <a:effectRef idx="0">
            <a:schemeClr val="accent5"/>
          </a:effectRef>
          <a:fontRef idx="minor">
            <a:schemeClr val="tx1"/>
          </a:fontRef>
        </p:style>
      </p:cxnSp>
      <p:sp>
        <p:nvSpPr>
          <p:cNvPr id="10" name="TextBox 9">
            <a:extLst>
              <a:ext uri="{FF2B5EF4-FFF2-40B4-BE49-F238E27FC236}">
                <a16:creationId xmlns:a16="http://schemas.microsoft.com/office/drawing/2014/main" id="{9516FF82-E452-491C-B8F7-730DC3F895B3}"/>
              </a:ext>
            </a:extLst>
          </p:cNvPr>
          <p:cNvSpPr txBox="1"/>
          <p:nvPr/>
        </p:nvSpPr>
        <p:spPr>
          <a:xfrm>
            <a:off x="820205" y="6297006"/>
            <a:ext cx="2929007" cy="369332"/>
          </a:xfrm>
          <a:prstGeom prst="rect">
            <a:avLst/>
          </a:prstGeom>
          <a:noFill/>
        </p:spPr>
        <p:txBody>
          <a:bodyPr wrap="none" rtlCol="0">
            <a:spAutoFit/>
          </a:bodyPr>
          <a:lstStyle/>
          <a:p>
            <a:r>
              <a:rPr lang="en-US">
                <a:solidFill>
                  <a:srgbClr val="FFFF00"/>
                </a:solidFill>
              </a:rPr>
              <a:t>Student completes 6 hours</a:t>
            </a:r>
          </a:p>
        </p:txBody>
      </p:sp>
      <p:cxnSp>
        <p:nvCxnSpPr>
          <p:cNvPr id="11" name="Straight Arrow Connector 10">
            <a:extLst>
              <a:ext uri="{FF2B5EF4-FFF2-40B4-BE49-F238E27FC236}">
                <a16:creationId xmlns:a16="http://schemas.microsoft.com/office/drawing/2014/main" id="{74EE2C30-B088-4FD2-B39C-27DB07A5CA8B}"/>
              </a:ext>
            </a:extLst>
          </p:cNvPr>
          <p:cNvCxnSpPr/>
          <p:nvPr/>
        </p:nvCxnSpPr>
        <p:spPr>
          <a:xfrm>
            <a:off x="4192605" y="6651118"/>
            <a:ext cx="3378466" cy="0"/>
          </a:xfrm>
          <a:prstGeom prst="straightConnector1">
            <a:avLst/>
          </a:prstGeom>
          <a:ln>
            <a:tailEnd type="triangle"/>
          </a:ln>
        </p:spPr>
        <p:style>
          <a:lnRef idx="1">
            <a:schemeClr val="accent5"/>
          </a:lnRef>
          <a:fillRef idx="0">
            <a:schemeClr val="accent5"/>
          </a:fillRef>
          <a:effectRef idx="0">
            <a:schemeClr val="accent5"/>
          </a:effectRef>
          <a:fontRef idx="minor">
            <a:schemeClr val="tx1"/>
          </a:fontRef>
        </p:style>
      </p:cxnSp>
      <p:sp>
        <p:nvSpPr>
          <p:cNvPr id="12" name="TextBox 11">
            <a:extLst>
              <a:ext uri="{FF2B5EF4-FFF2-40B4-BE49-F238E27FC236}">
                <a16:creationId xmlns:a16="http://schemas.microsoft.com/office/drawing/2014/main" id="{C8D12691-BC6E-4752-B257-D0BD39798360}"/>
              </a:ext>
            </a:extLst>
          </p:cNvPr>
          <p:cNvSpPr txBox="1"/>
          <p:nvPr/>
        </p:nvSpPr>
        <p:spPr>
          <a:xfrm>
            <a:off x="4422458" y="6281786"/>
            <a:ext cx="2929007" cy="369332"/>
          </a:xfrm>
          <a:prstGeom prst="rect">
            <a:avLst/>
          </a:prstGeom>
          <a:noFill/>
        </p:spPr>
        <p:txBody>
          <a:bodyPr wrap="none" rtlCol="0">
            <a:spAutoFit/>
          </a:bodyPr>
          <a:lstStyle/>
          <a:p>
            <a:r>
              <a:rPr lang="en-US">
                <a:solidFill>
                  <a:srgbClr val="FFFF00"/>
                </a:solidFill>
              </a:rPr>
              <a:t>Student completes 4 hours</a:t>
            </a:r>
          </a:p>
        </p:txBody>
      </p:sp>
      <p:cxnSp>
        <p:nvCxnSpPr>
          <p:cNvPr id="13" name="Straight Connector 12">
            <a:extLst>
              <a:ext uri="{FF2B5EF4-FFF2-40B4-BE49-F238E27FC236}">
                <a16:creationId xmlns:a16="http://schemas.microsoft.com/office/drawing/2014/main" id="{995B76E0-7272-431B-A525-F2B9D9676E43}"/>
              </a:ext>
            </a:extLst>
          </p:cNvPr>
          <p:cNvCxnSpPr/>
          <p:nvPr/>
        </p:nvCxnSpPr>
        <p:spPr>
          <a:xfrm flipH="1">
            <a:off x="4192605" y="3787655"/>
            <a:ext cx="3378466" cy="2431567"/>
          </a:xfrm>
          <a:prstGeom prst="line">
            <a:avLst/>
          </a:prstGeom>
          <a:ln>
            <a:solidFill>
              <a:srgbClr val="FF0000"/>
            </a:solidFill>
          </a:ln>
        </p:spPr>
        <p:style>
          <a:lnRef idx="3">
            <a:schemeClr val="dk1"/>
          </a:lnRef>
          <a:fillRef idx="0">
            <a:schemeClr val="dk1"/>
          </a:fillRef>
          <a:effectRef idx="2">
            <a:schemeClr val="dk1"/>
          </a:effectRef>
          <a:fontRef idx="minor">
            <a:schemeClr val="tx1"/>
          </a:fontRef>
        </p:style>
      </p:cxnSp>
      <p:cxnSp>
        <p:nvCxnSpPr>
          <p:cNvPr id="14" name="Straight Connector 13">
            <a:extLst>
              <a:ext uri="{FF2B5EF4-FFF2-40B4-BE49-F238E27FC236}">
                <a16:creationId xmlns:a16="http://schemas.microsoft.com/office/drawing/2014/main" id="{D9139E30-A8E9-4325-B5DB-13F13FF6EFFD}"/>
              </a:ext>
            </a:extLst>
          </p:cNvPr>
          <p:cNvCxnSpPr>
            <a:cxnSpLocks/>
          </p:cNvCxnSpPr>
          <p:nvPr/>
        </p:nvCxnSpPr>
        <p:spPr>
          <a:xfrm>
            <a:off x="4192605" y="3787655"/>
            <a:ext cx="3378466" cy="2431567"/>
          </a:xfrm>
          <a:prstGeom prst="line">
            <a:avLst/>
          </a:prstGeom>
          <a:ln>
            <a:solidFill>
              <a:srgbClr val="FF0000"/>
            </a:solidFill>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108222126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36</a:t>
            </a:fld>
            <a:endParaRPr lang="en-US"/>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a:t>Course completion example</a:t>
            </a:r>
          </a:p>
        </p:txBody>
      </p:sp>
      <p:sp>
        <p:nvSpPr>
          <p:cNvPr id="5" name="Rectangle 4">
            <a:extLst>
              <a:ext uri="{FF2B5EF4-FFF2-40B4-BE49-F238E27FC236}">
                <a16:creationId xmlns:a16="http://schemas.microsoft.com/office/drawing/2014/main" id="{1FB9953D-BB62-420E-9346-38EBE9120CB4}"/>
              </a:ext>
            </a:extLst>
          </p:cNvPr>
          <p:cNvSpPr/>
          <p:nvPr/>
        </p:nvSpPr>
        <p:spPr>
          <a:xfrm>
            <a:off x="715480" y="3587659"/>
            <a:ext cx="3378466" cy="2431567"/>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t>Subscription Period 1: AY1 Fall</a:t>
            </a:r>
          </a:p>
          <a:p>
            <a:pPr algn="ctr"/>
            <a:endParaRPr lang="en-US"/>
          </a:p>
          <a:p>
            <a:pPr algn="ctr"/>
            <a:r>
              <a:rPr lang="en-US"/>
              <a:t>Credit Hours Associated: 12</a:t>
            </a:r>
          </a:p>
          <a:p>
            <a:pPr algn="ctr"/>
            <a:endParaRPr lang="en-US"/>
          </a:p>
          <a:p>
            <a:pPr algn="ctr"/>
            <a:r>
              <a:rPr lang="en-US"/>
              <a:t>Completion requirement: Zero</a:t>
            </a:r>
          </a:p>
          <a:p>
            <a:pPr algn="ctr"/>
            <a:endParaRPr lang="en-US"/>
          </a:p>
          <a:p>
            <a:pPr algn="ctr"/>
            <a:r>
              <a:rPr lang="en-US"/>
              <a:t>Credits Completed at Beginning of Term: Zero</a:t>
            </a:r>
          </a:p>
        </p:txBody>
      </p:sp>
      <p:sp>
        <p:nvSpPr>
          <p:cNvPr id="6" name="Rectangle 5">
            <a:extLst>
              <a:ext uri="{FF2B5EF4-FFF2-40B4-BE49-F238E27FC236}">
                <a16:creationId xmlns:a16="http://schemas.microsoft.com/office/drawing/2014/main" id="{25714D04-5FF0-428A-BDD2-5DA5EE257CDF}"/>
              </a:ext>
            </a:extLst>
          </p:cNvPr>
          <p:cNvSpPr/>
          <p:nvPr/>
        </p:nvSpPr>
        <p:spPr>
          <a:xfrm>
            <a:off x="4317733" y="3587660"/>
            <a:ext cx="3378466" cy="2431566"/>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t>Subscription Period 2: AY1 </a:t>
            </a:r>
            <a:r>
              <a:rPr lang="en-US" err="1"/>
              <a:t>Spr</a:t>
            </a:r>
            <a:endParaRPr lang="en-US"/>
          </a:p>
          <a:p>
            <a:pPr algn="ctr"/>
            <a:endParaRPr lang="en-US"/>
          </a:p>
          <a:p>
            <a:pPr algn="ctr"/>
            <a:r>
              <a:rPr lang="en-US"/>
              <a:t>Credit Hours Associated: 12</a:t>
            </a:r>
          </a:p>
          <a:p>
            <a:pPr algn="ctr"/>
            <a:endParaRPr lang="en-US"/>
          </a:p>
          <a:p>
            <a:pPr algn="ctr"/>
            <a:r>
              <a:rPr lang="en-US"/>
              <a:t>Completion Requirement: Zero</a:t>
            </a:r>
          </a:p>
          <a:p>
            <a:pPr algn="ctr"/>
            <a:endParaRPr lang="en-US"/>
          </a:p>
          <a:p>
            <a:pPr algn="ctr"/>
            <a:r>
              <a:rPr lang="en-US"/>
              <a:t>Credits Completed at Beginning of Term: 6</a:t>
            </a:r>
          </a:p>
        </p:txBody>
      </p:sp>
      <p:sp>
        <p:nvSpPr>
          <p:cNvPr id="7" name="Rectangle 6">
            <a:extLst>
              <a:ext uri="{FF2B5EF4-FFF2-40B4-BE49-F238E27FC236}">
                <a16:creationId xmlns:a16="http://schemas.microsoft.com/office/drawing/2014/main" id="{C5996CA5-A138-4D4F-8FAE-DC765008FF8C}"/>
              </a:ext>
            </a:extLst>
          </p:cNvPr>
          <p:cNvSpPr/>
          <p:nvPr/>
        </p:nvSpPr>
        <p:spPr>
          <a:xfrm>
            <a:off x="7919986" y="3587660"/>
            <a:ext cx="3376862" cy="2431566"/>
          </a:xfrm>
          <a:prstGeom prst="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Subscription Period 3: AY2 Fall</a:t>
            </a:r>
          </a:p>
          <a:p>
            <a:pPr algn="ctr"/>
            <a:endParaRPr lang="en-US"/>
          </a:p>
          <a:p>
            <a:pPr algn="ctr"/>
            <a:r>
              <a:rPr lang="en-US"/>
              <a:t>Credit Hours Associated: 12</a:t>
            </a:r>
          </a:p>
          <a:p>
            <a:pPr algn="ctr"/>
            <a:endParaRPr lang="en-US"/>
          </a:p>
          <a:p>
            <a:pPr algn="ctr"/>
            <a:r>
              <a:rPr lang="en-US"/>
              <a:t>Completion Requirement: 12</a:t>
            </a:r>
          </a:p>
          <a:p>
            <a:pPr algn="ctr"/>
            <a:endParaRPr lang="en-US"/>
          </a:p>
          <a:p>
            <a:pPr algn="ctr"/>
            <a:r>
              <a:rPr lang="en-US"/>
              <a:t>Credits Completed at Beginning of Term: 10</a:t>
            </a:r>
          </a:p>
        </p:txBody>
      </p:sp>
      <p:sp>
        <p:nvSpPr>
          <p:cNvPr id="8" name="TextBox 7">
            <a:extLst>
              <a:ext uri="{FF2B5EF4-FFF2-40B4-BE49-F238E27FC236}">
                <a16:creationId xmlns:a16="http://schemas.microsoft.com/office/drawing/2014/main" id="{9A3E1C7E-D374-4D01-9AB2-BEA408D6CC7E}"/>
              </a:ext>
            </a:extLst>
          </p:cNvPr>
          <p:cNvSpPr txBox="1"/>
          <p:nvPr/>
        </p:nvSpPr>
        <p:spPr>
          <a:xfrm>
            <a:off x="421630" y="1436647"/>
            <a:ext cx="11514221" cy="186204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US" sz="2300">
                <a:solidFill>
                  <a:schemeClr val="bg1"/>
                </a:solidFill>
                <a:latin typeface="Cambria" panose="02040503050406030204" pitchFamily="18" charset="0"/>
                <a:ea typeface="Cambria" panose="02040503050406030204" pitchFamily="18" charset="0"/>
              </a:rPr>
              <a:t>To receive a disbursement during the third subscription period, the student must have completed at least 12 hours. At the beginning of the period, the student has NOT completed 12 hours – they have only completed 10 hours.</a:t>
            </a:r>
          </a:p>
          <a:p>
            <a:pPr marL="285750" indent="-285750">
              <a:buFont typeface="Arial" panose="020B0604020202020204" pitchFamily="34" charset="0"/>
              <a:buChar char="•"/>
            </a:pPr>
            <a:endParaRPr lang="en-US" sz="2300">
              <a:solidFill>
                <a:schemeClr val="bg1"/>
              </a:solidFill>
              <a:latin typeface="Cambria" panose="02040503050406030204" pitchFamily="18" charset="0"/>
              <a:ea typeface="Cambria" panose="02040503050406030204" pitchFamily="18" charset="0"/>
            </a:endParaRPr>
          </a:p>
          <a:p>
            <a:pPr marL="285750" indent="-285750">
              <a:buFont typeface="Arial" panose="020B0604020202020204" pitchFamily="34" charset="0"/>
              <a:buChar char="•"/>
            </a:pPr>
            <a:r>
              <a:rPr lang="en-US" sz="2300">
                <a:solidFill>
                  <a:schemeClr val="bg1"/>
                </a:solidFill>
                <a:latin typeface="Cambria" panose="02040503050406030204" pitchFamily="18" charset="0"/>
                <a:ea typeface="Cambria" panose="02040503050406030204" pitchFamily="18" charset="0"/>
              </a:rPr>
              <a:t>Title IV disbursements are delayed until the student completes at least 2 more hours.</a:t>
            </a:r>
          </a:p>
        </p:txBody>
      </p:sp>
      <p:cxnSp>
        <p:nvCxnSpPr>
          <p:cNvPr id="9" name="Straight Connector 8">
            <a:extLst>
              <a:ext uri="{FF2B5EF4-FFF2-40B4-BE49-F238E27FC236}">
                <a16:creationId xmlns:a16="http://schemas.microsoft.com/office/drawing/2014/main" id="{E6D1508C-732E-424E-ACBF-B4BA0148F800}"/>
              </a:ext>
            </a:extLst>
          </p:cNvPr>
          <p:cNvCxnSpPr>
            <a:cxnSpLocks/>
          </p:cNvCxnSpPr>
          <p:nvPr/>
        </p:nvCxnSpPr>
        <p:spPr>
          <a:xfrm flipH="1">
            <a:off x="4317733" y="3587659"/>
            <a:ext cx="3378466" cy="2431567"/>
          </a:xfrm>
          <a:prstGeom prst="line">
            <a:avLst/>
          </a:prstGeom>
          <a:ln>
            <a:solidFill>
              <a:srgbClr val="FF0000"/>
            </a:solidFill>
          </a:ln>
        </p:spPr>
        <p:style>
          <a:lnRef idx="3">
            <a:schemeClr val="dk1"/>
          </a:lnRef>
          <a:fillRef idx="0">
            <a:schemeClr val="dk1"/>
          </a:fillRef>
          <a:effectRef idx="2">
            <a:schemeClr val="dk1"/>
          </a:effectRef>
          <a:fontRef idx="minor">
            <a:schemeClr val="tx1"/>
          </a:fontRef>
        </p:style>
      </p:cxnSp>
      <p:cxnSp>
        <p:nvCxnSpPr>
          <p:cNvPr id="11" name="Straight Connector 10">
            <a:extLst>
              <a:ext uri="{FF2B5EF4-FFF2-40B4-BE49-F238E27FC236}">
                <a16:creationId xmlns:a16="http://schemas.microsoft.com/office/drawing/2014/main" id="{BDB65483-B05E-4FA6-BA60-814827DE5779}"/>
              </a:ext>
            </a:extLst>
          </p:cNvPr>
          <p:cNvCxnSpPr>
            <a:cxnSpLocks/>
          </p:cNvCxnSpPr>
          <p:nvPr/>
        </p:nvCxnSpPr>
        <p:spPr>
          <a:xfrm>
            <a:off x="4317733" y="3587659"/>
            <a:ext cx="3378466" cy="2431567"/>
          </a:xfrm>
          <a:prstGeom prst="line">
            <a:avLst/>
          </a:prstGeom>
          <a:ln>
            <a:solidFill>
              <a:srgbClr val="FF0000"/>
            </a:solidFill>
          </a:ln>
        </p:spPr>
        <p:style>
          <a:lnRef idx="3">
            <a:schemeClr val="dk1"/>
          </a:lnRef>
          <a:fillRef idx="0">
            <a:schemeClr val="dk1"/>
          </a:fillRef>
          <a:effectRef idx="2">
            <a:schemeClr val="dk1"/>
          </a:effectRef>
          <a:fontRef idx="minor">
            <a:schemeClr val="tx1"/>
          </a:fontRef>
        </p:style>
      </p:cxnSp>
      <p:cxnSp>
        <p:nvCxnSpPr>
          <p:cNvPr id="12" name="Straight Arrow Connector 11">
            <a:extLst>
              <a:ext uri="{FF2B5EF4-FFF2-40B4-BE49-F238E27FC236}">
                <a16:creationId xmlns:a16="http://schemas.microsoft.com/office/drawing/2014/main" id="{E88EE76D-492C-4982-AAF0-C8F2FDC2BF55}"/>
              </a:ext>
            </a:extLst>
          </p:cNvPr>
          <p:cNvCxnSpPr/>
          <p:nvPr/>
        </p:nvCxnSpPr>
        <p:spPr>
          <a:xfrm>
            <a:off x="721219" y="6446667"/>
            <a:ext cx="3378466" cy="0"/>
          </a:xfrm>
          <a:prstGeom prst="straightConnector1">
            <a:avLst/>
          </a:prstGeom>
          <a:ln>
            <a:tailEnd type="triangle"/>
          </a:ln>
        </p:spPr>
        <p:style>
          <a:lnRef idx="1">
            <a:schemeClr val="accent5"/>
          </a:lnRef>
          <a:fillRef idx="0">
            <a:schemeClr val="accent5"/>
          </a:fillRef>
          <a:effectRef idx="0">
            <a:schemeClr val="accent5"/>
          </a:effectRef>
          <a:fontRef idx="minor">
            <a:schemeClr val="tx1"/>
          </a:fontRef>
        </p:style>
      </p:cxnSp>
      <p:sp>
        <p:nvSpPr>
          <p:cNvPr id="13" name="TextBox 12">
            <a:extLst>
              <a:ext uri="{FF2B5EF4-FFF2-40B4-BE49-F238E27FC236}">
                <a16:creationId xmlns:a16="http://schemas.microsoft.com/office/drawing/2014/main" id="{BA8C6CA0-B7C3-4301-8FC1-19DF80E553E1}"/>
              </a:ext>
            </a:extLst>
          </p:cNvPr>
          <p:cNvSpPr txBox="1"/>
          <p:nvPr/>
        </p:nvSpPr>
        <p:spPr>
          <a:xfrm>
            <a:off x="951072" y="6077335"/>
            <a:ext cx="2929007" cy="369332"/>
          </a:xfrm>
          <a:prstGeom prst="rect">
            <a:avLst/>
          </a:prstGeom>
          <a:noFill/>
        </p:spPr>
        <p:txBody>
          <a:bodyPr wrap="none" rtlCol="0">
            <a:spAutoFit/>
          </a:bodyPr>
          <a:lstStyle/>
          <a:p>
            <a:r>
              <a:rPr lang="en-US">
                <a:solidFill>
                  <a:srgbClr val="FFFF00"/>
                </a:solidFill>
              </a:rPr>
              <a:t>Student completes 6 hours</a:t>
            </a:r>
          </a:p>
        </p:txBody>
      </p:sp>
      <p:cxnSp>
        <p:nvCxnSpPr>
          <p:cNvPr id="14" name="Straight Arrow Connector 13">
            <a:extLst>
              <a:ext uri="{FF2B5EF4-FFF2-40B4-BE49-F238E27FC236}">
                <a16:creationId xmlns:a16="http://schemas.microsoft.com/office/drawing/2014/main" id="{B5D415FA-D955-458C-8132-DCD0257267CD}"/>
              </a:ext>
            </a:extLst>
          </p:cNvPr>
          <p:cNvCxnSpPr/>
          <p:nvPr/>
        </p:nvCxnSpPr>
        <p:spPr>
          <a:xfrm>
            <a:off x="4323472" y="6431447"/>
            <a:ext cx="3378466" cy="0"/>
          </a:xfrm>
          <a:prstGeom prst="straightConnector1">
            <a:avLst/>
          </a:prstGeom>
          <a:ln>
            <a:tailEnd type="triangle"/>
          </a:ln>
        </p:spPr>
        <p:style>
          <a:lnRef idx="1">
            <a:schemeClr val="accent5"/>
          </a:lnRef>
          <a:fillRef idx="0">
            <a:schemeClr val="accent5"/>
          </a:fillRef>
          <a:effectRef idx="0">
            <a:schemeClr val="accent5"/>
          </a:effectRef>
          <a:fontRef idx="minor">
            <a:schemeClr val="tx1"/>
          </a:fontRef>
        </p:style>
      </p:cxnSp>
      <p:sp>
        <p:nvSpPr>
          <p:cNvPr id="15" name="TextBox 14">
            <a:extLst>
              <a:ext uri="{FF2B5EF4-FFF2-40B4-BE49-F238E27FC236}">
                <a16:creationId xmlns:a16="http://schemas.microsoft.com/office/drawing/2014/main" id="{1747A359-C38E-42AE-9E72-01842A9B0765}"/>
              </a:ext>
            </a:extLst>
          </p:cNvPr>
          <p:cNvSpPr txBox="1"/>
          <p:nvPr/>
        </p:nvSpPr>
        <p:spPr>
          <a:xfrm>
            <a:off x="4553325" y="6062115"/>
            <a:ext cx="2929007" cy="369332"/>
          </a:xfrm>
          <a:prstGeom prst="rect">
            <a:avLst/>
          </a:prstGeom>
          <a:noFill/>
        </p:spPr>
        <p:txBody>
          <a:bodyPr wrap="none" rtlCol="0">
            <a:spAutoFit/>
          </a:bodyPr>
          <a:lstStyle/>
          <a:p>
            <a:r>
              <a:rPr lang="en-US">
                <a:solidFill>
                  <a:srgbClr val="FFFF00"/>
                </a:solidFill>
              </a:rPr>
              <a:t>Student completes 4 hours</a:t>
            </a:r>
          </a:p>
        </p:txBody>
      </p:sp>
    </p:spTree>
    <p:extLst>
      <p:ext uri="{BB962C8B-B14F-4D97-AF65-F5344CB8AC3E}">
        <p14:creationId xmlns:p14="http://schemas.microsoft.com/office/powerpoint/2010/main" val="159273223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37</a:t>
            </a:fld>
            <a:endParaRPr lang="en-US"/>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a:t>Course completion example</a:t>
            </a:r>
          </a:p>
        </p:txBody>
      </p:sp>
      <p:sp>
        <p:nvSpPr>
          <p:cNvPr id="5" name="Rectangle 4">
            <a:extLst>
              <a:ext uri="{FF2B5EF4-FFF2-40B4-BE49-F238E27FC236}">
                <a16:creationId xmlns:a16="http://schemas.microsoft.com/office/drawing/2014/main" id="{1FB9953D-BB62-420E-9346-38EBE9120CB4}"/>
              </a:ext>
            </a:extLst>
          </p:cNvPr>
          <p:cNvSpPr/>
          <p:nvPr/>
        </p:nvSpPr>
        <p:spPr>
          <a:xfrm>
            <a:off x="676979" y="3384774"/>
            <a:ext cx="3378466" cy="2431567"/>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t>Subscription Period 1: AY1 Fall</a:t>
            </a:r>
          </a:p>
          <a:p>
            <a:pPr algn="ctr"/>
            <a:endParaRPr lang="en-US"/>
          </a:p>
          <a:p>
            <a:pPr algn="ctr"/>
            <a:r>
              <a:rPr lang="en-US"/>
              <a:t>Credit Hours Associated: 12</a:t>
            </a:r>
          </a:p>
          <a:p>
            <a:pPr algn="ctr"/>
            <a:endParaRPr lang="en-US"/>
          </a:p>
          <a:p>
            <a:pPr algn="ctr"/>
            <a:r>
              <a:rPr lang="en-US"/>
              <a:t>Completion requirement: Zero</a:t>
            </a:r>
          </a:p>
          <a:p>
            <a:pPr algn="ctr"/>
            <a:endParaRPr lang="en-US"/>
          </a:p>
          <a:p>
            <a:pPr algn="ctr"/>
            <a:r>
              <a:rPr lang="en-US"/>
              <a:t>Credits Completed at Beginning of Term: Zero</a:t>
            </a:r>
          </a:p>
        </p:txBody>
      </p:sp>
      <p:sp>
        <p:nvSpPr>
          <p:cNvPr id="6" name="Rectangle 5">
            <a:extLst>
              <a:ext uri="{FF2B5EF4-FFF2-40B4-BE49-F238E27FC236}">
                <a16:creationId xmlns:a16="http://schemas.microsoft.com/office/drawing/2014/main" id="{25714D04-5FF0-428A-BDD2-5DA5EE257CDF}"/>
              </a:ext>
            </a:extLst>
          </p:cNvPr>
          <p:cNvSpPr/>
          <p:nvPr/>
        </p:nvSpPr>
        <p:spPr>
          <a:xfrm>
            <a:off x="4279232" y="3384775"/>
            <a:ext cx="3378466" cy="2431566"/>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t>Subscription Period 2: AY1 </a:t>
            </a:r>
            <a:r>
              <a:rPr lang="en-US" err="1"/>
              <a:t>Spr</a:t>
            </a:r>
            <a:endParaRPr lang="en-US"/>
          </a:p>
          <a:p>
            <a:pPr algn="ctr"/>
            <a:endParaRPr lang="en-US"/>
          </a:p>
          <a:p>
            <a:pPr algn="ctr"/>
            <a:r>
              <a:rPr lang="en-US"/>
              <a:t>Credit Hours Associated: 12</a:t>
            </a:r>
          </a:p>
          <a:p>
            <a:pPr algn="ctr"/>
            <a:endParaRPr lang="en-US"/>
          </a:p>
          <a:p>
            <a:pPr algn="ctr"/>
            <a:r>
              <a:rPr lang="en-US"/>
              <a:t>Completion Requirement: Zero</a:t>
            </a:r>
          </a:p>
          <a:p>
            <a:pPr algn="ctr"/>
            <a:endParaRPr lang="en-US"/>
          </a:p>
          <a:p>
            <a:pPr algn="ctr"/>
            <a:r>
              <a:rPr lang="en-US"/>
              <a:t>Credits Completed at Beginning of Term: 6</a:t>
            </a:r>
          </a:p>
        </p:txBody>
      </p:sp>
      <p:sp>
        <p:nvSpPr>
          <p:cNvPr id="7" name="Rectangle 6">
            <a:extLst>
              <a:ext uri="{FF2B5EF4-FFF2-40B4-BE49-F238E27FC236}">
                <a16:creationId xmlns:a16="http://schemas.microsoft.com/office/drawing/2014/main" id="{C5996CA5-A138-4D4F-8FAE-DC765008FF8C}"/>
              </a:ext>
            </a:extLst>
          </p:cNvPr>
          <p:cNvSpPr/>
          <p:nvPr/>
        </p:nvSpPr>
        <p:spPr>
          <a:xfrm>
            <a:off x="7881485" y="3384775"/>
            <a:ext cx="3376862" cy="2431566"/>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t>Subscription Period 3: AY2 Fall</a:t>
            </a:r>
          </a:p>
          <a:p>
            <a:pPr algn="ctr"/>
            <a:endParaRPr lang="en-US"/>
          </a:p>
          <a:p>
            <a:pPr algn="ctr"/>
            <a:r>
              <a:rPr lang="en-US"/>
              <a:t>Credit Hours Associated: 12</a:t>
            </a:r>
          </a:p>
          <a:p>
            <a:pPr algn="ctr"/>
            <a:endParaRPr lang="en-US"/>
          </a:p>
          <a:p>
            <a:pPr algn="ctr"/>
            <a:r>
              <a:rPr lang="en-US"/>
              <a:t>Completion Requirement: 12</a:t>
            </a:r>
          </a:p>
          <a:p>
            <a:pPr algn="ctr"/>
            <a:endParaRPr lang="en-US"/>
          </a:p>
          <a:p>
            <a:pPr algn="ctr"/>
            <a:r>
              <a:rPr lang="en-US"/>
              <a:t>Credits Completed at Beginning of Term: 10</a:t>
            </a:r>
          </a:p>
        </p:txBody>
      </p:sp>
      <p:sp>
        <p:nvSpPr>
          <p:cNvPr id="8" name="TextBox 7">
            <a:extLst>
              <a:ext uri="{FF2B5EF4-FFF2-40B4-BE49-F238E27FC236}">
                <a16:creationId xmlns:a16="http://schemas.microsoft.com/office/drawing/2014/main" id="{9A3E1C7E-D374-4D01-9AB2-BEA408D6CC7E}"/>
              </a:ext>
            </a:extLst>
          </p:cNvPr>
          <p:cNvSpPr txBox="1"/>
          <p:nvPr/>
        </p:nvSpPr>
        <p:spPr>
          <a:xfrm>
            <a:off x="421630" y="1436647"/>
            <a:ext cx="11514221" cy="181588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US" sz="2300">
                <a:solidFill>
                  <a:schemeClr val="bg1"/>
                </a:solidFill>
                <a:latin typeface="Cambria" panose="02040503050406030204" pitchFamily="18" charset="0"/>
                <a:ea typeface="Cambria" panose="02040503050406030204" pitchFamily="18" charset="0"/>
              </a:rPr>
              <a:t>The student cannot receive Title IV disbursements at the beginning of Subscription Period 3, but they can still earn credits to receive the disbursement during the term.</a:t>
            </a:r>
          </a:p>
          <a:p>
            <a:pPr marL="285750" indent="-285750">
              <a:buFont typeface="Arial" panose="020B0604020202020204" pitchFamily="34" charset="0"/>
              <a:buChar char="•"/>
            </a:pPr>
            <a:endParaRPr lang="en-US" sz="2000">
              <a:solidFill>
                <a:schemeClr val="bg1"/>
              </a:solidFill>
              <a:latin typeface="Cambria" panose="02040503050406030204" pitchFamily="18" charset="0"/>
              <a:ea typeface="Cambria" panose="02040503050406030204" pitchFamily="18" charset="0"/>
            </a:endParaRPr>
          </a:p>
          <a:p>
            <a:pPr marL="285750" indent="-285750">
              <a:buFont typeface="Arial" panose="020B0604020202020204" pitchFamily="34" charset="0"/>
              <a:buChar char="•"/>
            </a:pPr>
            <a:r>
              <a:rPr lang="en-US" sz="2300">
                <a:solidFill>
                  <a:schemeClr val="bg1"/>
                </a:solidFill>
                <a:latin typeface="Cambria" panose="02040503050406030204" pitchFamily="18" charset="0"/>
                <a:ea typeface="Cambria" panose="02040503050406030204" pitchFamily="18" charset="0"/>
              </a:rPr>
              <a:t>The student completes 2 more credits by the 10</a:t>
            </a:r>
            <a:r>
              <a:rPr lang="en-US" sz="2300" baseline="30000">
                <a:solidFill>
                  <a:schemeClr val="bg1"/>
                </a:solidFill>
                <a:latin typeface="Cambria" panose="02040503050406030204" pitchFamily="18" charset="0"/>
                <a:ea typeface="Cambria" panose="02040503050406030204" pitchFamily="18" charset="0"/>
              </a:rPr>
              <a:t>th</a:t>
            </a:r>
            <a:r>
              <a:rPr lang="en-US" sz="2300">
                <a:solidFill>
                  <a:schemeClr val="bg1"/>
                </a:solidFill>
                <a:latin typeface="Cambria" panose="02040503050406030204" pitchFamily="18" charset="0"/>
                <a:ea typeface="Cambria" panose="02040503050406030204" pitchFamily="18" charset="0"/>
              </a:rPr>
              <a:t> week of the term. When the student has completed those credits (12 cumulative), the institution makes the disbursement.</a:t>
            </a:r>
          </a:p>
        </p:txBody>
      </p:sp>
      <p:cxnSp>
        <p:nvCxnSpPr>
          <p:cNvPr id="9" name="Straight Connector 8">
            <a:extLst>
              <a:ext uri="{FF2B5EF4-FFF2-40B4-BE49-F238E27FC236}">
                <a16:creationId xmlns:a16="http://schemas.microsoft.com/office/drawing/2014/main" id="{E6D1508C-732E-424E-ACBF-B4BA0148F800}"/>
              </a:ext>
            </a:extLst>
          </p:cNvPr>
          <p:cNvCxnSpPr>
            <a:cxnSpLocks/>
          </p:cNvCxnSpPr>
          <p:nvPr/>
        </p:nvCxnSpPr>
        <p:spPr>
          <a:xfrm flipH="1">
            <a:off x="4279232" y="3384774"/>
            <a:ext cx="3378466" cy="2431567"/>
          </a:xfrm>
          <a:prstGeom prst="line">
            <a:avLst/>
          </a:prstGeom>
          <a:ln>
            <a:solidFill>
              <a:srgbClr val="FF0000"/>
            </a:solidFill>
          </a:ln>
        </p:spPr>
        <p:style>
          <a:lnRef idx="3">
            <a:schemeClr val="dk1"/>
          </a:lnRef>
          <a:fillRef idx="0">
            <a:schemeClr val="dk1"/>
          </a:fillRef>
          <a:effectRef idx="2">
            <a:schemeClr val="dk1"/>
          </a:effectRef>
          <a:fontRef idx="minor">
            <a:schemeClr val="tx1"/>
          </a:fontRef>
        </p:style>
      </p:cxnSp>
      <p:cxnSp>
        <p:nvCxnSpPr>
          <p:cNvPr id="11" name="Straight Connector 10">
            <a:extLst>
              <a:ext uri="{FF2B5EF4-FFF2-40B4-BE49-F238E27FC236}">
                <a16:creationId xmlns:a16="http://schemas.microsoft.com/office/drawing/2014/main" id="{BDB65483-B05E-4FA6-BA60-814827DE5779}"/>
              </a:ext>
            </a:extLst>
          </p:cNvPr>
          <p:cNvCxnSpPr>
            <a:cxnSpLocks/>
          </p:cNvCxnSpPr>
          <p:nvPr/>
        </p:nvCxnSpPr>
        <p:spPr>
          <a:xfrm>
            <a:off x="4279232" y="3384774"/>
            <a:ext cx="3378466" cy="2431567"/>
          </a:xfrm>
          <a:prstGeom prst="line">
            <a:avLst/>
          </a:prstGeom>
          <a:ln>
            <a:solidFill>
              <a:srgbClr val="FF0000"/>
            </a:solidFill>
          </a:ln>
        </p:spPr>
        <p:style>
          <a:lnRef idx="3">
            <a:schemeClr val="dk1"/>
          </a:lnRef>
          <a:fillRef idx="0">
            <a:schemeClr val="dk1"/>
          </a:fillRef>
          <a:effectRef idx="2">
            <a:schemeClr val="dk1"/>
          </a:effectRef>
          <a:fontRef idx="minor">
            <a:schemeClr val="tx1"/>
          </a:fontRef>
        </p:style>
      </p:cxnSp>
      <p:cxnSp>
        <p:nvCxnSpPr>
          <p:cNvPr id="12" name="Straight Arrow Connector 11">
            <a:extLst>
              <a:ext uri="{FF2B5EF4-FFF2-40B4-BE49-F238E27FC236}">
                <a16:creationId xmlns:a16="http://schemas.microsoft.com/office/drawing/2014/main" id="{E88EE76D-492C-4982-AAF0-C8F2FDC2BF55}"/>
              </a:ext>
            </a:extLst>
          </p:cNvPr>
          <p:cNvCxnSpPr/>
          <p:nvPr/>
        </p:nvCxnSpPr>
        <p:spPr>
          <a:xfrm>
            <a:off x="682718" y="6243782"/>
            <a:ext cx="3378466" cy="0"/>
          </a:xfrm>
          <a:prstGeom prst="straightConnector1">
            <a:avLst/>
          </a:prstGeom>
          <a:ln>
            <a:tailEnd type="triangle"/>
          </a:ln>
        </p:spPr>
        <p:style>
          <a:lnRef idx="1">
            <a:schemeClr val="accent5"/>
          </a:lnRef>
          <a:fillRef idx="0">
            <a:schemeClr val="accent5"/>
          </a:fillRef>
          <a:effectRef idx="0">
            <a:schemeClr val="accent5"/>
          </a:effectRef>
          <a:fontRef idx="minor">
            <a:schemeClr val="tx1"/>
          </a:fontRef>
        </p:style>
      </p:cxnSp>
      <p:sp>
        <p:nvSpPr>
          <p:cNvPr id="13" name="TextBox 12">
            <a:extLst>
              <a:ext uri="{FF2B5EF4-FFF2-40B4-BE49-F238E27FC236}">
                <a16:creationId xmlns:a16="http://schemas.microsoft.com/office/drawing/2014/main" id="{BA8C6CA0-B7C3-4301-8FC1-19DF80E553E1}"/>
              </a:ext>
            </a:extLst>
          </p:cNvPr>
          <p:cNvSpPr txBox="1"/>
          <p:nvPr/>
        </p:nvSpPr>
        <p:spPr>
          <a:xfrm>
            <a:off x="912571" y="5874450"/>
            <a:ext cx="2929007" cy="369332"/>
          </a:xfrm>
          <a:prstGeom prst="rect">
            <a:avLst/>
          </a:prstGeom>
          <a:noFill/>
        </p:spPr>
        <p:txBody>
          <a:bodyPr wrap="none" rtlCol="0">
            <a:spAutoFit/>
          </a:bodyPr>
          <a:lstStyle/>
          <a:p>
            <a:r>
              <a:rPr lang="en-US">
                <a:solidFill>
                  <a:srgbClr val="FFFF00"/>
                </a:solidFill>
              </a:rPr>
              <a:t>Student completes 6 hours</a:t>
            </a:r>
          </a:p>
        </p:txBody>
      </p:sp>
      <p:cxnSp>
        <p:nvCxnSpPr>
          <p:cNvPr id="14" name="Straight Arrow Connector 13">
            <a:extLst>
              <a:ext uri="{FF2B5EF4-FFF2-40B4-BE49-F238E27FC236}">
                <a16:creationId xmlns:a16="http://schemas.microsoft.com/office/drawing/2014/main" id="{B5D415FA-D955-458C-8132-DCD0257267CD}"/>
              </a:ext>
            </a:extLst>
          </p:cNvPr>
          <p:cNvCxnSpPr/>
          <p:nvPr/>
        </p:nvCxnSpPr>
        <p:spPr>
          <a:xfrm>
            <a:off x="4284971" y="6228562"/>
            <a:ext cx="3378466" cy="0"/>
          </a:xfrm>
          <a:prstGeom prst="straightConnector1">
            <a:avLst/>
          </a:prstGeom>
          <a:ln>
            <a:tailEnd type="triangle"/>
          </a:ln>
        </p:spPr>
        <p:style>
          <a:lnRef idx="1">
            <a:schemeClr val="accent5"/>
          </a:lnRef>
          <a:fillRef idx="0">
            <a:schemeClr val="accent5"/>
          </a:fillRef>
          <a:effectRef idx="0">
            <a:schemeClr val="accent5"/>
          </a:effectRef>
          <a:fontRef idx="minor">
            <a:schemeClr val="tx1"/>
          </a:fontRef>
        </p:style>
      </p:cxnSp>
      <p:sp>
        <p:nvSpPr>
          <p:cNvPr id="15" name="TextBox 14">
            <a:extLst>
              <a:ext uri="{FF2B5EF4-FFF2-40B4-BE49-F238E27FC236}">
                <a16:creationId xmlns:a16="http://schemas.microsoft.com/office/drawing/2014/main" id="{1747A359-C38E-42AE-9E72-01842A9B0765}"/>
              </a:ext>
            </a:extLst>
          </p:cNvPr>
          <p:cNvSpPr txBox="1"/>
          <p:nvPr/>
        </p:nvSpPr>
        <p:spPr>
          <a:xfrm>
            <a:off x="4514824" y="5859230"/>
            <a:ext cx="2929007" cy="369332"/>
          </a:xfrm>
          <a:prstGeom prst="rect">
            <a:avLst/>
          </a:prstGeom>
          <a:noFill/>
        </p:spPr>
        <p:txBody>
          <a:bodyPr wrap="none" rtlCol="0">
            <a:spAutoFit/>
          </a:bodyPr>
          <a:lstStyle/>
          <a:p>
            <a:r>
              <a:rPr lang="en-US">
                <a:solidFill>
                  <a:srgbClr val="FFFF00"/>
                </a:solidFill>
              </a:rPr>
              <a:t>Student completes 4 hours</a:t>
            </a:r>
          </a:p>
        </p:txBody>
      </p:sp>
      <p:cxnSp>
        <p:nvCxnSpPr>
          <p:cNvPr id="16" name="Straight Arrow Connector 15">
            <a:extLst>
              <a:ext uri="{FF2B5EF4-FFF2-40B4-BE49-F238E27FC236}">
                <a16:creationId xmlns:a16="http://schemas.microsoft.com/office/drawing/2014/main" id="{022C0FFB-29D9-467D-A0A3-6E9D5AD213DC}"/>
              </a:ext>
            </a:extLst>
          </p:cNvPr>
          <p:cNvCxnSpPr>
            <a:cxnSpLocks/>
          </p:cNvCxnSpPr>
          <p:nvPr/>
        </p:nvCxnSpPr>
        <p:spPr>
          <a:xfrm>
            <a:off x="7892347" y="6657729"/>
            <a:ext cx="2084582" cy="8609"/>
          </a:xfrm>
          <a:prstGeom prst="straightConnector1">
            <a:avLst/>
          </a:prstGeom>
          <a:ln>
            <a:tailEnd type="triangle"/>
          </a:ln>
        </p:spPr>
        <p:style>
          <a:lnRef idx="1">
            <a:schemeClr val="accent5"/>
          </a:lnRef>
          <a:fillRef idx="0">
            <a:schemeClr val="accent5"/>
          </a:fillRef>
          <a:effectRef idx="0">
            <a:schemeClr val="accent5"/>
          </a:effectRef>
          <a:fontRef idx="minor">
            <a:schemeClr val="tx1"/>
          </a:fontRef>
        </p:style>
      </p:cxnSp>
      <p:sp>
        <p:nvSpPr>
          <p:cNvPr id="17" name="TextBox 16">
            <a:extLst>
              <a:ext uri="{FF2B5EF4-FFF2-40B4-BE49-F238E27FC236}">
                <a16:creationId xmlns:a16="http://schemas.microsoft.com/office/drawing/2014/main" id="{9BBAFCB7-99B7-4862-9B0B-8A44FA58EFD8}"/>
              </a:ext>
            </a:extLst>
          </p:cNvPr>
          <p:cNvSpPr txBox="1"/>
          <p:nvPr/>
        </p:nvSpPr>
        <p:spPr>
          <a:xfrm>
            <a:off x="7881485" y="5859230"/>
            <a:ext cx="2095445" cy="646331"/>
          </a:xfrm>
          <a:prstGeom prst="rect">
            <a:avLst/>
          </a:prstGeom>
          <a:noFill/>
        </p:spPr>
        <p:txBody>
          <a:bodyPr wrap="none" rtlCol="0">
            <a:spAutoFit/>
          </a:bodyPr>
          <a:lstStyle/>
          <a:p>
            <a:r>
              <a:rPr lang="en-US">
                <a:solidFill>
                  <a:srgbClr val="FFFF00"/>
                </a:solidFill>
              </a:rPr>
              <a:t>Student completes</a:t>
            </a:r>
          </a:p>
          <a:p>
            <a:r>
              <a:rPr lang="en-US">
                <a:solidFill>
                  <a:srgbClr val="FFFF00"/>
                </a:solidFill>
              </a:rPr>
              <a:t>2 hours</a:t>
            </a:r>
          </a:p>
        </p:txBody>
      </p:sp>
      <p:cxnSp>
        <p:nvCxnSpPr>
          <p:cNvPr id="27" name="Straight Connector 26">
            <a:extLst>
              <a:ext uri="{FF2B5EF4-FFF2-40B4-BE49-F238E27FC236}">
                <a16:creationId xmlns:a16="http://schemas.microsoft.com/office/drawing/2014/main" id="{285D4AAD-28B8-428B-B554-B3E8642835BE}"/>
              </a:ext>
            </a:extLst>
          </p:cNvPr>
          <p:cNvCxnSpPr/>
          <p:nvPr/>
        </p:nvCxnSpPr>
        <p:spPr>
          <a:xfrm>
            <a:off x="9976929" y="5859230"/>
            <a:ext cx="0" cy="807108"/>
          </a:xfrm>
          <a:prstGeom prst="line">
            <a:avLst/>
          </a:prstGeom>
          <a:ln>
            <a:solidFill>
              <a:srgbClr val="FFFF00"/>
            </a:solidFill>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08D05297-7E14-445C-BAF6-88A82FBC3DAB}"/>
              </a:ext>
            </a:extLst>
          </p:cNvPr>
          <p:cNvSpPr txBox="1"/>
          <p:nvPr/>
        </p:nvSpPr>
        <p:spPr>
          <a:xfrm>
            <a:off x="10009467" y="5795611"/>
            <a:ext cx="1229628" cy="646331"/>
          </a:xfrm>
          <a:prstGeom prst="rect">
            <a:avLst/>
          </a:prstGeom>
          <a:noFill/>
        </p:spPr>
        <p:txBody>
          <a:bodyPr wrap="square" rtlCol="0">
            <a:spAutoFit/>
          </a:bodyPr>
          <a:lstStyle/>
          <a:p>
            <a:r>
              <a:rPr lang="en-US" dirty="0" err="1">
                <a:solidFill>
                  <a:srgbClr val="FFFF00"/>
                </a:solidFill>
              </a:rPr>
              <a:t>Disb</a:t>
            </a:r>
            <a:r>
              <a:rPr lang="en-US" dirty="0">
                <a:solidFill>
                  <a:srgbClr val="FFFF00"/>
                </a:solidFill>
              </a:rPr>
              <a:t>. can be made</a:t>
            </a:r>
          </a:p>
        </p:txBody>
      </p:sp>
      <p:cxnSp>
        <p:nvCxnSpPr>
          <p:cNvPr id="30" name="Connector: Elbow 29">
            <a:extLst>
              <a:ext uri="{FF2B5EF4-FFF2-40B4-BE49-F238E27FC236}">
                <a16:creationId xmlns:a16="http://schemas.microsoft.com/office/drawing/2014/main" id="{24D35C35-CD60-48CA-B7EF-B611D2C3D69A}"/>
              </a:ext>
            </a:extLst>
          </p:cNvPr>
          <p:cNvCxnSpPr/>
          <p:nvPr/>
        </p:nvCxnSpPr>
        <p:spPr>
          <a:xfrm rot="10800000" flipV="1">
            <a:off x="9976930" y="6505560"/>
            <a:ext cx="437655" cy="160777"/>
          </a:xfrm>
          <a:prstGeom prst="bentConnector3">
            <a:avLst>
              <a:gd name="adj1" fmla="val -584"/>
            </a:avLst>
          </a:prstGeom>
          <a:ln>
            <a:solidFill>
              <a:srgbClr val="FFFF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916039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38</a:t>
            </a:fld>
            <a:endParaRPr lang="en-US"/>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a:t>Changing enrollment status</a:t>
            </a:r>
          </a:p>
        </p:txBody>
      </p:sp>
      <p:sp>
        <p:nvSpPr>
          <p:cNvPr id="4" name="TextBox 3">
            <a:extLst>
              <a:ext uri="{FF2B5EF4-FFF2-40B4-BE49-F238E27FC236}">
                <a16:creationId xmlns:a16="http://schemas.microsoft.com/office/drawing/2014/main" id="{CD406255-0362-4536-92AA-1DAF8A65D65B}"/>
              </a:ext>
            </a:extLst>
          </p:cNvPr>
          <p:cNvSpPr txBox="1"/>
          <p:nvPr/>
        </p:nvSpPr>
        <p:spPr>
          <a:xfrm>
            <a:off x="317386" y="1877135"/>
            <a:ext cx="7241932" cy="415498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57200" indent="-457200">
              <a:buFont typeface="Arial" panose="020B0604020202020204" pitchFamily="34" charset="0"/>
              <a:buChar char="•"/>
            </a:pPr>
            <a:r>
              <a:rPr lang="en-US" sz="2400" dirty="0">
                <a:solidFill>
                  <a:schemeClr val="bg1"/>
                </a:solidFill>
                <a:latin typeface="Cambria" panose="02040503050406030204" pitchFamily="18" charset="0"/>
                <a:ea typeface="Cambria" panose="02040503050406030204" pitchFamily="18" charset="0"/>
              </a:rPr>
              <a:t>Students are permitted to transfer to a version of the same subscription-based program with a different enrollment status no more than </a:t>
            </a:r>
            <a:r>
              <a:rPr lang="en-US" sz="2400" i="1" dirty="0">
                <a:solidFill>
                  <a:schemeClr val="bg1"/>
                </a:solidFill>
                <a:latin typeface="Cambria" panose="02040503050406030204" pitchFamily="18" charset="0"/>
                <a:ea typeface="Cambria" panose="02040503050406030204" pitchFamily="18" charset="0"/>
              </a:rPr>
              <a:t>once per academic year </a:t>
            </a:r>
            <a:r>
              <a:rPr lang="en-US" sz="2400" dirty="0">
                <a:solidFill>
                  <a:schemeClr val="bg1"/>
                </a:solidFill>
                <a:latin typeface="Cambria" panose="02040503050406030204" pitchFamily="18" charset="0"/>
                <a:ea typeface="Cambria" panose="02040503050406030204" pitchFamily="18" charset="0"/>
              </a:rPr>
              <a:t>at the beginning of a payment period.</a:t>
            </a:r>
          </a:p>
          <a:p>
            <a:pPr marL="457200" indent="-457200">
              <a:buFont typeface="Arial" panose="020B0604020202020204" pitchFamily="34" charset="0"/>
              <a:buChar char="•"/>
            </a:pPr>
            <a:endParaRPr lang="en-US" sz="2400" dirty="0">
              <a:solidFill>
                <a:schemeClr val="bg1"/>
              </a:solidFill>
              <a:latin typeface="Cambria" panose="02040503050406030204" pitchFamily="18" charset="0"/>
              <a:ea typeface="Cambria" panose="02040503050406030204" pitchFamily="18" charset="0"/>
            </a:endParaRPr>
          </a:p>
          <a:p>
            <a:pPr marL="457200" indent="-457200">
              <a:buFont typeface="Arial" panose="020B0604020202020204" pitchFamily="34" charset="0"/>
              <a:buChar char="•"/>
            </a:pPr>
            <a:r>
              <a:rPr lang="en-US" sz="2400" dirty="0">
                <a:solidFill>
                  <a:schemeClr val="bg1"/>
                </a:solidFill>
                <a:latin typeface="Cambria" panose="02040503050406030204" pitchFamily="18" charset="0"/>
                <a:ea typeface="Cambria" panose="02040503050406030204" pitchFamily="18" charset="0"/>
              </a:rPr>
              <a:t>When a student changes enrollment status, their cumulative credit completion requirement continues to increase with each new subscription period, but at a different rate based on the new enrollment status.</a:t>
            </a:r>
          </a:p>
        </p:txBody>
      </p:sp>
      <p:pic>
        <p:nvPicPr>
          <p:cNvPr id="9" name="Picture 8" descr="Child holding up hand">
            <a:extLst>
              <a:ext uri="{FF2B5EF4-FFF2-40B4-BE49-F238E27FC236}">
                <a16:creationId xmlns:a16="http://schemas.microsoft.com/office/drawing/2014/main" id="{6FAAFA14-FF3F-4A0A-9B28-6F74F4E89A0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00045" y="2304649"/>
            <a:ext cx="4174569" cy="2766060"/>
          </a:xfrm>
          <a:prstGeom prst="rect">
            <a:avLst/>
          </a:prstGeom>
        </p:spPr>
      </p:pic>
    </p:spTree>
    <p:extLst>
      <p:ext uri="{BB962C8B-B14F-4D97-AF65-F5344CB8AC3E}">
        <p14:creationId xmlns:p14="http://schemas.microsoft.com/office/powerpoint/2010/main" val="253592066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39</a:t>
            </a:fld>
            <a:endParaRPr lang="en-US"/>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a:t>Changing enrollment status</a:t>
            </a:r>
          </a:p>
        </p:txBody>
      </p:sp>
      <p:sp>
        <p:nvSpPr>
          <p:cNvPr id="5" name="Rectangle 4">
            <a:extLst>
              <a:ext uri="{FF2B5EF4-FFF2-40B4-BE49-F238E27FC236}">
                <a16:creationId xmlns:a16="http://schemas.microsoft.com/office/drawing/2014/main" id="{1FB9953D-BB62-420E-9346-38EBE9120CB4}"/>
              </a:ext>
            </a:extLst>
          </p:cNvPr>
          <p:cNvSpPr/>
          <p:nvPr/>
        </p:nvSpPr>
        <p:spPr>
          <a:xfrm>
            <a:off x="551850" y="3469296"/>
            <a:ext cx="3378466" cy="243156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Subscription Period 1: AY1 Fall</a:t>
            </a:r>
          </a:p>
          <a:p>
            <a:pPr algn="ctr"/>
            <a:endParaRPr lang="en-US"/>
          </a:p>
          <a:p>
            <a:pPr algn="ctr"/>
            <a:r>
              <a:rPr lang="en-US"/>
              <a:t>Credit Hours Associated: 12</a:t>
            </a:r>
          </a:p>
        </p:txBody>
      </p:sp>
      <p:sp>
        <p:nvSpPr>
          <p:cNvPr id="6" name="Rectangle 5">
            <a:extLst>
              <a:ext uri="{FF2B5EF4-FFF2-40B4-BE49-F238E27FC236}">
                <a16:creationId xmlns:a16="http://schemas.microsoft.com/office/drawing/2014/main" id="{25714D04-5FF0-428A-BDD2-5DA5EE257CDF}"/>
              </a:ext>
            </a:extLst>
          </p:cNvPr>
          <p:cNvSpPr/>
          <p:nvPr/>
        </p:nvSpPr>
        <p:spPr>
          <a:xfrm>
            <a:off x="4154103" y="3469296"/>
            <a:ext cx="3378466" cy="2431567"/>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a:solidFill>
                  <a:schemeClr val="tx1"/>
                </a:solidFill>
              </a:rPr>
              <a:t>Subscription Period 2: AY1 </a:t>
            </a:r>
            <a:r>
              <a:rPr lang="en-US" err="1">
                <a:solidFill>
                  <a:schemeClr val="tx1"/>
                </a:solidFill>
              </a:rPr>
              <a:t>Spr</a:t>
            </a:r>
            <a:endParaRPr lang="en-US">
              <a:solidFill>
                <a:schemeClr val="tx1"/>
              </a:solidFill>
            </a:endParaRPr>
          </a:p>
          <a:p>
            <a:pPr algn="ctr"/>
            <a:endParaRPr lang="en-US">
              <a:solidFill>
                <a:schemeClr val="tx1"/>
              </a:solidFill>
            </a:endParaRPr>
          </a:p>
          <a:p>
            <a:pPr algn="ctr"/>
            <a:r>
              <a:rPr lang="en-US">
                <a:solidFill>
                  <a:schemeClr val="tx1"/>
                </a:solidFill>
              </a:rPr>
              <a:t>Credit Hours Associated: 6</a:t>
            </a:r>
          </a:p>
        </p:txBody>
      </p:sp>
      <p:sp>
        <p:nvSpPr>
          <p:cNvPr id="7" name="Rectangle 6">
            <a:extLst>
              <a:ext uri="{FF2B5EF4-FFF2-40B4-BE49-F238E27FC236}">
                <a16:creationId xmlns:a16="http://schemas.microsoft.com/office/drawing/2014/main" id="{C5996CA5-A138-4D4F-8FAE-DC765008FF8C}"/>
              </a:ext>
            </a:extLst>
          </p:cNvPr>
          <p:cNvSpPr/>
          <p:nvPr/>
        </p:nvSpPr>
        <p:spPr>
          <a:xfrm>
            <a:off x="7756356" y="3469296"/>
            <a:ext cx="3376862" cy="2431567"/>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a:solidFill>
                  <a:schemeClr val="tx1"/>
                </a:solidFill>
              </a:rPr>
              <a:t>Subscription Period 3: AY2 Fall</a:t>
            </a:r>
          </a:p>
          <a:p>
            <a:pPr algn="ctr"/>
            <a:endParaRPr lang="en-US">
              <a:solidFill>
                <a:schemeClr val="tx1"/>
              </a:solidFill>
            </a:endParaRPr>
          </a:p>
          <a:p>
            <a:pPr algn="ctr"/>
            <a:r>
              <a:rPr lang="en-US">
                <a:solidFill>
                  <a:schemeClr val="tx1"/>
                </a:solidFill>
              </a:rPr>
              <a:t>Credit Hours Associated:6</a:t>
            </a:r>
          </a:p>
        </p:txBody>
      </p:sp>
      <p:sp>
        <p:nvSpPr>
          <p:cNvPr id="8" name="TextBox 7">
            <a:extLst>
              <a:ext uri="{FF2B5EF4-FFF2-40B4-BE49-F238E27FC236}">
                <a16:creationId xmlns:a16="http://schemas.microsoft.com/office/drawing/2014/main" id="{9A3E1C7E-D374-4D01-9AB2-BEA408D6CC7E}"/>
              </a:ext>
            </a:extLst>
          </p:cNvPr>
          <p:cNvSpPr txBox="1"/>
          <p:nvPr/>
        </p:nvSpPr>
        <p:spPr>
          <a:xfrm>
            <a:off x="392755" y="1507814"/>
            <a:ext cx="11514221" cy="1508105"/>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US" sz="2300">
                <a:solidFill>
                  <a:schemeClr val="bg1"/>
                </a:solidFill>
                <a:latin typeface="Cambria" panose="02040503050406030204" pitchFamily="18" charset="0"/>
                <a:ea typeface="Cambria" panose="02040503050406030204" pitchFamily="18" charset="0"/>
              </a:rPr>
              <a:t>Same program as in the prior example. Full-time is 12 hours; half-time is 6 hours.</a:t>
            </a:r>
          </a:p>
          <a:p>
            <a:pPr marL="285750" indent="-285750">
              <a:buFont typeface="Arial" panose="020B0604020202020204" pitchFamily="34" charset="0"/>
              <a:buChar char="•"/>
            </a:pPr>
            <a:endParaRPr lang="en-US" sz="2300">
              <a:solidFill>
                <a:schemeClr val="bg1"/>
              </a:solidFill>
              <a:latin typeface="Cambria" panose="02040503050406030204" pitchFamily="18" charset="0"/>
              <a:ea typeface="Cambria" panose="02040503050406030204" pitchFamily="18" charset="0"/>
            </a:endParaRPr>
          </a:p>
          <a:p>
            <a:pPr marL="285750" indent="-285750">
              <a:buFont typeface="Arial" panose="020B0604020202020204" pitchFamily="34" charset="0"/>
              <a:buChar char="•"/>
            </a:pPr>
            <a:r>
              <a:rPr lang="en-US" sz="2300">
                <a:solidFill>
                  <a:schemeClr val="bg1"/>
                </a:solidFill>
                <a:latin typeface="Cambria" panose="02040503050406030204" pitchFamily="18" charset="0"/>
                <a:ea typeface="Cambria" panose="02040503050406030204" pitchFamily="18" charset="0"/>
              </a:rPr>
              <a:t>After the Fall subscription period, the student decides that the full-time course load is too much and decides to switch to the half-time version of the program.</a:t>
            </a:r>
          </a:p>
        </p:txBody>
      </p:sp>
      <p:cxnSp>
        <p:nvCxnSpPr>
          <p:cNvPr id="9" name="Straight Arrow Connector 8">
            <a:extLst>
              <a:ext uri="{FF2B5EF4-FFF2-40B4-BE49-F238E27FC236}">
                <a16:creationId xmlns:a16="http://schemas.microsoft.com/office/drawing/2014/main" id="{0E3491D9-A950-41D7-8A53-53CF0781AF4C}"/>
              </a:ext>
            </a:extLst>
          </p:cNvPr>
          <p:cNvCxnSpPr>
            <a:cxnSpLocks/>
          </p:cNvCxnSpPr>
          <p:nvPr/>
        </p:nvCxnSpPr>
        <p:spPr>
          <a:xfrm flipH="1">
            <a:off x="4071486" y="6354240"/>
            <a:ext cx="3461083" cy="0"/>
          </a:xfrm>
          <a:prstGeom prst="straightConnector1">
            <a:avLst/>
          </a:prstGeom>
          <a:ln>
            <a:tailEnd type="triangle"/>
          </a:ln>
        </p:spPr>
        <p:style>
          <a:lnRef idx="1">
            <a:schemeClr val="accent5"/>
          </a:lnRef>
          <a:fillRef idx="0">
            <a:schemeClr val="accent5"/>
          </a:fillRef>
          <a:effectRef idx="0">
            <a:schemeClr val="accent5"/>
          </a:effectRef>
          <a:fontRef idx="minor">
            <a:schemeClr val="tx1"/>
          </a:fontRef>
        </p:style>
      </p:cxnSp>
      <p:sp>
        <p:nvSpPr>
          <p:cNvPr id="10" name="TextBox 9">
            <a:extLst>
              <a:ext uri="{FF2B5EF4-FFF2-40B4-BE49-F238E27FC236}">
                <a16:creationId xmlns:a16="http://schemas.microsoft.com/office/drawing/2014/main" id="{EE51B815-EA79-4F50-B3EE-82772D3A03DC}"/>
              </a:ext>
            </a:extLst>
          </p:cNvPr>
          <p:cNvSpPr txBox="1"/>
          <p:nvPr/>
        </p:nvSpPr>
        <p:spPr>
          <a:xfrm>
            <a:off x="4154103" y="5942885"/>
            <a:ext cx="2929007" cy="369332"/>
          </a:xfrm>
          <a:prstGeom prst="rect">
            <a:avLst/>
          </a:prstGeom>
          <a:noFill/>
        </p:spPr>
        <p:txBody>
          <a:bodyPr wrap="square" rtlCol="0">
            <a:spAutoFit/>
          </a:bodyPr>
          <a:lstStyle/>
          <a:p>
            <a:r>
              <a:rPr lang="en-US">
                <a:solidFill>
                  <a:srgbClr val="FFFF00"/>
                </a:solidFill>
              </a:rPr>
              <a:t>Student switches to ½ time</a:t>
            </a:r>
          </a:p>
        </p:txBody>
      </p:sp>
      <p:cxnSp>
        <p:nvCxnSpPr>
          <p:cNvPr id="14" name="Straight Connector 13">
            <a:extLst>
              <a:ext uri="{FF2B5EF4-FFF2-40B4-BE49-F238E27FC236}">
                <a16:creationId xmlns:a16="http://schemas.microsoft.com/office/drawing/2014/main" id="{5A8163AA-2D16-474A-9C78-6E66350BE291}"/>
              </a:ext>
            </a:extLst>
          </p:cNvPr>
          <p:cNvCxnSpPr>
            <a:cxnSpLocks/>
          </p:cNvCxnSpPr>
          <p:nvPr/>
        </p:nvCxnSpPr>
        <p:spPr>
          <a:xfrm>
            <a:off x="4071486" y="3469296"/>
            <a:ext cx="0" cy="2884944"/>
          </a:xfrm>
          <a:prstGeom prst="line">
            <a:avLst/>
          </a:prstGeom>
          <a:ln>
            <a:solidFill>
              <a:srgbClr val="FFFF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833021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9CDCD82-D7F9-E642-AA8B-B05519002533}"/>
              </a:ext>
            </a:extLst>
          </p:cNvPr>
          <p:cNvSpPr>
            <a:spLocks noGrp="1"/>
          </p:cNvSpPr>
          <p:nvPr>
            <p:ph type="sldNum" sz="quarter" idx="10"/>
          </p:nvPr>
        </p:nvSpPr>
        <p:spPr/>
        <p:txBody>
          <a:bodyPr/>
          <a:lstStyle/>
          <a:p>
            <a:fld id="{234755BD-B4AC-9044-BCE4-27904766F8BB}" type="slidenum">
              <a:rPr lang="en-US" smtClean="0"/>
              <a:pPr/>
              <a:t>4</a:t>
            </a:fld>
            <a:endParaRPr lang="en-US"/>
          </a:p>
        </p:txBody>
      </p:sp>
      <p:sp>
        <p:nvSpPr>
          <p:cNvPr id="3" name="Title 2">
            <a:extLst>
              <a:ext uri="{FF2B5EF4-FFF2-40B4-BE49-F238E27FC236}">
                <a16:creationId xmlns:a16="http://schemas.microsoft.com/office/drawing/2014/main" id="{0FB25906-8771-3146-ADDA-8952D59F7E2A}"/>
              </a:ext>
            </a:extLst>
          </p:cNvPr>
          <p:cNvSpPr>
            <a:spLocks noGrp="1"/>
          </p:cNvSpPr>
          <p:nvPr>
            <p:ph type="title"/>
          </p:nvPr>
        </p:nvSpPr>
        <p:spPr/>
        <p:txBody>
          <a:bodyPr/>
          <a:lstStyle/>
          <a:p>
            <a:r>
              <a:rPr lang="en-US"/>
              <a:t>Agenda</a:t>
            </a:r>
          </a:p>
        </p:txBody>
      </p:sp>
      <p:sp>
        <p:nvSpPr>
          <p:cNvPr id="4" name="TextBox 3">
            <a:extLst>
              <a:ext uri="{FF2B5EF4-FFF2-40B4-BE49-F238E27FC236}">
                <a16:creationId xmlns:a16="http://schemas.microsoft.com/office/drawing/2014/main" id="{F6A8CFB9-00C1-8D4A-90CD-D7C94394A37A}"/>
              </a:ext>
            </a:extLst>
          </p:cNvPr>
          <p:cNvSpPr txBox="1"/>
          <p:nvPr/>
        </p:nvSpPr>
        <p:spPr>
          <a:xfrm>
            <a:off x="912571" y="1390426"/>
            <a:ext cx="10325700" cy="5118068"/>
          </a:xfrm>
          <a:prstGeom prst="rect">
            <a:avLst/>
          </a:prstGeom>
          <a:noFill/>
        </p:spPr>
        <p:txBody>
          <a:bodyPr wrap="square" lIns="91440" tIns="45720" rIns="91440" bIns="45720" rtlCol="0" anchor="t">
            <a:spAutoFit/>
          </a:bodyPr>
          <a:lstStyle/>
          <a:p>
            <a:pPr>
              <a:lnSpc>
                <a:spcPct val="170000"/>
              </a:lnSpc>
            </a:pPr>
            <a:r>
              <a:rPr lang="en-US" sz="2800" b="1" spc="150" dirty="0">
                <a:solidFill>
                  <a:schemeClr val="accent2"/>
                </a:solidFill>
                <a:latin typeface="Oswald" pitchFamily="2" charset="77"/>
              </a:rPr>
              <a:t>01</a:t>
            </a:r>
            <a:r>
              <a:rPr lang="en-US" sz="2800" dirty="0"/>
              <a:t> 	</a:t>
            </a:r>
            <a:r>
              <a:rPr lang="en-US" sz="2800" dirty="0">
                <a:solidFill>
                  <a:schemeClr val="bg1"/>
                </a:solidFill>
                <a:latin typeface="Cambria" panose="02040503050406030204" pitchFamily="18" charset="0"/>
              </a:rPr>
              <a:t>Introduction </a:t>
            </a:r>
          </a:p>
          <a:p>
            <a:pPr>
              <a:lnSpc>
                <a:spcPct val="170000"/>
              </a:lnSpc>
            </a:pPr>
            <a:r>
              <a:rPr lang="en-US" sz="2800" b="1" dirty="0">
                <a:solidFill>
                  <a:schemeClr val="accent2"/>
                </a:solidFill>
                <a:latin typeface="Oswald" pitchFamily="2" charset="77"/>
              </a:rPr>
              <a:t>02</a:t>
            </a:r>
            <a:r>
              <a:rPr lang="en-US" sz="2800" dirty="0">
                <a:solidFill>
                  <a:schemeClr val="accent2"/>
                </a:solidFill>
              </a:rPr>
              <a:t> </a:t>
            </a:r>
            <a:r>
              <a:rPr lang="en-US" sz="2800" dirty="0"/>
              <a:t>	</a:t>
            </a:r>
            <a:r>
              <a:rPr lang="en-US" sz="2800" dirty="0">
                <a:solidFill>
                  <a:schemeClr val="bg1"/>
                </a:solidFill>
                <a:latin typeface="Cambria" panose="02040503050406030204" pitchFamily="18" charset="0"/>
              </a:rPr>
              <a:t>What is a “Subscription-Based Program”?</a:t>
            </a:r>
          </a:p>
          <a:p>
            <a:pPr>
              <a:lnSpc>
                <a:spcPct val="170000"/>
              </a:lnSpc>
            </a:pPr>
            <a:r>
              <a:rPr lang="en-US" sz="2800" b="1" dirty="0">
                <a:solidFill>
                  <a:schemeClr val="accent2"/>
                </a:solidFill>
                <a:latin typeface="Oswald" pitchFamily="2" charset="77"/>
              </a:rPr>
              <a:t>03	</a:t>
            </a:r>
            <a:r>
              <a:rPr lang="en-US" sz="2800" dirty="0">
                <a:solidFill>
                  <a:schemeClr val="bg1"/>
                </a:solidFill>
                <a:latin typeface="Cambria" panose="02040503050406030204" pitchFamily="18" charset="0"/>
              </a:rPr>
              <a:t>Subscription-Based Academic Calendars</a:t>
            </a:r>
          </a:p>
          <a:p>
            <a:pPr>
              <a:lnSpc>
                <a:spcPct val="170000"/>
              </a:lnSpc>
            </a:pPr>
            <a:r>
              <a:rPr lang="en-US" sz="2800" b="1" dirty="0">
                <a:solidFill>
                  <a:schemeClr val="accent2"/>
                </a:solidFill>
                <a:latin typeface="Oswald" pitchFamily="2" charset="77"/>
              </a:rPr>
              <a:t>04	</a:t>
            </a:r>
            <a:r>
              <a:rPr lang="en-US" sz="2800" dirty="0">
                <a:solidFill>
                  <a:schemeClr val="bg1"/>
                </a:solidFill>
                <a:latin typeface="Cambria" panose="02040503050406030204" pitchFamily="18" charset="0"/>
              </a:rPr>
              <a:t>Course Completion Requirements</a:t>
            </a:r>
          </a:p>
          <a:p>
            <a:pPr>
              <a:lnSpc>
                <a:spcPct val="170000"/>
              </a:lnSpc>
            </a:pPr>
            <a:r>
              <a:rPr lang="en-US" sz="2800" b="1">
                <a:solidFill>
                  <a:schemeClr val="accent2"/>
                </a:solidFill>
                <a:latin typeface="Oswald"/>
              </a:rPr>
              <a:t>05</a:t>
            </a:r>
            <a:r>
              <a:rPr lang="en-US" sz="2800">
                <a:solidFill>
                  <a:schemeClr val="bg1"/>
                </a:solidFill>
                <a:latin typeface="Cambria"/>
              </a:rPr>
              <a:t>	SAP, R2T4 and Attendance</a:t>
            </a:r>
            <a:endParaRPr lang="en-US" sz="2800" dirty="0">
              <a:solidFill>
                <a:schemeClr val="bg1"/>
              </a:solidFill>
              <a:latin typeface="Cambria" panose="02040503050406030204" pitchFamily="18" charset="0"/>
            </a:endParaRPr>
          </a:p>
          <a:p>
            <a:pPr>
              <a:lnSpc>
                <a:spcPct val="170000"/>
              </a:lnSpc>
            </a:pPr>
            <a:r>
              <a:rPr lang="en-US" sz="2800" b="1" dirty="0">
                <a:solidFill>
                  <a:schemeClr val="accent2"/>
                </a:solidFill>
                <a:latin typeface="Oswald" pitchFamily="2" charset="77"/>
              </a:rPr>
              <a:t>06	</a:t>
            </a:r>
            <a:r>
              <a:rPr lang="en-US" sz="2800" dirty="0">
                <a:solidFill>
                  <a:schemeClr val="bg1"/>
                </a:solidFill>
                <a:latin typeface="Cambria" panose="02040503050406030204" pitchFamily="18" charset="0"/>
              </a:rPr>
              <a:t>Examples</a:t>
            </a:r>
          </a:p>
          <a:p>
            <a:pPr>
              <a:lnSpc>
                <a:spcPct val="170000"/>
              </a:lnSpc>
            </a:pPr>
            <a:r>
              <a:rPr lang="en-US" sz="2800" b="1" dirty="0">
                <a:solidFill>
                  <a:schemeClr val="accent2"/>
                </a:solidFill>
                <a:latin typeface="Oswald" pitchFamily="2" charset="77"/>
              </a:rPr>
              <a:t>07</a:t>
            </a:r>
            <a:r>
              <a:rPr lang="en-US" sz="2800" dirty="0">
                <a:solidFill>
                  <a:schemeClr val="accent1"/>
                </a:solidFill>
              </a:rPr>
              <a:t> </a:t>
            </a:r>
            <a:r>
              <a:rPr lang="en-US" sz="2800" dirty="0"/>
              <a:t>	</a:t>
            </a:r>
            <a:r>
              <a:rPr lang="en-US" sz="2800" dirty="0">
                <a:solidFill>
                  <a:schemeClr val="bg1"/>
                </a:solidFill>
                <a:latin typeface="Cambria" panose="02040503050406030204" pitchFamily="18" charset="0"/>
              </a:rPr>
              <a:t>References </a:t>
            </a:r>
          </a:p>
        </p:txBody>
      </p:sp>
      <p:pic>
        <p:nvPicPr>
          <p:cNvPr id="6" name="Graphic 5" descr="Checklist with solid fill">
            <a:extLst>
              <a:ext uri="{FF2B5EF4-FFF2-40B4-BE49-F238E27FC236}">
                <a16:creationId xmlns:a16="http://schemas.microsoft.com/office/drawing/2014/main" id="{449F7CA4-65D3-42CB-A83B-24E5F734A59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104701" y="1592367"/>
            <a:ext cx="3673266" cy="3673266"/>
          </a:xfrm>
          <a:prstGeom prst="rect">
            <a:avLst/>
          </a:prstGeom>
        </p:spPr>
      </p:pic>
    </p:spTree>
    <p:extLst>
      <p:ext uri="{BB962C8B-B14F-4D97-AF65-F5344CB8AC3E}">
        <p14:creationId xmlns:p14="http://schemas.microsoft.com/office/powerpoint/2010/main" val="231924804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40</a:t>
            </a:fld>
            <a:endParaRPr lang="en-US"/>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a:t>Changing enrollment status</a:t>
            </a:r>
          </a:p>
        </p:txBody>
      </p:sp>
      <p:sp>
        <p:nvSpPr>
          <p:cNvPr id="5" name="Rectangle 4">
            <a:extLst>
              <a:ext uri="{FF2B5EF4-FFF2-40B4-BE49-F238E27FC236}">
                <a16:creationId xmlns:a16="http://schemas.microsoft.com/office/drawing/2014/main" id="{1FB9953D-BB62-420E-9346-38EBE9120CB4}"/>
              </a:ext>
            </a:extLst>
          </p:cNvPr>
          <p:cNvSpPr/>
          <p:nvPr/>
        </p:nvSpPr>
        <p:spPr>
          <a:xfrm>
            <a:off x="551850" y="3469296"/>
            <a:ext cx="3378466" cy="243156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Subscription Period 1: AY1 Fall</a:t>
            </a:r>
          </a:p>
          <a:p>
            <a:pPr algn="ctr"/>
            <a:endParaRPr lang="en-US"/>
          </a:p>
          <a:p>
            <a:pPr algn="ctr"/>
            <a:r>
              <a:rPr lang="en-US"/>
              <a:t>Credit Hours Associated: 12</a:t>
            </a:r>
          </a:p>
        </p:txBody>
      </p:sp>
      <p:sp>
        <p:nvSpPr>
          <p:cNvPr id="6" name="Rectangle 5">
            <a:extLst>
              <a:ext uri="{FF2B5EF4-FFF2-40B4-BE49-F238E27FC236}">
                <a16:creationId xmlns:a16="http://schemas.microsoft.com/office/drawing/2014/main" id="{25714D04-5FF0-428A-BDD2-5DA5EE257CDF}"/>
              </a:ext>
            </a:extLst>
          </p:cNvPr>
          <p:cNvSpPr/>
          <p:nvPr/>
        </p:nvSpPr>
        <p:spPr>
          <a:xfrm>
            <a:off x="4154103" y="3469296"/>
            <a:ext cx="3378466" cy="2431567"/>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a:solidFill>
                  <a:schemeClr val="tx1"/>
                </a:solidFill>
              </a:rPr>
              <a:t>Subscription Period 2: AY1 </a:t>
            </a:r>
            <a:r>
              <a:rPr lang="en-US" err="1">
                <a:solidFill>
                  <a:schemeClr val="tx1"/>
                </a:solidFill>
              </a:rPr>
              <a:t>Spr</a:t>
            </a:r>
            <a:endParaRPr lang="en-US">
              <a:solidFill>
                <a:schemeClr val="tx1"/>
              </a:solidFill>
            </a:endParaRPr>
          </a:p>
          <a:p>
            <a:pPr algn="ctr"/>
            <a:endParaRPr lang="en-US">
              <a:solidFill>
                <a:schemeClr val="tx1"/>
              </a:solidFill>
            </a:endParaRPr>
          </a:p>
          <a:p>
            <a:pPr algn="ctr"/>
            <a:r>
              <a:rPr lang="en-US">
                <a:solidFill>
                  <a:schemeClr val="tx1"/>
                </a:solidFill>
              </a:rPr>
              <a:t>Credit Hours Associated: 6</a:t>
            </a:r>
          </a:p>
        </p:txBody>
      </p:sp>
      <p:sp>
        <p:nvSpPr>
          <p:cNvPr id="7" name="Rectangle 6">
            <a:extLst>
              <a:ext uri="{FF2B5EF4-FFF2-40B4-BE49-F238E27FC236}">
                <a16:creationId xmlns:a16="http://schemas.microsoft.com/office/drawing/2014/main" id="{C5996CA5-A138-4D4F-8FAE-DC765008FF8C}"/>
              </a:ext>
            </a:extLst>
          </p:cNvPr>
          <p:cNvSpPr/>
          <p:nvPr/>
        </p:nvSpPr>
        <p:spPr>
          <a:xfrm>
            <a:off x="7756356" y="3469296"/>
            <a:ext cx="3376862" cy="2431567"/>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a:solidFill>
                  <a:schemeClr val="tx1"/>
                </a:solidFill>
              </a:rPr>
              <a:t>Subscription Period 3: AY2 Fall</a:t>
            </a:r>
          </a:p>
          <a:p>
            <a:pPr algn="ctr"/>
            <a:endParaRPr lang="en-US">
              <a:solidFill>
                <a:schemeClr val="tx1"/>
              </a:solidFill>
            </a:endParaRPr>
          </a:p>
          <a:p>
            <a:pPr algn="ctr"/>
            <a:r>
              <a:rPr lang="en-US">
                <a:solidFill>
                  <a:schemeClr val="tx1"/>
                </a:solidFill>
              </a:rPr>
              <a:t>Credit Hours Associated:6</a:t>
            </a:r>
          </a:p>
        </p:txBody>
      </p:sp>
      <p:sp>
        <p:nvSpPr>
          <p:cNvPr id="8" name="TextBox 7">
            <a:extLst>
              <a:ext uri="{FF2B5EF4-FFF2-40B4-BE49-F238E27FC236}">
                <a16:creationId xmlns:a16="http://schemas.microsoft.com/office/drawing/2014/main" id="{9A3E1C7E-D374-4D01-9AB2-BEA408D6CC7E}"/>
              </a:ext>
            </a:extLst>
          </p:cNvPr>
          <p:cNvSpPr txBox="1"/>
          <p:nvPr/>
        </p:nvSpPr>
        <p:spPr>
          <a:xfrm>
            <a:off x="338889" y="1737257"/>
            <a:ext cx="11514221" cy="115416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US" sz="2300">
                <a:solidFill>
                  <a:schemeClr val="bg1"/>
                </a:solidFill>
                <a:latin typeface="Cambria" panose="02040503050406030204" pitchFamily="18" charset="0"/>
                <a:ea typeface="Cambria" panose="02040503050406030204" pitchFamily="18" charset="0"/>
              </a:rPr>
              <a:t>Now assume that the student is progressing at the same rate as the student in our original example. Will the student qualify for a disbursement when the third subscription period begins?</a:t>
            </a:r>
          </a:p>
        </p:txBody>
      </p:sp>
      <p:cxnSp>
        <p:nvCxnSpPr>
          <p:cNvPr id="11" name="Straight Arrow Connector 10">
            <a:extLst>
              <a:ext uri="{FF2B5EF4-FFF2-40B4-BE49-F238E27FC236}">
                <a16:creationId xmlns:a16="http://schemas.microsoft.com/office/drawing/2014/main" id="{5DDB1F7A-0F18-4FA7-A618-1503D6983F86}"/>
              </a:ext>
            </a:extLst>
          </p:cNvPr>
          <p:cNvCxnSpPr>
            <a:cxnSpLocks/>
          </p:cNvCxnSpPr>
          <p:nvPr/>
        </p:nvCxnSpPr>
        <p:spPr>
          <a:xfrm flipV="1">
            <a:off x="551850" y="6331976"/>
            <a:ext cx="3416291" cy="22264"/>
          </a:xfrm>
          <a:prstGeom prst="straightConnector1">
            <a:avLst/>
          </a:prstGeom>
          <a:ln>
            <a:tailEnd type="triangle"/>
          </a:ln>
        </p:spPr>
        <p:style>
          <a:lnRef idx="1">
            <a:schemeClr val="accent5"/>
          </a:lnRef>
          <a:fillRef idx="0">
            <a:schemeClr val="accent5"/>
          </a:fillRef>
          <a:effectRef idx="0">
            <a:schemeClr val="accent5"/>
          </a:effectRef>
          <a:fontRef idx="minor">
            <a:schemeClr val="tx1"/>
          </a:fontRef>
        </p:style>
      </p:cxnSp>
      <p:sp>
        <p:nvSpPr>
          <p:cNvPr id="12" name="TextBox 11">
            <a:extLst>
              <a:ext uri="{FF2B5EF4-FFF2-40B4-BE49-F238E27FC236}">
                <a16:creationId xmlns:a16="http://schemas.microsoft.com/office/drawing/2014/main" id="{638C065C-B817-4D6C-A097-2FD116534899}"/>
              </a:ext>
            </a:extLst>
          </p:cNvPr>
          <p:cNvSpPr txBox="1"/>
          <p:nvPr/>
        </p:nvSpPr>
        <p:spPr>
          <a:xfrm>
            <a:off x="819528" y="5962644"/>
            <a:ext cx="2929007" cy="369332"/>
          </a:xfrm>
          <a:prstGeom prst="rect">
            <a:avLst/>
          </a:prstGeom>
          <a:noFill/>
        </p:spPr>
        <p:txBody>
          <a:bodyPr wrap="square" rtlCol="0">
            <a:spAutoFit/>
          </a:bodyPr>
          <a:lstStyle/>
          <a:p>
            <a:r>
              <a:rPr lang="en-US">
                <a:solidFill>
                  <a:srgbClr val="FFFF00"/>
                </a:solidFill>
              </a:rPr>
              <a:t>Student completes 6 hours</a:t>
            </a:r>
          </a:p>
        </p:txBody>
      </p:sp>
      <p:cxnSp>
        <p:nvCxnSpPr>
          <p:cNvPr id="13" name="Straight Arrow Connector 12">
            <a:extLst>
              <a:ext uri="{FF2B5EF4-FFF2-40B4-BE49-F238E27FC236}">
                <a16:creationId xmlns:a16="http://schemas.microsoft.com/office/drawing/2014/main" id="{89A6ACE5-B226-4A8A-9EBE-74810F451145}"/>
              </a:ext>
            </a:extLst>
          </p:cNvPr>
          <p:cNvCxnSpPr>
            <a:cxnSpLocks/>
          </p:cNvCxnSpPr>
          <p:nvPr/>
        </p:nvCxnSpPr>
        <p:spPr>
          <a:xfrm>
            <a:off x="4191928" y="6316756"/>
            <a:ext cx="3378466" cy="0"/>
          </a:xfrm>
          <a:prstGeom prst="straightConnector1">
            <a:avLst/>
          </a:prstGeom>
          <a:ln>
            <a:tailEnd type="triangle"/>
          </a:ln>
        </p:spPr>
        <p:style>
          <a:lnRef idx="1">
            <a:schemeClr val="accent5"/>
          </a:lnRef>
          <a:fillRef idx="0">
            <a:schemeClr val="accent5"/>
          </a:fillRef>
          <a:effectRef idx="0">
            <a:schemeClr val="accent5"/>
          </a:effectRef>
          <a:fontRef idx="minor">
            <a:schemeClr val="tx1"/>
          </a:fontRef>
        </p:style>
      </p:cxnSp>
      <p:sp>
        <p:nvSpPr>
          <p:cNvPr id="15" name="TextBox 14">
            <a:extLst>
              <a:ext uri="{FF2B5EF4-FFF2-40B4-BE49-F238E27FC236}">
                <a16:creationId xmlns:a16="http://schemas.microsoft.com/office/drawing/2014/main" id="{746EB8AB-4B12-499E-ACE4-7E175A82F37D}"/>
              </a:ext>
            </a:extLst>
          </p:cNvPr>
          <p:cNvSpPr txBox="1"/>
          <p:nvPr/>
        </p:nvSpPr>
        <p:spPr>
          <a:xfrm>
            <a:off x="4421781" y="5947424"/>
            <a:ext cx="2929007" cy="369332"/>
          </a:xfrm>
          <a:prstGeom prst="rect">
            <a:avLst/>
          </a:prstGeom>
          <a:noFill/>
        </p:spPr>
        <p:txBody>
          <a:bodyPr wrap="square" rtlCol="0">
            <a:spAutoFit/>
          </a:bodyPr>
          <a:lstStyle/>
          <a:p>
            <a:r>
              <a:rPr lang="en-US">
                <a:solidFill>
                  <a:srgbClr val="FFFF00"/>
                </a:solidFill>
              </a:rPr>
              <a:t>Student completes 4 hours</a:t>
            </a:r>
          </a:p>
        </p:txBody>
      </p:sp>
    </p:spTree>
    <p:extLst>
      <p:ext uri="{BB962C8B-B14F-4D97-AF65-F5344CB8AC3E}">
        <p14:creationId xmlns:p14="http://schemas.microsoft.com/office/powerpoint/2010/main" val="2470224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41</a:t>
            </a:fld>
            <a:endParaRPr lang="en-US"/>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a:t>Changing enrollment status</a:t>
            </a:r>
          </a:p>
        </p:txBody>
      </p:sp>
      <p:sp>
        <p:nvSpPr>
          <p:cNvPr id="5" name="Rectangle 4">
            <a:extLst>
              <a:ext uri="{FF2B5EF4-FFF2-40B4-BE49-F238E27FC236}">
                <a16:creationId xmlns:a16="http://schemas.microsoft.com/office/drawing/2014/main" id="{1FB9953D-BB62-420E-9346-38EBE9120CB4}"/>
              </a:ext>
            </a:extLst>
          </p:cNvPr>
          <p:cNvSpPr/>
          <p:nvPr/>
        </p:nvSpPr>
        <p:spPr>
          <a:xfrm>
            <a:off x="551850" y="3469296"/>
            <a:ext cx="3378466" cy="243156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Subscription Period 1: AY1 Fall</a:t>
            </a:r>
          </a:p>
          <a:p>
            <a:pPr algn="ctr"/>
            <a:endParaRPr lang="en-US"/>
          </a:p>
          <a:p>
            <a:pPr algn="ctr"/>
            <a:r>
              <a:rPr lang="en-US"/>
              <a:t>Credit Hours Associated: 12</a:t>
            </a:r>
          </a:p>
        </p:txBody>
      </p:sp>
      <p:sp>
        <p:nvSpPr>
          <p:cNvPr id="6" name="Rectangle 5">
            <a:extLst>
              <a:ext uri="{FF2B5EF4-FFF2-40B4-BE49-F238E27FC236}">
                <a16:creationId xmlns:a16="http://schemas.microsoft.com/office/drawing/2014/main" id="{25714D04-5FF0-428A-BDD2-5DA5EE257CDF}"/>
              </a:ext>
            </a:extLst>
          </p:cNvPr>
          <p:cNvSpPr/>
          <p:nvPr/>
        </p:nvSpPr>
        <p:spPr>
          <a:xfrm>
            <a:off x="4154103" y="3469296"/>
            <a:ext cx="3378466" cy="2431567"/>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a:solidFill>
                  <a:schemeClr val="tx1"/>
                </a:solidFill>
              </a:rPr>
              <a:t>Subscription Period 2: AY1 </a:t>
            </a:r>
            <a:r>
              <a:rPr lang="en-US" err="1">
                <a:solidFill>
                  <a:schemeClr val="tx1"/>
                </a:solidFill>
              </a:rPr>
              <a:t>Spr</a:t>
            </a:r>
            <a:endParaRPr lang="en-US">
              <a:solidFill>
                <a:schemeClr val="tx1"/>
              </a:solidFill>
            </a:endParaRPr>
          </a:p>
          <a:p>
            <a:pPr algn="ctr"/>
            <a:endParaRPr lang="en-US">
              <a:solidFill>
                <a:schemeClr val="tx1"/>
              </a:solidFill>
            </a:endParaRPr>
          </a:p>
          <a:p>
            <a:pPr algn="ctr"/>
            <a:r>
              <a:rPr lang="en-US">
                <a:solidFill>
                  <a:schemeClr val="tx1"/>
                </a:solidFill>
              </a:rPr>
              <a:t>Credit Hours Associated: 6</a:t>
            </a:r>
          </a:p>
        </p:txBody>
      </p:sp>
      <p:sp>
        <p:nvSpPr>
          <p:cNvPr id="7" name="Rectangle 6">
            <a:extLst>
              <a:ext uri="{FF2B5EF4-FFF2-40B4-BE49-F238E27FC236}">
                <a16:creationId xmlns:a16="http://schemas.microsoft.com/office/drawing/2014/main" id="{C5996CA5-A138-4D4F-8FAE-DC765008FF8C}"/>
              </a:ext>
            </a:extLst>
          </p:cNvPr>
          <p:cNvSpPr/>
          <p:nvPr/>
        </p:nvSpPr>
        <p:spPr>
          <a:xfrm>
            <a:off x="7756356" y="3469296"/>
            <a:ext cx="3376862" cy="2431567"/>
          </a:xfrm>
          <a:prstGeom prst="rect">
            <a:avLst/>
          </a:prstGeom>
          <a:solidFill>
            <a:srgbClr val="FF0000"/>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a:solidFill>
                  <a:schemeClr val="tx1"/>
                </a:solidFill>
              </a:rPr>
              <a:t>Subscription Period 3: AY2 Fall</a:t>
            </a:r>
          </a:p>
          <a:p>
            <a:pPr algn="ctr"/>
            <a:endParaRPr lang="en-US">
              <a:solidFill>
                <a:schemeClr val="tx1"/>
              </a:solidFill>
            </a:endParaRPr>
          </a:p>
          <a:p>
            <a:pPr algn="ctr"/>
            <a:r>
              <a:rPr lang="en-US">
                <a:solidFill>
                  <a:schemeClr val="tx1"/>
                </a:solidFill>
              </a:rPr>
              <a:t>Credit Hours Associated: 6</a:t>
            </a:r>
          </a:p>
          <a:p>
            <a:pPr algn="ctr"/>
            <a:endParaRPr lang="en-US">
              <a:solidFill>
                <a:schemeClr val="tx1"/>
              </a:solidFill>
            </a:endParaRPr>
          </a:p>
          <a:p>
            <a:pPr algn="ctr"/>
            <a:r>
              <a:rPr lang="en-US">
                <a:solidFill>
                  <a:schemeClr val="tx1"/>
                </a:solidFill>
              </a:rPr>
              <a:t>Completion Requirement: 12</a:t>
            </a:r>
          </a:p>
          <a:p>
            <a:pPr algn="ctr"/>
            <a:endParaRPr lang="en-US">
              <a:solidFill>
                <a:schemeClr val="tx1"/>
              </a:solidFill>
            </a:endParaRPr>
          </a:p>
          <a:p>
            <a:pPr algn="ctr"/>
            <a:r>
              <a:rPr lang="en-US">
                <a:solidFill>
                  <a:schemeClr val="tx1"/>
                </a:solidFill>
              </a:rPr>
              <a:t>Credits Completed at Beginning of Term: 10</a:t>
            </a:r>
          </a:p>
        </p:txBody>
      </p:sp>
      <p:sp>
        <p:nvSpPr>
          <p:cNvPr id="8" name="TextBox 7">
            <a:extLst>
              <a:ext uri="{FF2B5EF4-FFF2-40B4-BE49-F238E27FC236}">
                <a16:creationId xmlns:a16="http://schemas.microsoft.com/office/drawing/2014/main" id="{9A3E1C7E-D374-4D01-9AB2-BEA408D6CC7E}"/>
              </a:ext>
            </a:extLst>
          </p:cNvPr>
          <p:cNvSpPr txBox="1"/>
          <p:nvPr/>
        </p:nvSpPr>
        <p:spPr>
          <a:xfrm>
            <a:off x="338889" y="1462452"/>
            <a:ext cx="11514221" cy="186204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US" sz="2300">
                <a:solidFill>
                  <a:schemeClr val="bg1"/>
                </a:solidFill>
                <a:latin typeface="Cambria" panose="02040503050406030204" pitchFamily="18" charset="0"/>
                <a:ea typeface="Cambria" panose="02040503050406030204" pitchFamily="18" charset="0"/>
              </a:rPr>
              <a:t>The answer is “no.” But why?</a:t>
            </a:r>
          </a:p>
          <a:p>
            <a:pPr marL="285750" indent="-285750">
              <a:buFont typeface="Arial" panose="020B0604020202020204" pitchFamily="34" charset="0"/>
              <a:buChar char="•"/>
            </a:pPr>
            <a:endParaRPr lang="en-US" sz="2300">
              <a:solidFill>
                <a:schemeClr val="bg1"/>
              </a:solidFill>
              <a:latin typeface="Cambria" panose="02040503050406030204" pitchFamily="18" charset="0"/>
              <a:ea typeface="Cambria" panose="02040503050406030204" pitchFamily="18" charset="0"/>
            </a:endParaRPr>
          </a:p>
          <a:p>
            <a:pPr marL="285750" indent="-285750">
              <a:buFont typeface="Arial" panose="020B0604020202020204" pitchFamily="34" charset="0"/>
              <a:buChar char="•"/>
            </a:pPr>
            <a:r>
              <a:rPr lang="en-US" sz="2300">
                <a:solidFill>
                  <a:schemeClr val="bg1"/>
                </a:solidFill>
                <a:latin typeface="Cambria" panose="02040503050406030204" pitchFamily="18" charset="0"/>
                <a:ea typeface="Cambria" panose="02040503050406030204" pitchFamily="18" charset="0"/>
              </a:rPr>
              <a:t>Remember that only hours from the most recent period are excluded from the number the student must complete to receive a new disbursement. So the hours from Spring (6) are excluded, but the hours from Fall (12) are still included.</a:t>
            </a:r>
          </a:p>
        </p:txBody>
      </p:sp>
      <p:cxnSp>
        <p:nvCxnSpPr>
          <p:cNvPr id="11" name="Straight Arrow Connector 10">
            <a:extLst>
              <a:ext uri="{FF2B5EF4-FFF2-40B4-BE49-F238E27FC236}">
                <a16:creationId xmlns:a16="http://schemas.microsoft.com/office/drawing/2014/main" id="{5DDB1F7A-0F18-4FA7-A618-1503D6983F86}"/>
              </a:ext>
            </a:extLst>
          </p:cNvPr>
          <p:cNvCxnSpPr>
            <a:cxnSpLocks/>
          </p:cNvCxnSpPr>
          <p:nvPr/>
        </p:nvCxnSpPr>
        <p:spPr>
          <a:xfrm flipV="1">
            <a:off x="551850" y="6331976"/>
            <a:ext cx="3416291" cy="22264"/>
          </a:xfrm>
          <a:prstGeom prst="straightConnector1">
            <a:avLst/>
          </a:prstGeom>
          <a:ln>
            <a:tailEnd type="triangle"/>
          </a:ln>
        </p:spPr>
        <p:style>
          <a:lnRef idx="1">
            <a:schemeClr val="accent5"/>
          </a:lnRef>
          <a:fillRef idx="0">
            <a:schemeClr val="accent5"/>
          </a:fillRef>
          <a:effectRef idx="0">
            <a:schemeClr val="accent5"/>
          </a:effectRef>
          <a:fontRef idx="minor">
            <a:schemeClr val="tx1"/>
          </a:fontRef>
        </p:style>
      </p:cxnSp>
      <p:sp>
        <p:nvSpPr>
          <p:cNvPr id="12" name="TextBox 11">
            <a:extLst>
              <a:ext uri="{FF2B5EF4-FFF2-40B4-BE49-F238E27FC236}">
                <a16:creationId xmlns:a16="http://schemas.microsoft.com/office/drawing/2014/main" id="{638C065C-B817-4D6C-A097-2FD116534899}"/>
              </a:ext>
            </a:extLst>
          </p:cNvPr>
          <p:cNvSpPr txBox="1"/>
          <p:nvPr/>
        </p:nvSpPr>
        <p:spPr>
          <a:xfrm>
            <a:off x="819528" y="5962644"/>
            <a:ext cx="2929007" cy="369332"/>
          </a:xfrm>
          <a:prstGeom prst="rect">
            <a:avLst/>
          </a:prstGeom>
          <a:noFill/>
        </p:spPr>
        <p:txBody>
          <a:bodyPr wrap="square" rtlCol="0">
            <a:spAutoFit/>
          </a:bodyPr>
          <a:lstStyle/>
          <a:p>
            <a:r>
              <a:rPr lang="en-US">
                <a:solidFill>
                  <a:srgbClr val="FFFF00"/>
                </a:solidFill>
              </a:rPr>
              <a:t>Student completes 6 hours</a:t>
            </a:r>
          </a:p>
        </p:txBody>
      </p:sp>
      <p:cxnSp>
        <p:nvCxnSpPr>
          <p:cNvPr id="13" name="Straight Arrow Connector 12">
            <a:extLst>
              <a:ext uri="{FF2B5EF4-FFF2-40B4-BE49-F238E27FC236}">
                <a16:creationId xmlns:a16="http://schemas.microsoft.com/office/drawing/2014/main" id="{89A6ACE5-B226-4A8A-9EBE-74810F451145}"/>
              </a:ext>
            </a:extLst>
          </p:cNvPr>
          <p:cNvCxnSpPr>
            <a:cxnSpLocks/>
          </p:cNvCxnSpPr>
          <p:nvPr/>
        </p:nvCxnSpPr>
        <p:spPr>
          <a:xfrm>
            <a:off x="4191928" y="6316756"/>
            <a:ext cx="3378466" cy="0"/>
          </a:xfrm>
          <a:prstGeom prst="straightConnector1">
            <a:avLst/>
          </a:prstGeom>
          <a:ln>
            <a:tailEnd type="triangle"/>
          </a:ln>
        </p:spPr>
        <p:style>
          <a:lnRef idx="1">
            <a:schemeClr val="accent5"/>
          </a:lnRef>
          <a:fillRef idx="0">
            <a:schemeClr val="accent5"/>
          </a:fillRef>
          <a:effectRef idx="0">
            <a:schemeClr val="accent5"/>
          </a:effectRef>
          <a:fontRef idx="minor">
            <a:schemeClr val="tx1"/>
          </a:fontRef>
        </p:style>
      </p:cxnSp>
      <p:sp>
        <p:nvSpPr>
          <p:cNvPr id="15" name="TextBox 14">
            <a:extLst>
              <a:ext uri="{FF2B5EF4-FFF2-40B4-BE49-F238E27FC236}">
                <a16:creationId xmlns:a16="http://schemas.microsoft.com/office/drawing/2014/main" id="{746EB8AB-4B12-499E-ACE4-7E175A82F37D}"/>
              </a:ext>
            </a:extLst>
          </p:cNvPr>
          <p:cNvSpPr txBox="1"/>
          <p:nvPr/>
        </p:nvSpPr>
        <p:spPr>
          <a:xfrm>
            <a:off x="4421781" y="5947424"/>
            <a:ext cx="2929007" cy="369332"/>
          </a:xfrm>
          <a:prstGeom prst="rect">
            <a:avLst/>
          </a:prstGeom>
          <a:noFill/>
        </p:spPr>
        <p:txBody>
          <a:bodyPr wrap="square" rtlCol="0">
            <a:spAutoFit/>
          </a:bodyPr>
          <a:lstStyle/>
          <a:p>
            <a:r>
              <a:rPr lang="en-US">
                <a:solidFill>
                  <a:srgbClr val="FFFF00"/>
                </a:solidFill>
              </a:rPr>
              <a:t>Student completes 4 hours</a:t>
            </a:r>
          </a:p>
        </p:txBody>
      </p:sp>
      <p:cxnSp>
        <p:nvCxnSpPr>
          <p:cNvPr id="14" name="Straight Connector 13">
            <a:extLst>
              <a:ext uri="{FF2B5EF4-FFF2-40B4-BE49-F238E27FC236}">
                <a16:creationId xmlns:a16="http://schemas.microsoft.com/office/drawing/2014/main" id="{4C1D6D47-554B-4118-A070-9AD2DD44A602}"/>
              </a:ext>
            </a:extLst>
          </p:cNvPr>
          <p:cNvCxnSpPr>
            <a:cxnSpLocks/>
          </p:cNvCxnSpPr>
          <p:nvPr/>
        </p:nvCxnSpPr>
        <p:spPr>
          <a:xfrm>
            <a:off x="4154103" y="3469295"/>
            <a:ext cx="3378466" cy="2431567"/>
          </a:xfrm>
          <a:prstGeom prst="line">
            <a:avLst/>
          </a:prstGeom>
          <a:ln>
            <a:solidFill>
              <a:srgbClr val="FF0000"/>
            </a:solidFill>
          </a:ln>
        </p:spPr>
        <p:style>
          <a:lnRef idx="3">
            <a:schemeClr val="dk1"/>
          </a:lnRef>
          <a:fillRef idx="0">
            <a:schemeClr val="dk1"/>
          </a:fillRef>
          <a:effectRef idx="2">
            <a:schemeClr val="dk1"/>
          </a:effectRef>
          <a:fontRef idx="minor">
            <a:schemeClr val="tx1"/>
          </a:fontRef>
        </p:style>
      </p:cxnSp>
      <p:cxnSp>
        <p:nvCxnSpPr>
          <p:cNvPr id="16" name="Straight Connector 15">
            <a:extLst>
              <a:ext uri="{FF2B5EF4-FFF2-40B4-BE49-F238E27FC236}">
                <a16:creationId xmlns:a16="http://schemas.microsoft.com/office/drawing/2014/main" id="{22F9123F-5B5D-408C-B722-F4D9B08EB2D9}"/>
              </a:ext>
            </a:extLst>
          </p:cNvPr>
          <p:cNvCxnSpPr>
            <a:cxnSpLocks/>
          </p:cNvCxnSpPr>
          <p:nvPr/>
        </p:nvCxnSpPr>
        <p:spPr>
          <a:xfrm flipH="1">
            <a:off x="4154104" y="3469295"/>
            <a:ext cx="3416290" cy="2431567"/>
          </a:xfrm>
          <a:prstGeom prst="line">
            <a:avLst/>
          </a:prstGeom>
          <a:ln>
            <a:solidFill>
              <a:srgbClr val="FF0000"/>
            </a:solidFill>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40709288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42</a:t>
            </a:fld>
            <a:endParaRPr lang="en-US"/>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a:t>Changing enrollment status</a:t>
            </a:r>
          </a:p>
        </p:txBody>
      </p:sp>
      <p:sp>
        <p:nvSpPr>
          <p:cNvPr id="5" name="Rectangle 4">
            <a:extLst>
              <a:ext uri="{FF2B5EF4-FFF2-40B4-BE49-F238E27FC236}">
                <a16:creationId xmlns:a16="http://schemas.microsoft.com/office/drawing/2014/main" id="{1FB9953D-BB62-420E-9346-38EBE9120CB4}"/>
              </a:ext>
            </a:extLst>
          </p:cNvPr>
          <p:cNvSpPr/>
          <p:nvPr/>
        </p:nvSpPr>
        <p:spPr>
          <a:xfrm>
            <a:off x="551850" y="3392906"/>
            <a:ext cx="3378466" cy="243156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Subscription Period 1: AY1 Fall</a:t>
            </a:r>
          </a:p>
          <a:p>
            <a:pPr algn="ctr"/>
            <a:endParaRPr lang="en-US"/>
          </a:p>
          <a:p>
            <a:pPr algn="ctr"/>
            <a:r>
              <a:rPr lang="en-US"/>
              <a:t>Credit Hours Associated: 12</a:t>
            </a:r>
          </a:p>
        </p:txBody>
      </p:sp>
      <p:sp>
        <p:nvSpPr>
          <p:cNvPr id="6" name="Rectangle 5">
            <a:extLst>
              <a:ext uri="{FF2B5EF4-FFF2-40B4-BE49-F238E27FC236}">
                <a16:creationId xmlns:a16="http://schemas.microsoft.com/office/drawing/2014/main" id="{25714D04-5FF0-428A-BDD2-5DA5EE257CDF}"/>
              </a:ext>
            </a:extLst>
          </p:cNvPr>
          <p:cNvSpPr/>
          <p:nvPr/>
        </p:nvSpPr>
        <p:spPr>
          <a:xfrm>
            <a:off x="4154103" y="3392906"/>
            <a:ext cx="3378466" cy="2431567"/>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a:solidFill>
                  <a:schemeClr val="tx1"/>
                </a:solidFill>
              </a:rPr>
              <a:t>Subscription Period 2: AY1 </a:t>
            </a:r>
            <a:r>
              <a:rPr lang="en-US" err="1">
                <a:solidFill>
                  <a:schemeClr val="tx1"/>
                </a:solidFill>
              </a:rPr>
              <a:t>Spr</a:t>
            </a:r>
            <a:endParaRPr lang="en-US">
              <a:solidFill>
                <a:schemeClr val="tx1"/>
              </a:solidFill>
            </a:endParaRPr>
          </a:p>
          <a:p>
            <a:pPr algn="ctr"/>
            <a:endParaRPr lang="en-US">
              <a:solidFill>
                <a:schemeClr val="tx1"/>
              </a:solidFill>
            </a:endParaRPr>
          </a:p>
          <a:p>
            <a:pPr algn="ctr"/>
            <a:r>
              <a:rPr lang="en-US">
                <a:solidFill>
                  <a:schemeClr val="tx1"/>
                </a:solidFill>
              </a:rPr>
              <a:t>Credit Hours Associated: 6</a:t>
            </a:r>
          </a:p>
        </p:txBody>
      </p:sp>
      <p:sp>
        <p:nvSpPr>
          <p:cNvPr id="7" name="Rectangle 6">
            <a:extLst>
              <a:ext uri="{FF2B5EF4-FFF2-40B4-BE49-F238E27FC236}">
                <a16:creationId xmlns:a16="http://schemas.microsoft.com/office/drawing/2014/main" id="{C5996CA5-A138-4D4F-8FAE-DC765008FF8C}"/>
              </a:ext>
            </a:extLst>
          </p:cNvPr>
          <p:cNvSpPr/>
          <p:nvPr/>
        </p:nvSpPr>
        <p:spPr>
          <a:xfrm>
            <a:off x="7756356" y="3392906"/>
            <a:ext cx="3376862" cy="2431567"/>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a:solidFill>
                  <a:schemeClr val="tx1"/>
                </a:solidFill>
              </a:rPr>
              <a:t>Subscription Period 3: AY2 Fall</a:t>
            </a:r>
          </a:p>
          <a:p>
            <a:pPr algn="ctr"/>
            <a:endParaRPr lang="en-US">
              <a:solidFill>
                <a:schemeClr val="tx1"/>
              </a:solidFill>
            </a:endParaRPr>
          </a:p>
          <a:p>
            <a:pPr algn="ctr"/>
            <a:r>
              <a:rPr lang="en-US">
                <a:solidFill>
                  <a:schemeClr val="tx1"/>
                </a:solidFill>
              </a:rPr>
              <a:t>Credit Hours Associated: 6</a:t>
            </a:r>
          </a:p>
          <a:p>
            <a:pPr algn="ctr"/>
            <a:endParaRPr lang="en-US">
              <a:solidFill>
                <a:schemeClr val="tx1"/>
              </a:solidFill>
            </a:endParaRPr>
          </a:p>
          <a:p>
            <a:pPr algn="ctr"/>
            <a:r>
              <a:rPr lang="en-US">
                <a:solidFill>
                  <a:schemeClr val="tx1"/>
                </a:solidFill>
              </a:rPr>
              <a:t>Completion Requirement: 12</a:t>
            </a:r>
          </a:p>
          <a:p>
            <a:pPr algn="ctr"/>
            <a:endParaRPr lang="en-US">
              <a:solidFill>
                <a:schemeClr val="tx1"/>
              </a:solidFill>
            </a:endParaRPr>
          </a:p>
          <a:p>
            <a:pPr algn="ctr"/>
            <a:r>
              <a:rPr lang="en-US">
                <a:solidFill>
                  <a:schemeClr val="tx1"/>
                </a:solidFill>
              </a:rPr>
              <a:t>Credits Completed at Beginning of Term: 10</a:t>
            </a:r>
          </a:p>
        </p:txBody>
      </p:sp>
      <p:sp>
        <p:nvSpPr>
          <p:cNvPr id="8" name="TextBox 7">
            <a:extLst>
              <a:ext uri="{FF2B5EF4-FFF2-40B4-BE49-F238E27FC236}">
                <a16:creationId xmlns:a16="http://schemas.microsoft.com/office/drawing/2014/main" id="{9A3E1C7E-D374-4D01-9AB2-BEA408D6CC7E}"/>
              </a:ext>
            </a:extLst>
          </p:cNvPr>
          <p:cNvSpPr txBox="1"/>
          <p:nvPr/>
        </p:nvSpPr>
        <p:spPr>
          <a:xfrm>
            <a:off x="338889" y="1661968"/>
            <a:ext cx="11514221" cy="115416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US" sz="2300">
                <a:solidFill>
                  <a:schemeClr val="bg1"/>
                </a:solidFill>
                <a:latin typeface="Cambria" panose="02040503050406030204" pitchFamily="18" charset="0"/>
                <a:ea typeface="Cambria" panose="02040503050406030204" pitchFamily="18" charset="0"/>
              </a:rPr>
              <a:t>The student still needs to complete two more hours in order to qualify for the next set of Title IV disbursements. Once the student completes those hours, the school can make the disbursements for the third subscription period.</a:t>
            </a:r>
          </a:p>
        </p:txBody>
      </p:sp>
      <p:cxnSp>
        <p:nvCxnSpPr>
          <p:cNvPr id="11" name="Straight Arrow Connector 10">
            <a:extLst>
              <a:ext uri="{FF2B5EF4-FFF2-40B4-BE49-F238E27FC236}">
                <a16:creationId xmlns:a16="http://schemas.microsoft.com/office/drawing/2014/main" id="{5DDB1F7A-0F18-4FA7-A618-1503D6983F86}"/>
              </a:ext>
            </a:extLst>
          </p:cNvPr>
          <p:cNvCxnSpPr>
            <a:cxnSpLocks/>
          </p:cNvCxnSpPr>
          <p:nvPr/>
        </p:nvCxnSpPr>
        <p:spPr>
          <a:xfrm flipV="1">
            <a:off x="551850" y="6331976"/>
            <a:ext cx="3416291" cy="22264"/>
          </a:xfrm>
          <a:prstGeom prst="straightConnector1">
            <a:avLst/>
          </a:prstGeom>
          <a:ln>
            <a:tailEnd type="triangle"/>
          </a:ln>
        </p:spPr>
        <p:style>
          <a:lnRef idx="1">
            <a:schemeClr val="accent5"/>
          </a:lnRef>
          <a:fillRef idx="0">
            <a:schemeClr val="accent5"/>
          </a:fillRef>
          <a:effectRef idx="0">
            <a:schemeClr val="accent5"/>
          </a:effectRef>
          <a:fontRef idx="minor">
            <a:schemeClr val="tx1"/>
          </a:fontRef>
        </p:style>
      </p:cxnSp>
      <p:sp>
        <p:nvSpPr>
          <p:cNvPr id="12" name="TextBox 11">
            <a:extLst>
              <a:ext uri="{FF2B5EF4-FFF2-40B4-BE49-F238E27FC236}">
                <a16:creationId xmlns:a16="http://schemas.microsoft.com/office/drawing/2014/main" id="{638C065C-B817-4D6C-A097-2FD116534899}"/>
              </a:ext>
            </a:extLst>
          </p:cNvPr>
          <p:cNvSpPr txBox="1"/>
          <p:nvPr/>
        </p:nvSpPr>
        <p:spPr>
          <a:xfrm>
            <a:off x="819528" y="5962644"/>
            <a:ext cx="2929007" cy="369332"/>
          </a:xfrm>
          <a:prstGeom prst="rect">
            <a:avLst/>
          </a:prstGeom>
          <a:noFill/>
        </p:spPr>
        <p:txBody>
          <a:bodyPr wrap="square" rtlCol="0">
            <a:spAutoFit/>
          </a:bodyPr>
          <a:lstStyle/>
          <a:p>
            <a:r>
              <a:rPr lang="en-US">
                <a:solidFill>
                  <a:srgbClr val="FFFF00"/>
                </a:solidFill>
              </a:rPr>
              <a:t>Student completes 6 hours</a:t>
            </a:r>
          </a:p>
        </p:txBody>
      </p:sp>
      <p:cxnSp>
        <p:nvCxnSpPr>
          <p:cNvPr id="13" name="Straight Arrow Connector 12">
            <a:extLst>
              <a:ext uri="{FF2B5EF4-FFF2-40B4-BE49-F238E27FC236}">
                <a16:creationId xmlns:a16="http://schemas.microsoft.com/office/drawing/2014/main" id="{89A6ACE5-B226-4A8A-9EBE-74810F451145}"/>
              </a:ext>
            </a:extLst>
          </p:cNvPr>
          <p:cNvCxnSpPr>
            <a:cxnSpLocks/>
          </p:cNvCxnSpPr>
          <p:nvPr/>
        </p:nvCxnSpPr>
        <p:spPr>
          <a:xfrm>
            <a:off x="4191928" y="6316756"/>
            <a:ext cx="3378466" cy="0"/>
          </a:xfrm>
          <a:prstGeom prst="straightConnector1">
            <a:avLst/>
          </a:prstGeom>
          <a:ln>
            <a:tailEnd type="triangle"/>
          </a:ln>
        </p:spPr>
        <p:style>
          <a:lnRef idx="1">
            <a:schemeClr val="accent5"/>
          </a:lnRef>
          <a:fillRef idx="0">
            <a:schemeClr val="accent5"/>
          </a:fillRef>
          <a:effectRef idx="0">
            <a:schemeClr val="accent5"/>
          </a:effectRef>
          <a:fontRef idx="minor">
            <a:schemeClr val="tx1"/>
          </a:fontRef>
        </p:style>
      </p:cxnSp>
      <p:sp>
        <p:nvSpPr>
          <p:cNvPr id="15" name="TextBox 14">
            <a:extLst>
              <a:ext uri="{FF2B5EF4-FFF2-40B4-BE49-F238E27FC236}">
                <a16:creationId xmlns:a16="http://schemas.microsoft.com/office/drawing/2014/main" id="{746EB8AB-4B12-499E-ACE4-7E175A82F37D}"/>
              </a:ext>
            </a:extLst>
          </p:cNvPr>
          <p:cNvSpPr txBox="1"/>
          <p:nvPr/>
        </p:nvSpPr>
        <p:spPr>
          <a:xfrm>
            <a:off x="4421781" y="5947424"/>
            <a:ext cx="2929007" cy="369332"/>
          </a:xfrm>
          <a:prstGeom prst="rect">
            <a:avLst/>
          </a:prstGeom>
          <a:noFill/>
        </p:spPr>
        <p:txBody>
          <a:bodyPr wrap="square" rtlCol="0">
            <a:spAutoFit/>
          </a:bodyPr>
          <a:lstStyle/>
          <a:p>
            <a:r>
              <a:rPr lang="en-US">
                <a:solidFill>
                  <a:srgbClr val="FFFF00"/>
                </a:solidFill>
              </a:rPr>
              <a:t>Student completes 4 hours</a:t>
            </a:r>
          </a:p>
        </p:txBody>
      </p:sp>
      <p:cxnSp>
        <p:nvCxnSpPr>
          <p:cNvPr id="14" name="Straight Connector 13">
            <a:extLst>
              <a:ext uri="{FF2B5EF4-FFF2-40B4-BE49-F238E27FC236}">
                <a16:creationId xmlns:a16="http://schemas.microsoft.com/office/drawing/2014/main" id="{4C1D6D47-554B-4118-A070-9AD2DD44A602}"/>
              </a:ext>
            </a:extLst>
          </p:cNvPr>
          <p:cNvCxnSpPr>
            <a:cxnSpLocks/>
          </p:cNvCxnSpPr>
          <p:nvPr/>
        </p:nvCxnSpPr>
        <p:spPr>
          <a:xfrm>
            <a:off x="4154103" y="3392905"/>
            <a:ext cx="3378466" cy="2431567"/>
          </a:xfrm>
          <a:prstGeom prst="line">
            <a:avLst/>
          </a:prstGeom>
          <a:ln>
            <a:solidFill>
              <a:srgbClr val="FF0000"/>
            </a:solidFill>
          </a:ln>
        </p:spPr>
        <p:style>
          <a:lnRef idx="3">
            <a:schemeClr val="dk1"/>
          </a:lnRef>
          <a:fillRef idx="0">
            <a:schemeClr val="dk1"/>
          </a:fillRef>
          <a:effectRef idx="2">
            <a:schemeClr val="dk1"/>
          </a:effectRef>
          <a:fontRef idx="minor">
            <a:schemeClr val="tx1"/>
          </a:fontRef>
        </p:style>
      </p:cxnSp>
      <p:cxnSp>
        <p:nvCxnSpPr>
          <p:cNvPr id="16" name="Straight Connector 15">
            <a:extLst>
              <a:ext uri="{FF2B5EF4-FFF2-40B4-BE49-F238E27FC236}">
                <a16:creationId xmlns:a16="http://schemas.microsoft.com/office/drawing/2014/main" id="{22F9123F-5B5D-408C-B722-F4D9B08EB2D9}"/>
              </a:ext>
            </a:extLst>
          </p:cNvPr>
          <p:cNvCxnSpPr>
            <a:cxnSpLocks/>
          </p:cNvCxnSpPr>
          <p:nvPr/>
        </p:nvCxnSpPr>
        <p:spPr>
          <a:xfrm flipH="1">
            <a:off x="4154104" y="3392905"/>
            <a:ext cx="3416290" cy="2431567"/>
          </a:xfrm>
          <a:prstGeom prst="line">
            <a:avLst/>
          </a:prstGeom>
          <a:ln>
            <a:solidFill>
              <a:srgbClr val="FF0000"/>
            </a:solidFill>
          </a:ln>
        </p:spPr>
        <p:style>
          <a:lnRef idx="3">
            <a:schemeClr val="dk1"/>
          </a:lnRef>
          <a:fillRef idx="0">
            <a:schemeClr val="dk1"/>
          </a:fillRef>
          <a:effectRef idx="2">
            <a:schemeClr val="dk1"/>
          </a:effectRef>
          <a:fontRef idx="minor">
            <a:schemeClr val="tx1"/>
          </a:fontRef>
        </p:style>
      </p:cxnSp>
      <p:cxnSp>
        <p:nvCxnSpPr>
          <p:cNvPr id="17" name="Straight Arrow Connector 16">
            <a:extLst>
              <a:ext uri="{FF2B5EF4-FFF2-40B4-BE49-F238E27FC236}">
                <a16:creationId xmlns:a16="http://schemas.microsoft.com/office/drawing/2014/main" id="{E38B0934-4287-4F25-B075-5524D96DDD26}"/>
              </a:ext>
            </a:extLst>
          </p:cNvPr>
          <p:cNvCxnSpPr>
            <a:cxnSpLocks/>
          </p:cNvCxnSpPr>
          <p:nvPr/>
        </p:nvCxnSpPr>
        <p:spPr>
          <a:xfrm>
            <a:off x="7767218" y="6669938"/>
            <a:ext cx="2084582" cy="8609"/>
          </a:xfrm>
          <a:prstGeom prst="straightConnector1">
            <a:avLst/>
          </a:prstGeom>
          <a:ln>
            <a:tailEnd type="triangle"/>
          </a:ln>
        </p:spPr>
        <p:style>
          <a:lnRef idx="1">
            <a:schemeClr val="accent5"/>
          </a:lnRef>
          <a:fillRef idx="0">
            <a:schemeClr val="accent5"/>
          </a:fillRef>
          <a:effectRef idx="0">
            <a:schemeClr val="accent5"/>
          </a:effectRef>
          <a:fontRef idx="minor">
            <a:schemeClr val="tx1"/>
          </a:fontRef>
        </p:style>
      </p:cxnSp>
      <p:sp>
        <p:nvSpPr>
          <p:cNvPr id="18" name="TextBox 17">
            <a:extLst>
              <a:ext uri="{FF2B5EF4-FFF2-40B4-BE49-F238E27FC236}">
                <a16:creationId xmlns:a16="http://schemas.microsoft.com/office/drawing/2014/main" id="{207BB35A-CEE6-4D85-A740-10004F4C5958}"/>
              </a:ext>
            </a:extLst>
          </p:cNvPr>
          <p:cNvSpPr txBox="1"/>
          <p:nvPr/>
        </p:nvSpPr>
        <p:spPr>
          <a:xfrm>
            <a:off x="7756356" y="5871439"/>
            <a:ext cx="2095445" cy="646331"/>
          </a:xfrm>
          <a:prstGeom prst="rect">
            <a:avLst/>
          </a:prstGeom>
          <a:noFill/>
        </p:spPr>
        <p:txBody>
          <a:bodyPr wrap="none" rtlCol="0">
            <a:spAutoFit/>
          </a:bodyPr>
          <a:lstStyle/>
          <a:p>
            <a:r>
              <a:rPr lang="en-US">
                <a:solidFill>
                  <a:srgbClr val="FFFF00"/>
                </a:solidFill>
              </a:rPr>
              <a:t>Student completes</a:t>
            </a:r>
          </a:p>
          <a:p>
            <a:r>
              <a:rPr lang="en-US">
                <a:solidFill>
                  <a:srgbClr val="FFFF00"/>
                </a:solidFill>
              </a:rPr>
              <a:t>2 hours</a:t>
            </a:r>
          </a:p>
        </p:txBody>
      </p:sp>
      <p:cxnSp>
        <p:nvCxnSpPr>
          <p:cNvPr id="19" name="Straight Connector 18">
            <a:extLst>
              <a:ext uri="{FF2B5EF4-FFF2-40B4-BE49-F238E27FC236}">
                <a16:creationId xmlns:a16="http://schemas.microsoft.com/office/drawing/2014/main" id="{8949783F-D1F6-4C95-91D5-AF30F16E7A4A}"/>
              </a:ext>
            </a:extLst>
          </p:cNvPr>
          <p:cNvCxnSpPr>
            <a:cxnSpLocks/>
          </p:cNvCxnSpPr>
          <p:nvPr/>
        </p:nvCxnSpPr>
        <p:spPr>
          <a:xfrm>
            <a:off x="9851800" y="5824472"/>
            <a:ext cx="0" cy="854075"/>
          </a:xfrm>
          <a:prstGeom prst="line">
            <a:avLst/>
          </a:prstGeom>
          <a:ln>
            <a:solidFill>
              <a:srgbClr val="FFFF00"/>
            </a:solidFill>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A3DA37A4-4A46-433B-97E4-EA508A0C9266}"/>
              </a:ext>
            </a:extLst>
          </p:cNvPr>
          <p:cNvSpPr txBox="1"/>
          <p:nvPr/>
        </p:nvSpPr>
        <p:spPr>
          <a:xfrm>
            <a:off x="9884338" y="5807820"/>
            <a:ext cx="1229628" cy="646331"/>
          </a:xfrm>
          <a:prstGeom prst="rect">
            <a:avLst/>
          </a:prstGeom>
          <a:noFill/>
        </p:spPr>
        <p:txBody>
          <a:bodyPr wrap="square" rtlCol="0">
            <a:spAutoFit/>
          </a:bodyPr>
          <a:lstStyle/>
          <a:p>
            <a:r>
              <a:rPr lang="en-US" err="1">
                <a:solidFill>
                  <a:srgbClr val="FFFF00"/>
                </a:solidFill>
              </a:rPr>
              <a:t>Disb</a:t>
            </a:r>
            <a:r>
              <a:rPr lang="en-US">
                <a:solidFill>
                  <a:srgbClr val="FFFF00"/>
                </a:solidFill>
              </a:rPr>
              <a:t>. can be made</a:t>
            </a:r>
          </a:p>
        </p:txBody>
      </p:sp>
      <p:cxnSp>
        <p:nvCxnSpPr>
          <p:cNvPr id="21" name="Connector: Elbow 20">
            <a:extLst>
              <a:ext uri="{FF2B5EF4-FFF2-40B4-BE49-F238E27FC236}">
                <a16:creationId xmlns:a16="http://schemas.microsoft.com/office/drawing/2014/main" id="{0D5DD8D5-DE99-4868-B70F-05913AE81355}"/>
              </a:ext>
            </a:extLst>
          </p:cNvPr>
          <p:cNvCxnSpPr/>
          <p:nvPr/>
        </p:nvCxnSpPr>
        <p:spPr>
          <a:xfrm rot="10800000" flipV="1">
            <a:off x="9851801" y="6517769"/>
            <a:ext cx="437655" cy="160777"/>
          </a:xfrm>
          <a:prstGeom prst="bentConnector3">
            <a:avLst>
              <a:gd name="adj1" fmla="val -584"/>
            </a:avLst>
          </a:prstGeom>
          <a:ln>
            <a:solidFill>
              <a:srgbClr val="FFFF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7538823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43</a:t>
            </a:fld>
            <a:endParaRPr lang="en-US"/>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a:t>Changing enrollment status</a:t>
            </a:r>
          </a:p>
        </p:txBody>
      </p:sp>
      <p:sp>
        <p:nvSpPr>
          <p:cNvPr id="8" name="TextBox 7">
            <a:extLst>
              <a:ext uri="{FF2B5EF4-FFF2-40B4-BE49-F238E27FC236}">
                <a16:creationId xmlns:a16="http://schemas.microsoft.com/office/drawing/2014/main" id="{9A3E1C7E-D374-4D01-9AB2-BEA408D6CC7E}"/>
              </a:ext>
            </a:extLst>
          </p:cNvPr>
          <p:cNvSpPr txBox="1"/>
          <p:nvPr/>
        </p:nvSpPr>
        <p:spPr>
          <a:xfrm>
            <a:off x="338889" y="1505275"/>
            <a:ext cx="11514221" cy="80021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US" sz="2300" dirty="0">
                <a:solidFill>
                  <a:schemeClr val="bg1"/>
                </a:solidFill>
                <a:latin typeface="Cambria" panose="02040503050406030204" pitchFamily="18" charset="0"/>
                <a:ea typeface="Cambria" panose="02040503050406030204" pitchFamily="18" charset="0"/>
              </a:rPr>
              <a:t>Now imagine that the student continues in the program. How does the change in enrollment status affect them moving forward?</a:t>
            </a:r>
          </a:p>
        </p:txBody>
      </p:sp>
      <p:sp>
        <p:nvSpPr>
          <p:cNvPr id="22" name="Rectangle 21">
            <a:extLst>
              <a:ext uri="{FF2B5EF4-FFF2-40B4-BE49-F238E27FC236}">
                <a16:creationId xmlns:a16="http://schemas.microsoft.com/office/drawing/2014/main" id="{C9136F2A-44D9-48CD-92F0-BBCE83F300DD}"/>
              </a:ext>
            </a:extLst>
          </p:cNvPr>
          <p:cNvSpPr/>
          <p:nvPr/>
        </p:nvSpPr>
        <p:spPr>
          <a:xfrm>
            <a:off x="1646567" y="2423039"/>
            <a:ext cx="3378466" cy="14660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Subscription Period 1: AY1 Fall</a:t>
            </a:r>
          </a:p>
          <a:p>
            <a:pPr algn="ctr"/>
            <a:endParaRPr lang="en-US"/>
          </a:p>
          <a:p>
            <a:pPr algn="ctr"/>
            <a:r>
              <a:rPr lang="en-US"/>
              <a:t>Credit Hours Associated: 12</a:t>
            </a:r>
          </a:p>
        </p:txBody>
      </p:sp>
      <p:sp>
        <p:nvSpPr>
          <p:cNvPr id="23" name="Rectangle 22">
            <a:extLst>
              <a:ext uri="{FF2B5EF4-FFF2-40B4-BE49-F238E27FC236}">
                <a16:creationId xmlns:a16="http://schemas.microsoft.com/office/drawing/2014/main" id="{221468C7-3227-4A61-8BC0-DE7EFE8F0EA5}"/>
              </a:ext>
            </a:extLst>
          </p:cNvPr>
          <p:cNvSpPr/>
          <p:nvPr/>
        </p:nvSpPr>
        <p:spPr>
          <a:xfrm>
            <a:off x="6726498" y="2423039"/>
            <a:ext cx="3378466" cy="1466037"/>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a:solidFill>
                  <a:schemeClr val="tx1"/>
                </a:solidFill>
              </a:rPr>
              <a:t>Subscription Period 2: AY1 </a:t>
            </a:r>
            <a:r>
              <a:rPr lang="en-US" err="1">
                <a:solidFill>
                  <a:schemeClr val="tx1"/>
                </a:solidFill>
              </a:rPr>
              <a:t>Spr</a:t>
            </a:r>
            <a:endParaRPr lang="en-US">
              <a:solidFill>
                <a:schemeClr val="tx1"/>
              </a:solidFill>
            </a:endParaRPr>
          </a:p>
          <a:p>
            <a:pPr algn="ctr"/>
            <a:endParaRPr lang="en-US">
              <a:solidFill>
                <a:schemeClr val="tx1"/>
              </a:solidFill>
            </a:endParaRPr>
          </a:p>
          <a:p>
            <a:pPr algn="ctr"/>
            <a:r>
              <a:rPr lang="en-US">
                <a:solidFill>
                  <a:schemeClr val="tx1"/>
                </a:solidFill>
              </a:rPr>
              <a:t>Credit Hours Associated: 6</a:t>
            </a:r>
          </a:p>
        </p:txBody>
      </p:sp>
      <p:cxnSp>
        <p:nvCxnSpPr>
          <p:cNvPr id="25" name="Straight Arrow Connector 24">
            <a:extLst>
              <a:ext uri="{FF2B5EF4-FFF2-40B4-BE49-F238E27FC236}">
                <a16:creationId xmlns:a16="http://schemas.microsoft.com/office/drawing/2014/main" id="{10E8887B-2E31-4407-8FB4-A7255FD7E622}"/>
              </a:ext>
            </a:extLst>
          </p:cNvPr>
          <p:cNvCxnSpPr>
            <a:cxnSpLocks/>
          </p:cNvCxnSpPr>
          <p:nvPr/>
        </p:nvCxnSpPr>
        <p:spPr>
          <a:xfrm flipV="1">
            <a:off x="1646567" y="4313870"/>
            <a:ext cx="3416291" cy="22264"/>
          </a:xfrm>
          <a:prstGeom prst="straightConnector1">
            <a:avLst/>
          </a:prstGeom>
          <a:ln>
            <a:tailEnd type="triangle"/>
          </a:ln>
        </p:spPr>
        <p:style>
          <a:lnRef idx="1">
            <a:schemeClr val="accent5"/>
          </a:lnRef>
          <a:fillRef idx="0">
            <a:schemeClr val="accent5"/>
          </a:fillRef>
          <a:effectRef idx="0">
            <a:schemeClr val="accent5"/>
          </a:effectRef>
          <a:fontRef idx="minor">
            <a:schemeClr val="tx1"/>
          </a:fontRef>
        </p:style>
      </p:cxnSp>
      <p:sp>
        <p:nvSpPr>
          <p:cNvPr id="26" name="TextBox 25">
            <a:extLst>
              <a:ext uri="{FF2B5EF4-FFF2-40B4-BE49-F238E27FC236}">
                <a16:creationId xmlns:a16="http://schemas.microsoft.com/office/drawing/2014/main" id="{884D3D6F-0129-45F9-A656-55BE5321EBAE}"/>
              </a:ext>
            </a:extLst>
          </p:cNvPr>
          <p:cNvSpPr txBox="1"/>
          <p:nvPr/>
        </p:nvSpPr>
        <p:spPr>
          <a:xfrm>
            <a:off x="1914245" y="3944538"/>
            <a:ext cx="2929007" cy="369332"/>
          </a:xfrm>
          <a:prstGeom prst="rect">
            <a:avLst/>
          </a:prstGeom>
          <a:noFill/>
        </p:spPr>
        <p:txBody>
          <a:bodyPr wrap="square" rtlCol="0">
            <a:spAutoFit/>
          </a:bodyPr>
          <a:lstStyle/>
          <a:p>
            <a:r>
              <a:rPr lang="en-US">
                <a:solidFill>
                  <a:srgbClr val="FFFF00"/>
                </a:solidFill>
              </a:rPr>
              <a:t>Student completes 6 hours</a:t>
            </a:r>
          </a:p>
        </p:txBody>
      </p:sp>
      <p:cxnSp>
        <p:nvCxnSpPr>
          <p:cNvPr id="27" name="Straight Arrow Connector 26">
            <a:extLst>
              <a:ext uri="{FF2B5EF4-FFF2-40B4-BE49-F238E27FC236}">
                <a16:creationId xmlns:a16="http://schemas.microsoft.com/office/drawing/2014/main" id="{A83538FA-11E4-447C-87E7-E94AABADE8E9}"/>
              </a:ext>
            </a:extLst>
          </p:cNvPr>
          <p:cNvCxnSpPr>
            <a:cxnSpLocks/>
          </p:cNvCxnSpPr>
          <p:nvPr/>
        </p:nvCxnSpPr>
        <p:spPr>
          <a:xfrm>
            <a:off x="6740287" y="4295299"/>
            <a:ext cx="3378466" cy="0"/>
          </a:xfrm>
          <a:prstGeom prst="straightConnector1">
            <a:avLst/>
          </a:prstGeom>
          <a:ln>
            <a:tailEnd type="triangle"/>
          </a:ln>
        </p:spPr>
        <p:style>
          <a:lnRef idx="1">
            <a:schemeClr val="accent5"/>
          </a:lnRef>
          <a:fillRef idx="0">
            <a:schemeClr val="accent5"/>
          </a:fillRef>
          <a:effectRef idx="0">
            <a:schemeClr val="accent5"/>
          </a:effectRef>
          <a:fontRef idx="minor">
            <a:schemeClr val="tx1"/>
          </a:fontRef>
        </p:style>
      </p:cxnSp>
      <p:sp>
        <p:nvSpPr>
          <p:cNvPr id="28" name="TextBox 27">
            <a:extLst>
              <a:ext uri="{FF2B5EF4-FFF2-40B4-BE49-F238E27FC236}">
                <a16:creationId xmlns:a16="http://schemas.microsoft.com/office/drawing/2014/main" id="{EDEC46FC-86CE-4B7C-BDC4-6BC1189168CF}"/>
              </a:ext>
            </a:extLst>
          </p:cNvPr>
          <p:cNvSpPr txBox="1"/>
          <p:nvPr/>
        </p:nvSpPr>
        <p:spPr>
          <a:xfrm>
            <a:off x="6970140" y="3925967"/>
            <a:ext cx="2929007" cy="369332"/>
          </a:xfrm>
          <a:prstGeom prst="rect">
            <a:avLst/>
          </a:prstGeom>
          <a:noFill/>
        </p:spPr>
        <p:txBody>
          <a:bodyPr wrap="square" rtlCol="0">
            <a:spAutoFit/>
          </a:bodyPr>
          <a:lstStyle/>
          <a:p>
            <a:r>
              <a:rPr lang="en-US">
                <a:solidFill>
                  <a:srgbClr val="FFFF00"/>
                </a:solidFill>
              </a:rPr>
              <a:t>Student completes 4 hours</a:t>
            </a:r>
          </a:p>
        </p:txBody>
      </p:sp>
      <p:cxnSp>
        <p:nvCxnSpPr>
          <p:cNvPr id="9" name="Straight Arrow Connector 8">
            <a:extLst>
              <a:ext uri="{FF2B5EF4-FFF2-40B4-BE49-F238E27FC236}">
                <a16:creationId xmlns:a16="http://schemas.microsoft.com/office/drawing/2014/main" id="{F1EDD408-3924-4EFB-9E9C-0865DE74D40E}"/>
              </a:ext>
            </a:extLst>
          </p:cNvPr>
          <p:cNvCxnSpPr>
            <a:stCxn id="22" idx="3"/>
            <a:endCxn id="23" idx="1"/>
          </p:cNvCxnSpPr>
          <p:nvPr/>
        </p:nvCxnSpPr>
        <p:spPr>
          <a:xfrm>
            <a:off x="5025033" y="3156058"/>
            <a:ext cx="1701465" cy="0"/>
          </a:xfrm>
          <a:prstGeom prst="straightConnector1">
            <a:avLst/>
          </a:prstGeom>
          <a:ln>
            <a:tailEnd type="triangle"/>
          </a:ln>
        </p:spPr>
        <p:style>
          <a:lnRef idx="1">
            <a:schemeClr val="accent5"/>
          </a:lnRef>
          <a:fillRef idx="0">
            <a:schemeClr val="accent5"/>
          </a:fillRef>
          <a:effectRef idx="0">
            <a:schemeClr val="accent5"/>
          </a:effectRef>
          <a:fontRef idx="minor">
            <a:schemeClr val="tx1"/>
          </a:fontRef>
        </p:style>
      </p:cxnSp>
      <p:sp>
        <p:nvSpPr>
          <p:cNvPr id="36" name="Rectangle 35">
            <a:extLst>
              <a:ext uri="{FF2B5EF4-FFF2-40B4-BE49-F238E27FC236}">
                <a16:creationId xmlns:a16="http://schemas.microsoft.com/office/drawing/2014/main" id="{D02C5011-F883-4681-9E38-A2C16C0F928D}"/>
              </a:ext>
            </a:extLst>
          </p:cNvPr>
          <p:cNvSpPr/>
          <p:nvPr/>
        </p:nvSpPr>
        <p:spPr>
          <a:xfrm>
            <a:off x="1691542" y="4794078"/>
            <a:ext cx="3378466" cy="1466037"/>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a:solidFill>
                  <a:schemeClr val="tx1"/>
                </a:solidFill>
              </a:rPr>
              <a:t>Subscription Period 3: AY2 Fall</a:t>
            </a:r>
          </a:p>
          <a:p>
            <a:pPr algn="ctr"/>
            <a:endParaRPr lang="en-US">
              <a:solidFill>
                <a:schemeClr val="tx1"/>
              </a:solidFill>
            </a:endParaRPr>
          </a:p>
          <a:p>
            <a:pPr algn="ctr"/>
            <a:r>
              <a:rPr lang="en-US">
                <a:solidFill>
                  <a:schemeClr val="tx1"/>
                </a:solidFill>
              </a:rPr>
              <a:t>Credit Hours Associated: 6</a:t>
            </a:r>
          </a:p>
        </p:txBody>
      </p:sp>
      <p:cxnSp>
        <p:nvCxnSpPr>
          <p:cNvPr id="37" name="Straight Arrow Connector 36">
            <a:extLst>
              <a:ext uri="{FF2B5EF4-FFF2-40B4-BE49-F238E27FC236}">
                <a16:creationId xmlns:a16="http://schemas.microsoft.com/office/drawing/2014/main" id="{B5B0E6DD-4B5F-4E38-AEA2-631720D84E71}"/>
              </a:ext>
            </a:extLst>
          </p:cNvPr>
          <p:cNvCxnSpPr>
            <a:cxnSpLocks/>
          </p:cNvCxnSpPr>
          <p:nvPr/>
        </p:nvCxnSpPr>
        <p:spPr>
          <a:xfrm>
            <a:off x="1705331" y="6666338"/>
            <a:ext cx="3378466" cy="0"/>
          </a:xfrm>
          <a:prstGeom prst="straightConnector1">
            <a:avLst/>
          </a:prstGeom>
          <a:ln>
            <a:tailEnd type="triangle"/>
          </a:ln>
        </p:spPr>
        <p:style>
          <a:lnRef idx="1">
            <a:schemeClr val="accent5"/>
          </a:lnRef>
          <a:fillRef idx="0">
            <a:schemeClr val="accent5"/>
          </a:fillRef>
          <a:effectRef idx="0">
            <a:schemeClr val="accent5"/>
          </a:effectRef>
          <a:fontRef idx="minor">
            <a:schemeClr val="tx1"/>
          </a:fontRef>
        </p:style>
      </p:cxnSp>
      <p:sp>
        <p:nvSpPr>
          <p:cNvPr id="38" name="TextBox 37">
            <a:extLst>
              <a:ext uri="{FF2B5EF4-FFF2-40B4-BE49-F238E27FC236}">
                <a16:creationId xmlns:a16="http://schemas.microsoft.com/office/drawing/2014/main" id="{DB1D3575-0679-4F66-8ADE-F10DE3A93977}"/>
              </a:ext>
            </a:extLst>
          </p:cNvPr>
          <p:cNvSpPr txBox="1"/>
          <p:nvPr/>
        </p:nvSpPr>
        <p:spPr>
          <a:xfrm>
            <a:off x="1935184" y="6297006"/>
            <a:ext cx="2929007" cy="369332"/>
          </a:xfrm>
          <a:prstGeom prst="rect">
            <a:avLst/>
          </a:prstGeom>
          <a:noFill/>
        </p:spPr>
        <p:txBody>
          <a:bodyPr wrap="square" rtlCol="0">
            <a:spAutoFit/>
          </a:bodyPr>
          <a:lstStyle/>
          <a:p>
            <a:r>
              <a:rPr lang="en-US">
                <a:solidFill>
                  <a:srgbClr val="FFFF00"/>
                </a:solidFill>
              </a:rPr>
              <a:t>Student completes 4 hours</a:t>
            </a:r>
          </a:p>
        </p:txBody>
      </p:sp>
      <p:sp>
        <p:nvSpPr>
          <p:cNvPr id="39" name="Rectangle 38">
            <a:extLst>
              <a:ext uri="{FF2B5EF4-FFF2-40B4-BE49-F238E27FC236}">
                <a16:creationId xmlns:a16="http://schemas.microsoft.com/office/drawing/2014/main" id="{2FC546CB-9471-4983-A963-CFBFAC067938}"/>
              </a:ext>
            </a:extLst>
          </p:cNvPr>
          <p:cNvSpPr/>
          <p:nvPr/>
        </p:nvSpPr>
        <p:spPr>
          <a:xfrm>
            <a:off x="6755255" y="4772539"/>
            <a:ext cx="3378466" cy="1466037"/>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a:solidFill>
                  <a:schemeClr val="tx1"/>
                </a:solidFill>
              </a:rPr>
              <a:t>Subscription Period 3: AY2 </a:t>
            </a:r>
            <a:r>
              <a:rPr lang="en-US" err="1">
                <a:solidFill>
                  <a:schemeClr val="tx1"/>
                </a:solidFill>
              </a:rPr>
              <a:t>Spr</a:t>
            </a:r>
            <a:endParaRPr lang="en-US">
              <a:solidFill>
                <a:schemeClr val="tx1"/>
              </a:solidFill>
            </a:endParaRPr>
          </a:p>
          <a:p>
            <a:pPr algn="ctr"/>
            <a:endParaRPr lang="en-US">
              <a:solidFill>
                <a:schemeClr val="tx1"/>
              </a:solidFill>
            </a:endParaRPr>
          </a:p>
          <a:p>
            <a:pPr algn="ctr"/>
            <a:r>
              <a:rPr lang="en-US">
                <a:solidFill>
                  <a:schemeClr val="tx1"/>
                </a:solidFill>
              </a:rPr>
              <a:t>Credit Hours Associated: 6</a:t>
            </a:r>
          </a:p>
        </p:txBody>
      </p:sp>
      <p:cxnSp>
        <p:nvCxnSpPr>
          <p:cNvPr id="42" name="Connector: Elbow 41">
            <a:extLst>
              <a:ext uri="{FF2B5EF4-FFF2-40B4-BE49-F238E27FC236}">
                <a16:creationId xmlns:a16="http://schemas.microsoft.com/office/drawing/2014/main" id="{FDD5740C-7C52-4DD8-82A3-DEF076E5415D}"/>
              </a:ext>
            </a:extLst>
          </p:cNvPr>
          <p:cNvCxnSpPr>
            <a:stCxn id="23" idx="3"/>
            <a:endCxn id="36" idx="1"/>
          </p:cNvCxnSpPr>
          <p:nvPr/>
        </p:nvCxnSpPr>
        <p:spPr>
          <a:xfrm flipH="1">
            <a:off x="1691542" y="3156058"/>
            <a:ext cx="8413422" cy="2371039"/>
          </a:xfrm>
          <a:prstGeom prst="bentConnector5">
            <a:avLst>
              <a:gd name="adj1" fmla="val -2717"/>
              <a:gd name="adj2" fmla="val 59337"/>
              <a:gd name="adj3" fmla="val 102717"/>
            </a:avLst>
          </a:prstGeom>
          <a:ln>
            <a:tailEnd type="triangle"/>
          </a:ln>
        </p:spPr>
        <p:style>
          <a:lnRef idx="1">
            <a:schemeClr val="accent5"/>
          </a:lnRef>
          <a:fillRef idx="0">
            <a:schemeClr val="accent5"/>
          </a:fillRef>
          <a:effectRef idx="0">
            <a:schemeClr val="accent5"/>
          </a:effectRef>
          <a:fontRef idx="minor">
            <a:schemeClr val="tx1"/>
          </a:fontRef>
        </p:style>
      </p:cxnSp>
      <p:cxnSp>
        <p:nvCxnSpPr>
          <p:cNvPr id="44" name="Straight Arrow Connector 43">
            <a:extLst>
              <a:ext uri="{FF2B5EF4-FFF2-40B4-BE49-F238E27FC236}">
                <a16:creationId xmlns:a16="http://schemas.microsoft.com/office/drawing/2014/main" id="{479E27DA-51CB-4D9D-B3B4-EFC39F084A0C}"/>
              </a:ext>
            </a:extLst>
          </p:cNvPr>
          <p:cNvCxnSpPr/>
          <p:nvPr/>
        </p:nvCxnSpPr>
        <p:spPr>
          <a:xfrm>
            <a:off x="5062858" y="5515459"/>
            <a:ext cx="1701465" cy="0"/>
          </a:xfrm>
          <a:prstGeom prst="straightConnector1">
            <a:avLst/>
          </a:prstGeom>
          <a:ln>
            <a:tailEnd type="triangle"/>
          </a:ln>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302550104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44</a:t>
            </a:fld>
            <a:endParaRPr lang="en-US"/>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a:t>Changing enrollment status</a:t>
            </a:r>
          </a:p>
        </p:txBody>
      </p:sp>
      <p:sp>
        <p:nvSpPr>
          <p:cNvPr id="8" name="TextBox 7">
            <a:extLst>
              <a:ext uri="{FF2B5EF4-FFF2-40B4-BE49-F238E27FC236}">
                <a16:creationId xmlns:a16="http://schemas.microsoft.com/office/drawing/2014/main" id="{9A3E1C7E-D374-4D01-9AB2-BEA408D6CC7E}"/>
              </a:ext>
            </a:extLst>
          </p:cNvPr>
          <p:cNvSpPr txBox="1"/>
          <p:nvPr/>
        </p:nvSpPr>
        <p:spPr>
          <a:xfrm>
            <a:off x="338889" y="1505275"/>
            <a:ext cx="11514221" cy="80021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US" sz="2300">
                <a:solidFill>
                  <a:schemeClr val="bg1"/>
                </a:solidFill>
                <a:latin typeface="Cambria" panose="02040503050406030204" pitchFamily="18" charset="0"/>
                <a:ea typeface="Cambria" panose="02040503050406030204" pitchFamily="18" charset="0"/>
              </a:rPr>
              <a:t>The credits associated with the most recent period are excluded, but the hours from the first two periods, AY1 Fall (12) and AY1 Spring (6) are added together for a total of 18.</a:t>
            </a:r>
          </a:p>
        </p:txBody>
      </p:sp>
      <p:sp>
        <p:nvSpPr>
          <p:cNvPr id="22" name="Rectangle 21">
            <a:extLst>
              <a:ext uri="{FF2B5EF4-FFF2-40B4-BE49-F238E27FC236}">
                <a16:creationId xmlns:a16="http://schemas.microsoft.com/office/drawing/2014/main" id="{C9136F2A-44D9-48CD-92F0-BBCE83F300DD}"/>
              </a:ext>
            </a:extLst>
          </p:cNvPr>
          <p:cNvSpPr/>
          <p:nvPr/>
        </p:nvSpPr>
        <p:spPr>
          <a:xfrm>
            <a:off x="1694693" y="2423039"/>
            <a:ext cx="3378466" cy="14660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Subscription Period 1: AY1 Fall</a:t>
            </a:r>
          </a:p>
          <a:p>
            <a:pPr algn="ctr"/>
            <a:endParaRPr lang="en-US" dirty="0"/>
          </a:p>
          <a:p>
            <a:pPr algn="ctr"/>
            <a:r>
              <a:rPr lang="en-US" dirty="0"/>
              <a:t>Credit Hours Associated: 12</a:t>
            </a:r>
          </a:p>
        </p:txBody>
      </p:sp>
      <p:sp>
        <p:nvSpPr>
          <p:cNvPr id="23" name="Rectangle 22">
            <a:extLst>
              <a:ext uri="{FF2B5EF4-FFF2-40B4-BE49-F238E27FC236}">
                <a16:creationId xmlns:a16="http://schemas.microsoft.com/office/drawing/2014/main" id="{221468C7-3227-4A61-8BC0-DE7EFE8F0EA5}"/>
              </a:ext>
            </a:extLst>
          </p:cNvPr>
          <p:cNvSpPr/>
          <p:nvPr/>
        </p:nvSpPr>
        <p:spPr>
          <a:xfrm>
            <a:off x="6774624" y="2423039"/>
            <a:ext cx="3378466" cy="1466037"/>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dirty="0">
                <a:solidFill>
                  <a:schemeClr val="tx1"/>
                </a:solidFill>
              </a:rPr>
              <a:t>Subscription Period 2: AY1 </a:t>
            </a:r>
            <a:r>
              <a:rPr lang="en-US" dirty="0" err="1">
                <a:solidFill>
                  <a:schemeClr val="tx1"/>
                </a:solidFill>
              </a:rPr>
              <a:t>Spr</a:t>
            </a:r>
            <a:endParaRPr lang="en-US" dirty="0">
              <a:solidFill>
                <a:schemeClr val="tx1"/>
              </a:solidFill>
            </a:endParaRPr>
          </a:p>
          <a:p>
            <a:pPr algn="ctr"/>
            <a:endParaRPr lang="en-US" dirty="0">
              <a:solidFill>
                <a:schemeClr val="tx1"/>
              </a:solidFill>
            </a:endParaRPr>
          </a:p>
          <a:p>
            <a:pPr algn="ctr"/>
            <a:r>
              <a:rPr lang="en-US" dirty="0">
                <a:solidFill>
                  <a:schemeClr val="tx1"/>
                </a:solidFill>
              </a:rPr>
              <a:t>Credit Hours Associated: 6</a:t>
            </a:r>
          </a:p>
        </p:txBody>
      </p:sp>
      <p:cxnSp>
        <p:nvCxnSpPr>
          <p:cNvPr id="25" name="Straight Arrow Connector 24">
            <a:extLst>
              <a:ext uri="{FF2B5EF4-FFF2-40B4-BE49-F238E27FC236}">
                <a16:creationId xmlns:a16="http://schemas.microsoft.com/office/drawing/2014/main" id="{10E8887B-2E31-4407-8FB4-A7255FD7E622}"/>
              </a:ext>
            </a:extLst>
          </p:cNvPr>
          <p:cNvCxnSpPr>
            <a:cxnSpLocks/>
          </p:cNvCxnSpPr>
          <p:nvPr/>
        </p:nvCxnSpPr>
        <p:spPr>
          <a:xfrm flipV="1">
            <a:off x="1694693" y="4313870"/>
            <a:ext cx="3416291" cy="22264"/>
          </a:xfrm>
          <a:prstGeom prst="straightConnector1">
            <a:avLst/>
          </a:prstGeom>
          <a:ln>
            <a:tailEnd type="triangle"/>
          </a:ln>
        </p:spPr>
        <p:style>
          <a:lnRef idx="1">
            <a:schemeClr val="accent5"/>
          </a:lnRef>
          <a:fillRef idx="0">
            <a:schemeClr val="accent5"/>
          </a:fillRef>
          <a:effectRef idx="0">
            <a:schemeClr val="accent5"/>
          </a:effectRef>
          <a:fontRef idx="minor">
            <a:schemeClr val="tx1"/>
          </a:fontRef>
        </p:style>
      </p:cxnSp>
      <p:sp>
        <p:nvSpPr>
          <p:cNvPr id="26" name="TextBox 25">
            <a:extLst>
              <a:ext uri="{FF2B5EF4-FFF2-40B4-BE49-F238E27FC236}">
                <a16:creationId xmlns:a16="http://schemas.microsoft.com/office/drawing/2014/main" id="{884D3D6F-0129-45F9-A656-55BE5321EBAE}"/>
              </a:ext>
            </a:extLst>
          </p:cNvPr>
          <p:cNvSpPr txBox="1"/>
          <p:nvPr/>
        </p:nvSpPr>
        <p:spPr>
          <a:xfrm>
            <a:off x="1962371" y="3944538"/>
            <a:ext cx="2929007" cy="369332"/>
          </a:xfrm>
          <a:prstGeom prst="rect">
            <a:avLst/>
          </a:prstGeom>
          <a:noFill/>
        </p:spPr>
        <p:txBody>
          <a:bodyPr wrap="square" rtlCol="0">
            <a:spAutoFit/>
          </a:bodyPr>
          <a:lstStyle/>
          <a:p>
            <a:r>
              <a:rPr lang="en-US">
                <a:solidFill>
                  <a:srgbClr val="FFFF00"/>
                </a:solidFill>
              </a:rPr>
              <a:t>Student completes 6 hours</a:t>
            </a:r>
          </a:p>
        </p:txBody>
      </p:sp>
      <p:cxnSp>
        <p:nvCxnSpPr>
          <p:cNvPr id="27" name="Straight Arrow Connector 26">
            <a:extLst>
              <a:ext uri="{FF2B5EF4-FFF2-40B4-BE49-F238E27FC236}">
                <a16:creationId xmlns:a16="http://schemas.microsoft.com/office/drawing/2014/main" id="{A83538FA-11E4-447C-87E7-E94AABADE8E9}"/>
              </a:ext>
            </a:extLst>
          </p:cNvPr>
          <p:cNvCxnSpPr>
            <a:cxnSpLocks/>
          </p:cNvCxnSpPr>
          <p:nvPr/>
        </p:nvCxnSpPr>
        <p:spPr>
          <a:xfrm>
            <a:off x="6788413" y="4295299"/>
            <a:ext cx="3378466" cy="0"/>
          </a:xfrm>
          <a:prstGeom prst="straightConnector1">
            <a:avLst/>
          </a:prstGeom>
          <a:ln>
            <a:tailEnd type="triangle"/>
          </a:ln>
        </p:spPr>
        <p:style>
          <a:lnRef idx="1">
            <a:schemeClr val="accent5"/>
          </a:lnRef>
          <a:fillRef idx="0">
            <a:schemeClr val="accent5"/>
          </a:fillRef>
          <a:effectRef idx="0">
            <a:schemeClr val="accent5"/>
          </a:effectRef>
          <a:fontRef idx="minor">
            <a:schemeClr val="tx1"/>
          </a:fontRef>
        </p:style>
      </p:cxnSp>
      <p:sp>
        <p:nvSpPr>
          <p:cNvPr id="28" name="TextBox 27">
            <a:extLst>
              <a:ext uri="{FF2B5EF4-FFF2-40B4-BE49-F238E27FC236}">
                <a16:creationId xmlns:a16="http://schemas.microsoft.com/office/drawing/2014/main" id="{EDEC46FC-86CE-4B7C-BDC4-6BC1189168CF}"/>
              </a:ext>
            </a:extLst>
          </p:cNvPr>
          <p:cNvSpPr txBox="1"/>
          <p:nvPr/>
        </p:nvSpPr>
        <p:spPr>
          <a:xfrm>
            <a:off x="7018266" y="3925967"/>
            <a:ext cx="2929007" cy="369332"/>
          </a:xfrm>
          <a:prstGeom prst="rect">
            <a:avLst/>
          </a:prstGeom>
          <a:noFill/>
        </p:spPr>
        <p:txBody>
          <a:bodyPr wrap="square" rtlCol="0">
            <a:spAutoFit/>
          </a:bodyPr>
          <a:lstStyle/>
          <a:p>
            <a:r>
              <a:rPr lang="en-US">
                <a:solidFill>
                  <a:srgbClr val="FFFF00"/>
                </a:solidFill>
              </a:rPr>
              <a:t>Student completes 4 hours</a:t>
            </a:r>
          </a:p>
        </p:txBody>
      </p:sp>
      <p:cxnSp>
        <p:nvCxnSpPr>
          <p:cNvPr id="9" name="Straight Arrow Connector 8">
            <a:extLst>
              <a:ext uri="{FF2B5EF4-FFF2-40B4-BE49-F238E27FC236}">
                <a16:creationId xmlns:a16="http://schemas.microsoft.com/office/drawing/2014/main" id="{F1EDD408-3924-4EFB-9E9C-0865DE74D40E}"/>
              </a:ext>
            </a:extLst>
          </p:cNvPr>
          <p:cNvCxnSpPr>
            <a:stCxn id="22" idx="3"/>
            <a:endCxn id="23" idx="1"/>
          </p:cNvCxnSpPr>
          <p:nvPr/>
        </p:nvCxnSpPr>
        <p:spPr>
          <a:xfrm>
            <a:off x="5073159" y="3156058"/>
            <a:ext cx="1701465" cy="0"/>
          </a:xfrm>
          <a:prstGeom prst="straightConnector1">
            <a:avLst/>
          </a:prstGeom>
          <a:ln>
            <a:tailEnd type="triangle"/>
          </a:ln>
        </p:spPr>
        <p:style>
          <a:lnRef idx="1">
            <a:schemeClr val="accent5"/>
          </a:lnRef>
          <a:fillRef idx="0">
            <a:schemeClr val="accent5"/>
          </a:fillRef>
          <a:effectRef idx="0">
            <a:schemeClr val="accent5"/>
          </a:effectRef>
          <a:fontRef idx="minor">
            <a:schemeClr val="tx1"/>
          </a:fontRef>
        </p:style>
      </p:cxnSp>
      <p:sp>
        <p:nvSpPr>
          <p:cNvPr id="36" name="Rectangle 35">
            <a:extLst>
              <a:ext uri="{FF2B5EF4-FFF2-40B4-BE49-F238E27FC236}">
                <a16:creationId xmlns:a16="http://schemas.microsoft.com/office/drawing/2014/main" id="{D02C5011-F883-4681-9E38-A2C16C0F928D}"/>
              </a:ext>
            </a:extLst>
          </p:cNvPr>
          <p:cNvSpPr/>
          <p:nvPr/>
        </p:nvSpPr>
        <p:spPr>
          <a:xfrm>
            <a:off x="1739668" y="4794078"/>
            <a:ext cx="3378466" cy="1466037"/>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a:solidFill>
                  <a:schemeClr val="tx1"/>
                </a:solidFill>
              </a:rPr>
              <a:t>Subscription Period 3: AY2 Fall</a:t>
            </a:r>
          </a:p>
          <a:p>
            <a:pPr algn="ctr"/>
            <a:endParaRPr lang="en-US">
              <a:solidFill>
                <a:schemeClr val="tx1"/>
              </a:solidFill>
            </a:endParaRPr>
          </a:p>
          <a:p>
            <a:pPr algn="ctr"/>
            <a:r>
              <a:rPr lang="en-US">
                <a:solidFill>
                  <a:schemeClr val="tx1"/>
                </a:solidFill>
              </a:rPr>
              <a:t>Credit Hours Associated: 6</a:t>
            </a:r>
          </a:p>
        </p:txBody>
      </p:sp>
      <p:cxnSp>
        <p:nvCxnSpPr>
          <p:cNvPr id="37" name="Straight Arrow Connector 36">
            <a:extLst>
              <a:ext uri="{FF2B5EF4-FFF2-40B4-BE49-F238E27FC236}">
                <a16:creationId xmlns:a16="http://schemas.microsoft.com/office/drawing/2014/main" id="{B5B0E6DD-4B5F-4E38-AEA2-631720D84E71}"/>
              </a:ext>
            </a:extLst>
          </p:cNvPr>
          <p:cNvCxnSpPr>
            <a:cxnSpLocks/>
          </p:cNvCxnSpPr>
          <p:nvPr/>
        </p:nvCxnSpPr>
        <p:spPr>
          <a:xfrm>
            <a:off x="1753457" y="6666338"/>
            <a:ext cx="3378466" cy="0"/>
          </a:xfrm>
          <a:prstGeom prst="straightConnector1">
            <a:avLst/>
          </a:prstGeom>
          <a:ln>
            <a:tailEnd type="triangle"/>
          </a:ln>
        </p:spPr>
        <p:style>
          <a:lnRef idx="1">
            <a:schemeClr val="accent5"/>
          </a:lnRef>
          <a:fillRef idx="0">
            <a:schemeClr val="accent5"/>
          </a:fillRef>
          <a:effectRef idx="0">
            <a:schemeClr val="accent5"/>
          </a:effectRef>
          <a:fontRef idx="minor">
            <a:schemeClr val="tx1"/>
          </a:fontRef>
        </p:style>
      </p:cxnSp>
      <p:sp>
        <p:nvSpPr>
          <p:cNvPr id="38" name="TextBox 37">
            <a:extLst>
              <a:ext uri="{FF2B5EF4-FFF2-40B4-BE49-F238E27FC236}">
                <a16:creationId xmlns:a16="http://schemas.microsoft.com/office/drawing/2014/main" id="{DB1D3575-0679-4F66-8ADE-F10DE3A93977}"/>
              </a:ext>
            </a:extLst>
          </p:cNvPr>
          <p:cNvSpPr txBox="1"/>
          <p:nvPr/>
        </p:nvSpPr>
        <p:spPr>
          <a:xfrm>
            <a:off x="1983310" y="6297006"/>
            <a:ext cx="2929007" cy="369332"/>
          </a:xfrm>
          <a:prstGeom prst="rect">
            <a:avLst/>
          </a:prstGeom>
          <a:noFill/>
        </p:spPr>
        <p:txBody>
          <a:bodyPr wrap="square" rtlCol="0">
            <a:spAutoFit/>
          </a:bodyPr>
          <a:lstStyle/>
          <a:p>
            <a:r>
              <a:rPr lang="en-US">
                <a:solidFill>
                  <a:srgbClr val="FFFF00"/>
                </a:solidFill>
              </a:rPr>
              <a:t>Student completes 4 hours</a:t>
            </a:r>
          </a:p>
        </p:txBody>
      </p:sp>
      <p:sp>
        <p:nvSpPr>
          <p:cNvPr id="39" name="Rectangle 38">
            <a:extLst>
              <a:ext uri="{FF2B5EF4-FFF2-40B4-BE49-F238E27FC236}">
                <a16:creationId xmlns:a16="http://schemas.microsoft.com/office/drawing/2014/main" id="{2FC546CB-9471-4983-A963-CFBFAC067938}"/>
              </a:ext>
            </a:extLst>
          </p:cNvPr>
          <p:cNvSpPr/>
          <p:nvPr/>
        </p:nvSpPr>
        <p:spPr>
          <a:xfrm>
            <a:off x="6803381" y="4772539"/>
            <a:ext cx="3378466" cy="1466037"/>
          </a:xfrm>
          <a:prstGeom prst="rect">
            <a:avLst/>
          </a:prstGeom>
          <a:solidFill>
            <a:srgbClr val="FF0000"/>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dirty="0">
                <a:solidFill>
                  <a:schemeClr val="tx1"/>
                </a:solidFill>
              </a:rPr>
              <a:t>Subscription Period 3: AY2 </a:t>
            </a:r>
            <a:r>
              <a:rPr lang="en-US" dirty="0" err="1">
                <a:solidFill>
                  <a:schemeClr val="tx1"/>
                </a:solidFill>
              </a:rPr>
              <a:t>Spr</a:t>
            </a:r>
            <a:endParaRPr lang="en-US" dirty="0">
              <a:solidFill>
                <a:schemeClr val="tx1"/>
              </a:solidFill>
            </a:endParaRPr>
          </a:p>
          <a:p>
            <a:pPr algn="ctr"/>
            <a:r>
              <a:rPr lang="en-US" dirty="0">
                <a:solidFill>
                  <a:schemeClr val="tx1"/>
                </a:solidFill>
              </a:rPr>
              <a:t>Credit Hours Associated: 6</a:t>
            </a:r>
          </a:p>
          <a:p>
            <a:pPr algn="ctr"/>
            <a:r>
              <a:rPr lang="en-US" dirty="0">
                <a:solidFill>
                  <a:schemeClr val="tx1"/>
                </a:solidFill>
              </a:rPr>
              <a:t>Completion Requirement: 18</a:t>
            </a:r>
          </a:p>
          <a:p>
            <a:pPr algn="ctr"/>
            <a:r>
              <a:rPr lang="en-US" dirty="0">
                <a:solidFill>
                  <a:schemeClr val="tx1"/>
                </a:solidFill>
              </a:rPr>
              <a:t>Credits Completed at Beginning of Term: 14</a:t>
            </a:r>
          </a:p>
        </p:txBody>
      </p:sp>
      <p:cxnSp>
        <p:nvCxnSpPr>
          <p:cNvPr id="42" name="Connector: Elbow 41">
            <a:extLst>
              <a:ext uri="{FF2B5EF4-FFF2-40B4-BE49-F238E27FC236}">
                <a16:creationId xmlns:a16="http://schemas.microsoft.com/office/drawing/2014/main" id="{FDD5740C-7C52-4DD8-82A3-DEF076E5415D}"/>
              </a:ext>
            </a:extLst>
          </p:cNvPr>
          <p:cNvCxnSpPr>
            <a:stCxn id="23" idx="3"/>
            <a:endCxn id="36" idx="1"/>
          </p:cNvCxnSpPr>
          <p:nvPr/>
        </p:nvCxnSpPr>
        <p:spPr>
          <a:xfrm flipH="1">
            <a:off x="1739668" y="3156058"/>
            <a:ext cx="8413422" cy="2371039"/>
          </a:xfrm>
          <a:prstGeom prst="bentConnector5">
            <a:avLst>
              <a:gd name="adj1" fmla="val -2717"/>
              <a:gd name="adj2" fmla="val 59337"/>
              <a:gd name="adj3" fmla="val 102717"/>
            </a:avLst>
          </a:prstGeom>
          <a:ln>
            <a:tailEnd type="triangle"/>
          </a:ln>
        </p:spPr>
        <p:style>
          <a:lnRef idx="1">
            <a:schemeClr val="accent5"/>
          </a:lnRef>
          <a:fillRef idx="0">
            <a:schemeClr val="accent5"/>
          </a:fillRef>
          <a:effectRef idx="0">
            <a:schemeClr val="accent5"/>
          </a:effectRef>
          <a:fontRef idx="minor">
            <a:schemeClr val="tx1"/>
          </a:fontRef>
        </p:style>
      </p:cxnSp>
      <p:cxnSp>
        <p:nvCxnSpPr>
          <p:cNvPr id="44" name="Straight Arrow Connector 43">
            <a:extLst>
              <a:ext uri="{FF2B5EF4-FFF2-40B4-BE49-F238E27FC236}">
                <a16:creationId xmlns:a16="http://schemas.microsoft.com/office/drawing/2014/main" id="{479E27DA-51CB-4D9D-B3B4-EFC39F084A0C}"/>
              </a:ext>
            </a:extLst>
          </p:cNvPr>
          <p:cNvCxnSpPr/>
          <p:nvPr/>
        </p:nvCxnSpPr>
        <p:spPr>
          <a:xfrm>
            <a:off x="5110984" y="5515459"/>
            <a:ext cx="1701465" cy="0"/>
          </a:xfrm>
          <a:prstGeom prst="straightConnector1">
            <a:avLst/>
          </a:prstGeom>
          <a:ln>
            <a:tailEnd type="triangle"/>
          </a:ln>
        </p:spPr>
        <p:style>
          <a:lnRef idx="1">
            <a:schemeClr val="accent5"/>
          </a:lnRef>
          <a:fillRef idx="0">
            <a:schemeClr val="accent5"/>
          </a:fillRef>
          <a:effectRef idx="0">
            <a:schemeClr val="accent5"/>
          </a:effectRef>
          <a:fontRef idx="minor">
            <a:schemeClr val="tx1"/>
          </a:fontRef>
        </p:style>
      </p:cxnSp>
      <p:cxnSp>
        <p:nvCxnSpPr>
          <p:cNvPr id="18" name="Straight Connector 17">
            <a:extLst>
              <a:ext uri="{FF2B5EF4-FFF2-40B4-BE49-F238E27FC236}">
                <a16:creationId xmlns:a16="http://schemas.microsoft.com/office/drawing/2014/main" id="{E8119B9A-1E1C-4AE1-BB37-F3D72B089F7F}"/>
              </a:ext>
            </a:extLst>
          </p:cNvPr>
          <p:cNvCxnSpPr>
            <a:cxnSpLocks/>
          </p:cNvCxnSpPr>
          <p:nvPr/>
        </p:nvCxnSpPr>
        <p:spPr>
          <a:xfrm>
            <a:off x="1739668" y="4794078"/>
            <a:ext cx="3371316" cy="1444498"/>
          </a:xfrm>
          <a:prstGeom prst="line">
            <a:avLst/>
          </a:prstGeom>
          <a:ln>
            <a:solidFill>
              <a:srgbClr val="FF0000"/>
            </a:solidFill>
          </a:ln>
        </p:spPr>
        <p:style>
          <a:lnRef idx="3">
            <a:schemeClr val="dk1"/>
          </a:lnRef>
          <a:fillRef idx="0">
            <a:schemeClr val="dk1"/>
          </a:fillRef>
          <a:effectRef idx="2">
            <a:schemeClr val="dk1"/>
          </a:effectRef>
          <a:fontRef idx="minor">
            <a:schemeClr val="tx1"/>
          </a:fontRef>
        </p:style>
      </p:cxnSp>
      <p:cxnSp>
        <p:nvCxnSpPr>
          <p:cNvPr id="24" name="Straight Connector 23">
            <a:extLst>
              <a:ext uri="{FF2B5EF4-FFF2-40B4-BE49-F238E27FC236}">
                <a16:creationId xmlns:a16="http://schemas.microsoft.com/office/drawing/2014/main" id="{34FC0998-71A8-4FBC-9DD2-CF0FD36D61E3}"/>
              </a:ext>
            </a:extLst>
          </p:cNvPr>
          <p:cNvCxnSpPr>
            <a:cxnSpLocks/>
          </p:cNvCxnSpPr>
          <p:nvPr/>
        </p:nvCxnSpPr>
        <p:spPr>
          <a:xfrm flipV="1">
            <a:off x="1753457" y="4794078"/>
            <a:ext cx="3378466" cy="1444498"/>
          </a:xfrm>
          <a:prstGeom prst="line">
            <a:avLst/>
          </a:prstGeom>
          <a:ln>
            <a:solidFill>
              <a:srgbClr val="FF0000"/>
            </a:solidFill>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170309177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45</a:t>
            </a:fld>
            <a:endParaRPr lang="en-US"/>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a:t>Changing enrollment status</a:t>
            </a:r>
          </a:p>
        </p:txBody>
      </p:sp>
      <p:sp>
        <p:nvSpPr>
          <p:cNvPr id="8" name="TextBox 7">
            <a:extLst>
              <a:ext uri="{FF2B5EF4-FFF2-40B4-BE49-F238E27FC236}">
                <a16:creationId xmlns:a16="http://schemas.microsoft.com/office/drawing/2014/main" id="{9A3E1C7E-D374-4D01-9AB2-BEA408D6CC7E}"/>
              </a:ext>
            </a:extLst>
          </p:cNvPr>
          <p:cNvSpPr txBox="1"/>
          <p:nvPr/>
        </p:nvSpPr>
        <p:spPr>
          <a:xfrm>
            <a:off x="338889" y="1505275"/>
            <a:ext cx="11514221" cy="80021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US" sz="2300">
                <a:solidFill>
                  <a:schemeClr val="bg1"/>
                </a:solidFill>
                <a:latin typeface="Cambria" panose="02040503050406030204" pitchFamily="18" charset="0"/>
                <a:ea typeface="Cambria" panose="02040503050406030204" pitchFamily="18" charset="0"/>
              </a:rPr>
              <a:t>The student will not qualify for Title IV disbursement for AY2 Spring until they complete 4 more hours. This could happen even after the period ends.</a:t>
            </a:r>
          </a:p>
        </p:txBody>
      </p:sp>
      <p:sp>
        <p:nvSpPr>
          <p:cNvPr id="22" name="Rectangle 21">
            <a:extLst>
              <a:ext uri="{FF2B5EF4-FFF2-40B4-BE49-F238E27FC236}">
                <a16:creationId xmlns:a16="http://schemas.microsoft.com/office/drawing/2014/main" id="{C9136F2A-44D9-48CD-92F0-BBCE83F300DD}"/>
              </a:ext>
            </a:extLst>
          </p:cNvPr>
          <p:cNvSpPr/>
          <p:nvPr/>
        </p:nvSpPr>
        <p:spPr>
          <a:xfrm>
            <a:off x="1561802" y="2423039"/>
            <a:ext cx="3378466" cy="14660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Subscription Period 1: AY1 Fall</a:t>
            </a:r>
          </a:p>
          <a:p>
            <a:pPr algn="ctr"/>
            <a:endParaRPr lang="en-US" dirty="0"/>
          </a:p>
          <a:p>
            <a:pPr algn="ctr"/>
            <a:r>
              <a:rPr lang="en-US" dirty="0"/>
              <a:t>Credit Hours Associated: 12</a:t>
            </a:r>
          </a:p>
        </p:txBody>
      </p:sp>
      <p:sp>
        <p:nvSpPr>
          <p:cNvPr id="23" name="Rectangle 22">
            <a:extLst>
              <a:ext uri="{FF2B5EF4-FFF2-40B4-BE49-F238E27FC236}">
                <a16:creationId xmlns:a16="http://schemas.microsoft.com/office/drawing/2014/main" id="{221468C7-3227-4A61-8BC0-DE7EFE8F0EA5}"/>
              </a:ext>
            </a:extLst>
          </p:cNvPr>
          <p:cNvSpPr/>
          <p:nvPr/>
        </p:nvSpPr>
        <p:spPr>
          <a:xfrm>
            <a:off x="6641733" y="2423039"/>
            <a:ext cx="3378466" cy="1466037"/>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a:solidFill>
                  <a:schemeClr val="tx1"/>
                </a:solidFill>
              </a:rPr>
              <a:t>Subscription Period 2: AY1 </a:t>
            </a:r>
            <a:r>
              <a:rPr lang="en-US" err="1">
                <a:solidFill>
                  <a:schemeClr val="tx1"/>
                </a:solidFill>
              </a:rPr>
              <a:t>Spr</a:t>
            </a:r>
            <a:endParaRPr lang="en-US">
              <a:solidFill>
                <a:schemeClr val="tx1"/>
              </a:solidFill>
            </a:endParaRPr>
          </a:p>
          <a:p>
            <a:pPr algn="ctr"/>
            <a:endParaRPr lang="en-US">
              <a:solidFill>
                <a:schemeClr val="tx1"/>
              </a:solidFill>
            </a:endParaRPr>
          </a:p>
          <a:p>
            <a:pPr algn="ctr"/>
            <a:r>
              <a:rPr lang="en-US">
                <a:solidFill>
                  <a:schemeClr val="tx1"/>
                </a:solidFill>
              </a:rPr>
              <a:t>Credit Hours Associated: 6</a:t>
            </a:r>
          </a:p>
        </p:txBody>
      </p:sp>
      <p:cxnSp>
        <p:nvCxnSpPr>
          <p:cNvPr id="25" name="Straight Arrow Connector 24">
            <a:extLst>
              <a:ext uri="{FF2B5EF4-FFF2-40B4-BE49-F238E27FC236}">
                <a16:creationId xmlns:a16="http://schemas.microsoft.com/office/drawing/2014/main" id="{10E8887B-2E31-4407-8FB4-A7255FD7E622}"/>
              </a:ext>
            </a:extLst>
          </p:cNvPr>
          <p:cNvCxnSpPr>
            <a:cxnSpLocks/>
          </p:cNvCxnSpPr>
          <p:nvPr/>
        </p:nvCxnSpPr>
        <p:spPr>
          <a:xfrm flipV="1">
            <a:off x="1561802" y="4313870"/>
            <a:ext cx="3416291" cy="22264"/>
          </a:xfrm>
          <a:prstGeom prst="straightConnector1">
            <a:avLst/>
          </a:prstGeom>
          <a:ln>
            <a:tailEnd type="triangle"/>
          </a:ln>
        </p:spPr>
        <p:style>
          <a:lnRef idx="1">
            <a:schemeClr val="accent5"/>
          </a:lnRef>
          <a:fillRef idx="0">
            <a:schemeClr val="accent5"/>
          </a:fillRef>
          <a:effectRef idx="0">
            <a:schemeClr val="accent5"/>
          </a:effectRef>
          <a:fontRef idx="minor">
            <a:schemeClr val="tx1"/>
          </a:fontRef>
        </p:style>
      </p:cxnSp>
      <p:sp>
        <p:nvSpPr>
          <p:cNvPr id="26" name="TextBox 25">
            <a:extLst>
              <a:ext uri="{FF2B5EF4-FFF2-40B4-BE49-F238E27FC236}">
                <a16:creationId xmlns:a16="http://schemas.microsoft.com/office/drawing/2014/main" id="{884D3D6F-0129-45F9-A656-55BE5321EBAE}"/>
              </a:ext>
            </a:extLst>
          </p:cNvPr>
          <p:cNvSpPr txBox="1"/>
          <p:nvPr/>
        </p:nvSpPr>
        <p:spPr>
          <a:xfrm>
            <a:off x="1829480" y="3944538"/>
            <a:ext cx="2929007" cy="369332"/>
          </a:xfrm>
          <a:prstGeom prst="rect">
            <a:avLst/>
          </a:prstGeom>
          <a:noFill/>
        </p:spPr>
        <p:txBody>
          <a:bodyPr wrap="square" rtlCol="0">
            <a:spAutoFit/>
          </a:bodyPr>
          <a:lstStyle/>
          <a:p>
            <a:r>
              <a:rPr lang="en-US">
                <a:solidFill>
                  <a:srgbClr val="FFFF00"/>
                </a:solidFill>
              </a:rPr>
              <a:t>Student completes 6 hours</a:t>
            </a:r>
          </a:p>
        </p:txBody>
      </p:sp>
      <p:cxnSp>
        <p:nvCxnSpPr>
          <p:cNvPr id="27" name="Straight Arrow Connector 26">
            <a:extLst>
              <a:ext uri="{FF2B5EF4-FFF2-40B4-BE49-F238E27FC236}">
                <a16:creationId xmlns:a16="http://schemas.microsoft.com/office/drawing/2014/main" id="{A83538FA-11E4-447C-87E7-E94AABADE8E9}"/>
              </a:ext>
            </a:extLst>
          </p:cNvPr>
          <p:cNvCxnSpPr>
            <a:cxnSpLocks/>
          </p:cNvCxnSpPr>
          <p:nvPr/>
        </p:nvCxnSpPr>
        <p:spPr>
          <a:xfrm>
            <a:off x="6655522" y="4295299"/>
            <a:ext cx="3378466" cy="0"/>
          </a:xfrm>
          <a:prstGeom prst="straightConnector1">
            <a:avLst/>
          </a:prstGeom>
          <a:ln>
            <a:tailEnd type="triangle"/>
          </a:ln>
        </p:spPr>
        <p:style>
          <a:lnRef idx="1">
            <a:schemeClr val="accent5"/>
          </a:lnRef>
          <a:fillRef idx="0">
            <a:schemeClr val="accent5"/>
          </a:fillRef>
          <a:effectRef idx="0">
            <a:schemeClr val="accent5"/>
          </a:effectRef>
          <a:fontRef idx="minor">
            <a:schemeClr val="tx1"/>
          </a:fontRef>
        </p:style>
      </p:cxnSp>
      <p:sp>
        <p:nvSpPr>
          <p:cNvPr id="28" name="TextBox 27">
            <a:extLst>
              <a:ext uri="{FF2B5EF4-FFF2-40B4-BE49-F238E27FC236}">
                <a16:creationId xmlns:a16="http://schemas.microsoft.com/office/drawing/2014/main" id="{EDEC46FC-86CE-4B7C-BDC4-6BC1189168CF}"/>
              </a:ext>
            </a:extLst>
          </p:cNvPr>
          <p:cNvSpPr txBox="1"/>
          <p:nvPr/>
        </p:nvSpPr>
        <p:spPr>
          <a:xfrm>
            <a:off x="6885375" y="3925967"/>
            <a:ext cx="2929007" cy="369332"/>
          </a:xfrm>
          <a:prstGeom prst="rect">
            <a:avLst/>
          </a:prstGeom>
          <a:noFill/>
        </p:spPr>
        <p:txBody>
          <a:bodyPr wrap="square" rtlCol="0">
            <a:spAutoFit/>
          </a:bodyPr>
          <a:lstStyle/>
          <a:p>
            <a:r>
              <a:rPr lang="en-US">
                <a:solidFill>
                  <a:srgbClr val="FFFF00"/>
                </a:solidFill>
              </a:rPr>
              <a:t>Student completes 4 hours</a:t>
            </a:r>
          </a:p>
        </p:txBody>
      </p:sp>
      <p:cxnSp>
        <p:nvCxnSpPr>
          <p:cNvPr id="9" name="Straight Arrow Connector 8">
            <a:extLst>
              <a:ext uri="{FF2B5EF4-FFF2-40B4-BE49-F238E27FC236}">
                <a16:creationId xmlns:a16="http://schemas.microsoft.com/office/drawing/2014/main" id="{F1EDD408-3924-4EFB-9E9C-0865DE74D40E}"/>
              </a:ext>
            </a:extLst>
          </p:cNvPr>
          <p:cNvCxnSpPr>
            <a:stCxn id="22" idx="3"/>
            <a:endCxn id="23" idx="1"/>
          </p:cNvCxnSpPr>
          <p:nvPr/>
        </p:nvCxnSpPr>
        <p:spPr>
          <a:xfrm>
            <a:off x="4940268" y="3156058"/>
            <a:ext cx="1701465" cy="0"/>
          </a:xfrm>
          <a:prstGeom prst="straightConnector1">
            <a:avLst/>
          </a:prstGeom>
          <a:ln>
            <a:tailEnd type="triangle"/>
          </a:ln>
        </p:spPr>
        <p:style>
          <a:lnRef idx="1">
            <a:schemeClr val="accent5"/>
          </a:lnRef>
          <a:fillRef idx="0">
            <a:schemeClr val="accent5"/>
          </a:fillRef>
          <a:effectRef idx="0">
            <a:schemeClr val="accent5"/>
          </a:effectRef>
          <a:fontRef idx="minor">
            <a:schemeClr val="tx1"/>
          </a:fontRef>
        </p:style>
      </p:cxnSp>
      <p:sp>
        <p:nvSpPr>
          <p:cNvPr id="36" name="Rectangle 35">
            <a:extLst>
              <a:ext uri="{FF2B5EF4-FFF2-40B4-BE49-F238E27FC236}">
                <a16:creationId xmlns:a16="http://schemas.microsoft.com/office/drawing/2014/main" id="{D02C5011-F883-4681-9E38-A2C16C0F928D}"/>
              </a:ext>
            </a:extLst>
          </p:cNvPr>
          <p:cNvSpPr/>
          <p:nvPr/>
        </p:nvSpPr>
        <p:spPr>
          <a:xfrm>
            <a:off x="1606777" y="4794078"/>
            <a:ext cx="3378466" cy="1466037"/>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a:solidFill>
                  <a:schemeClr val="tx1"/>
                </a:solidFill>
              </a:rPr>
              <a:t>Subscription Period 3: AY2 Fall</a:t>
            </a:r>
          </a:p>
          <a:p>
            <a:pPr algn="ctr"/>
            <a:endParaRPr lang="en-US">
              <a:solidFill>
                <a:schemeClr val="tx1"/>
              </a:solidFill>
            </a:endParaRPr>
          </a:p>
          <a:p>
            <a:pPr algn="ctr"/>
            <a:r>
              <a:rPr lang="en-US">
                <a:solidFill>
                  <a:schemeClr val="tx1"/>
                </a:solidFill>
              </a:rPr>
              <a:t>Credit Hours Associated: 6</a:t>
            </a:r>
          </a:p>
        </p:txBody>
      </p:sp>
      <p:cxnSp>
        <p:nvCxnSpPr>
          <p:cNvPr id="37" name="Straight Arrow Connector 36">
            <a:extLst>
              <a:ext uri="{FF2B5EF4-FFF2-40B4-BE49-F238E27FC236}">
                <a16:creationId xmlns:a16="http://schemas.microsoft.com/office/drawing/2014/main" id="{B5B0E6DD-4B5F-4E38-AEA2-631720D84E71}"/>
              </a:ext>
            </a:extLst>
          </p:cNvPr>
          <p:cNvCxnSpPr>
            <a:cxnSpLocks/>
          </p:cNvCxnSpPr>
          <p:nvPr/>
        </p:nvCxnSpPr>
        <p:spPr>
          <a:xfrm>
            <a:off x="1620566" y="6666338"/>
            <a:ext cx="3378466" cy="0"/>
          </a:xfrm>
          <a:prstGeom prst="straightConnector1">
            <a:avLst/>
          </a:prstGeom>
          <a:ln>
            <a:tailEnd type="triangle"/>
          </a:ln>
        </p:spPr>
        <p:style>
          <a:lnRef idx="1">
            <a:schemeClr val="accent5"/>
          </a:lnRef>
          <a:fillRef idx="0">
            <a:schemeClr val="accent5"/>
          </a:fillRef>
          <a:effectRef idx="0">
            <a:schemeClr val="accent5"/>
          </a:effectRef>
          <a:fontRef idx="minor">
            <a:schemeClr val="tx1"/>
          </a:fontRef>
        </p:style>
      </p:cxnSp>
      <p:sp>
        <p:nvSpPr>
          <p:cNvPr id="38" name="TextBox 37">
            <a:extLst>
              <a:ext uri="{FF2B5EF4-FFF2-40B4-BE49-F238E27FC236}">
                <a16:creationId xmlns:a16="http://schemas.microsoft.com/office/drawing/2014/main" id="{DB1D3575-0679-4F66-8ADE-F10DE3A93977}"/>
              </a:ext>
            </a:extLst>
          </p:cNvPr>
          <p:cNvSpPr txBox="1"/>
          <p:nvPr/>
        </p:nvSpPr>
        <p:spPr>
          <a:xfrm>
            <a:off x="1850419" y="6297006"/>
            <a:ext cx="2929007" cy="369332"/>
          </a:xfrm>
          <a:prstGeom prst="rect">
            <a:avLst/>
          </a:prstGeom>
          <a:noFill/>
        </p:spPr>
        <p:txBody>
          <a:bodyPr wrap="square" rtlCol="0">
            <a:spAutoFit/>
          </a:bodyPr>
          <a:lstStyle/>
          <a:p>
            <a:r>
              <a:rPr lang="en-US">
                <a:solidFill>
                  <a:srgbClr val="FFFF00"/>
                </a:solidFill>
              </a:rPr>
              <a:t>Student completes 4 hours</a:t>
            </a:r>
          </a:p>
        </p:txBody>
      </p:sp>
      <p:sp>
        <p:nvSpPr>
          <p:cNvPr id="39" name="Rectangle 38">
            <a:extLst>
              <a:ext uri="{FF2B5EF4-FFF2-40B4-BE49-F238E27FC236}">
                <a16:creationId xmlns:a16="http://schemas.microsoft.com/office/drawing/2014/main" id="{2FC546CB-9471-4983-A963-CFBFAC067938}"/>
              </a:ext>
            </a:extLst>
          </p:cNvPr>
          <p:cNvSpPr/>
          <p:nvPr/>
        </p:nvSpPr>
        <p:spPr>
          <a:xfrm>
            <a:off x="6670490" y="4772539"/>
            <a:ext cx="3378466" cy="1466037"/>
          </a:xfrm>
          <a:prstGeom prst="rect">
            <a:avLst/>
          </a:prstGeom>
          <a:solidFill>
            <a:srgbClr val="FF0000"/>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a:solidFill>
                  <a:schemeClr val="tx1"/>
                </a:solidFill>
              </a:rPr>
              <a:t>Subscription Period 3: AY2 </a:t>
            </a:r>
            <a:r>
              <a:rPr lang="en-US" err="1">
                <a:solidFill>
                  <a:schemeClr val="tx1"/>
                </a:solidFill>
              </a:rPr>
              <a:t>Spr</a:t>
            </a:r>
            <a:endParaRPr lang="en-US">
              <a:solidFill>
                <a:schemeClr val="tx1"/>
              </a:solidFill>
            </a:endParaRPr>
          </a:p>
          <a:p>
            <a:pPr algn="ctr"/>
            <a:r>
              <a:rPr lang="en-US">
                <a:solidFill>
                  <a:schemeClr val="tx1"/>
                </a:solidFill>
              </a:rPr>
              <a:t>Credit Hours Associated: 6</a:t>
            </a:r>
          </a:p>
          <a:p>
            <a:pPr algn="ctr"/>
            <a:r>
              <a:rPr lang="en-US">
                <a:solidFill>
                  <a:schemeClr val="tx1"/>
                </a:solidFill>
              </a:rPr>
              <a:t>Completion Requirement: 18</a:t>
            </a:r>
          </a:p>
          <a:p>
            <a:pPr algn="ctr"/>
            <a:r>
              <a:rPr lang="en-US">
                <a:solidFill>
                  <a:schemeClr val="tx1"/>
                </a:solidFill>
              </a:rPr>
              <a:t>Credits Completed at Beginning of Term: 14</a:t>
            </a:r>
          </a:p>
        </p:txBody>
      </p:sp>
      <p:cxnSp>
        <p:nvCxnSpPr>
          <p:cNvPr id="42" name="Connector: Elbow 41">
            <a:extLst>
              <a:ext uri="{FF2B5EF4-FFF2-40B4-BE49-F238E27FC236}">
                <a16:creationId xmlns:a16="http://schemas.microsoft.com/office/drawing/2014/main" id="{FDD5740C-7C52-4DD8-82A3-DEF076E5415D}"/>
              </a:ext>
            </a:extLst>
          </p:cNvPr>
          <p:cNvCxnSpPr>
            <a:stCxn id="23" idx="3"/>
            <a:endCxn id="36" idx="1"/>
          </p:cNvCxnSpPr>
          <p:nvPr/>
        </p:nvCxnSpPr>
        <p:spPr>
          <a:xfrm flipH="1">
            <a:off x="1606777" y="3156058"/>
            <a:ext cx="8413422" cy="2371039"/>
          </a:xfrm>
          <a:prstGeom prst="bentConnector5">
            <a:avLst>
              <a:gd name="adj1" fmla="val -2717"/>
              <a:gd name="adj2" fmla="val 59337"/>
              <a:gd name="adj3" fmla="val 102717"/>
            </a:avLst>
          </a:prstGeom>
          <a:ln>
            <a:tailEnd type="triangle"/>
          </a:ln>
        </p:spPr>
        <p:style>
          <a:lnRef idx="1">
            <a:schemeClr val="accent5"/>
          </a:lnRef>
          <a:fillRef idx="0">
            <a:schemeClr val="accent5"/>
          </a:fillRef>
          <a:effectRef idx="0">
            <a:schemeClr val="accent5"/>
          </a:effectRef>
          <a:fontRef idx="minor">
            <a:schemeClr val="tx1"/>
          </a:fontRef>
        </p:style>
      </p:cxnSp>
      <p:cxnSp>
        <p:nvCxnSpPr>
          <p:cNvPr id="44" name="Straight Arrow Connector 43">
            <a:extLst>
              <a:ext uri="{FF2B5EF4-FFF2-40B4-BE49-F238E27FC236}">
                <a16:creationId xmlns:a16="http://schemas.microsoft.com/office/drawing/2014/main" id="{479E27DA-51CB-4D9D-B3B4-EFC39F084A0C}"/>
              </a:ext>
            </a:extLst>
          </p:cNvPr>
          <p:cNvCxnSpPr/>
          <p:nvPr/>
        </p:nvCxnSpPr>
        <p:spPr>
          <a:xfrm>
            <a:off x="4978093" y="5515459"/>
            <a:ext cx="1701465" cy="0"/>
          </a:xfrm>
          <a:prstGeom prst="straightConnector1">
            <a:avLst/>
          </a:prstGeom>
          <a:ln>
            <a:tailEnd type="triangle"/>
          </a:ln>
        </p:spPr>
        <p:style>
          <a:lnRef idx="1">
            <a:schemeClr val="accent5"/>
          </a:lnRef>
          <a:fillRef idx="0">
            <a:schemeClr val="accent5"/>
          </a:fillRef>
          <a:effectRef idx="0">
            <a:schemeClr val="accent5"/>
          </a:effectRef>
          <a:fontRef idx="minor">
            <a:schemeClr val="tx1"/>
          </a:fontRef>
        </p:style>
      </p:cxnSp>
      <p:cxnSp>
        <p:nvCxnSpPr>
          <p:cNvPr id="18" name="Straight Connector 17">
            <a:extLst>
              <a:ext uri="{FF2B5EF4-FFF2-40B4-BE49-F238E27FC236}">
                <a16:creationId xmlns:a16="http://schemas.microsoft.com/office/drawing/2014/main" id="{E8119B9A-1E1C-4AE1-BB37-F3D72B089F7F}"/>
              </a:ext>
            </a:extLst>
          </p:cNvPr>
          <p:cNvCxnSpPr>
            <a:cxnSpLocks/>
          </p:cNvCxnSpPr>
          <p:nvPr/>
        </p:nvCxnSpPr>
        <p:spPr>
          <a:xfrm>
            <a:off x="1606777" y="4794078"/>
            <a:ext cx="3371316" cy="1444498"/>
          </a:xfrm>
          <a:prstGeom prst="line">
            <a:avLst/>
          </a:prstGeom>
          <a:ln>
            <a:solidFill>
              <a:srgbClr val="FF0000"/>
            </a:solidFill>
          </a:ln>
        </p:spPr>
        <p:style>
          <a:lnRef idx="3">
            <a:schemeClr val="dk1"/>
          </a:lnRef>
          <a:fillRef idx="0">
            <a:schemeClr val="dk1"/>
          </a:fillRef>
          <a:effectRef idx="2">
            <a:schemeClr val="dk1"/>
          </a:effectRef>
          <a:fontRef idx="minor">
            <a:schemeClr val="tx1"/>
          </a:fontRef>
        </p:style>
      </p:cxnSp>
      <p:cxnSp>
        <p:nvCxnSpPr>
          <p:cNvPr id="24" name="Straight Connector 23">
            <a:extLst>
              <a:ext uri="{FF2B5EF4-FFF2-40B4-BE49-F238E27FC236}">
                <a16:creationId xmlns:a16="http://schemas.microsoft.com/office/drawing/2014/main" id="{34FC0998-71A8-4FBC-9DD2-CF0FD36D61E3}"/>
              </a:ext>
            </a:extLst>
          </p:cNvPr>
          <p:cNvCxnSpPr>
            <a:cxnSpLocks/>
          </p:cNvCxnSpPr>
          <p:nvPr/>
        </p:nvCxnSpPr>
        <p:spPr>
          <a:xfrm flipV="1">
            <a:off x="1620566" y="4794078"/>
            <a:ext cx="3378466" cy="1444498"/>
          </a:xfrm>
          <a:prstGeom prst="line">
            <a:avLst/>
          </a:prstGeom>
          <a:ln>
            <a:solidFill>
              <a:srgbClr val="FF0000"/>
            </a:solidFill>
          </a:ln>
        </p:spPr>
        <p:style>
          <a:lnRef idx="3">
            <a:schemeClr val="dk1"/>
          </a:lnRef>
          <a:fillRef idx="0">
            <a:schemeClr val="dk1"/>
          </a:fillRef>
          <a:effectRef idx="2">
            <a:schemeClr val="dk1"/>
          </a:effectRef>
          <a:fontRef idx="minor">
            <a:schemeClr val="tx1"/>
          </a:fontRef>
        </p:style>
      </p:cxnSp>
      <p:cxnSp>
        <p:nvCxnSpPr>
          <p:cNvPr id="20" name="Straight Arrow Connector 19">
            <a:extLst>
              <a:ext uri="{FF2B5EF4-FFF2-40B4-BE49-F238E27FC236}">
                <a16:creationId xmlns:a16="http://schemas.microsoft.com/office/drawing/2014/main" id="{51A69949-107D-4A9C-907F-BAE29CFE6393}"/>
              </a:ext>
            </a:extLst>
          </p:cNvPr>
          <p:cNvCxnSpPr>
            <a:cxnSpLocks/>
          </p:cNvCxnSpPr>
          <p:nvPr/>
        </p:nvCxnSpPr>
        <p:spPr>
          <a:xfrm>
            <a:off x="6670490" y="6666338"/>
            <a:ext cx="4929815" cy="0"/>
          </a:xfrm>
          <a:prstGeom prst="straightConnector1">
            <a:avLst/>
          </a:prstGeom>
          <a:ln>
            <a:tailEnd type="triangle"/>
          </a:ln>
        </p:spPr>
        <p:style>
          <a:lnRef idx="1">
            <a:schemeClr val="accent5"/>
          </a:lnRef>
          <a:fillRef idx="0">
            <a:schemeClr val="accent5"/>
          </a:fillRef>
          <a:effectRef idx="0">
            <a:schemeClr val="accent5"/>
          </a:effectRef>
          <a:fontRef idx="minor">
            <a:schemeClr val="tx1"/>
          </a:fontRef>
        </p:style>
      </p:cxnSp>
      <p:sp>
        <p:nvSpPr>
          <p:cNvPr id="21" name="TextBox 20">
            <a:extLst>
              <a:ext uri="{FF2B5EF4-FFF2-40B4-BE49-F238E27FC236}">
                <a16:creationId xmlns:a16="http://schemas.microsoft.com/office/drawing/2014/main" id="{6A0C227A-3F6E-48EB-8EE6-C06C773A29FD}"/>
              </a:ext>
            </a:extLst>
          </p:cNvPr>
          <p:cNvSpPr txBox="1"/>
          <p:nvPr/>
        </p:nvSpPr>
        <p:spPr>
          <a:xfrm>
            <a:off x="6755964" y="6288071"/>
            <a:ext cx="4680711" cy="369332"/>
          </a:xfrm>
          <a:prstGeom prst="rect">
            <a:avLst/>
          </a:prstGeom>
          <a:noFill/>
        </p:spPr>
        <p:txBody>
          <a:bodyPr wrap="square" rtlCol="0">
            <a:spAutoFit/>
          </a:bodyPr>
          <a:lstStyle/>
          <a:p>
            <a:r>
              <a:rPr lang="en-US">
                <a:solidFill>
                  <a:srgbClr val="FFFF00"/>
                </a:solidFill>
              </a:rPr>
              <a:t>Student completes 4 hours…?</a:t>
            </a:r>
          </a:p>
        </p:txBody>
      </p:sp>
    </p:spTree>
    <p:extLst>
      <p:ext uri="{BB962C8B-B14F-4D97-AF65-F5344CB8AC3E}">
        <p14:creationId xmlns:p14="http://schemas.microsoft.com/office/powerpoint/2010/main" val="365941648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459A0F6-7416-4199-AB29-10DBF8A2FC09}"/>
              </a:ext>
            </a:extLst>
          </p:cNvPr>
          <p:cNvSpPr>
            <a:spLocks noGrp="1"/>
          </p:cNvSpPr>
          <p:nvPr>
            <p:ph type="sldNum" sz="quarter" idx="10"/>
          </p:nvPr>
        </p:nvSpPr>
        <p:spPr/>
        <p:txBody>
          <a:bodyPr/>
          <a:lstStyle/>
          <a:p>
            <a:fld id="{234755BD-B4AC-9044-BCE4-27904766F8BB}" type="slidenum">
              <a:rPr lang="en-US" smtClean="0"/>
              <a:pPr/>
              <a:t>46</a:t>
            </a:fld>
            <a:endParaRPr lang="en-US"/>
          </a:p>
        </p:txBody>
      </p:sp>
      <p:sp>
        <p:nvSpPr>
          <p:cNvPr id="3" name="Title 2">
            <a:extLst>
              <a:ext uri="{FF2B5EF4-FFF2-40B4-BE49-F238E27FC236}">
                <a16:creationId xmlns:a16="http://schemas.microsoft.com/office/drawing/2014/main" id="{37AE55F8-DEB1-45F4-A3E0-96DCF11E7B0D}"/>
              </a:ext>
            </a:extLst>
          </p:cNvPr>
          <p:cNvSpPr>
            <a:spLocks noGrp="1"/>
          </p:cNvSpPr>
          <p:nvPr>
            <p:ph type="title"/>
          </p:nvPr>
        </p:nvSpPr>
        <p:spPr>
          <a:xfrm>
            <a:off x="399242" y="3960005"/>
            <a:ext cx="8874759" cy="798177"/>
          </a:xfrm>
        </p:spPr>
        <p:txBody>
          <a:bodyPr/>
          <a:lstStyle/>
          <a:p>
            <a:pPr algn="ctr"/>
            <a:r>
              <a:rPr lang="en-US" sz="8000" dirty="0"/>
              <a:t>SAP, R2T4, and Attendance</a:t>
            </a:r>
          </a:p>
        </p:txBody>
      </p:sp>
      <p:pic>
        <p:nvPicPr>
          <p:cNvPr id="5" name="Graphic 4">
            <a:extLst>
              <a:ext uri="{FF2B5EF4-FFF2-40B4-BE49-F238E27FC236}">
                <a16:creationId xmlns:a16="http://schemas.microsoft.com/office/drawing/2014/main" id="{4E3C4601-0C10-4F9A-95D9-08DDC02A34D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61083" y="2099817"/>
            <a:ext cx="2326071" cy="2658365"/>
          </a:xfrm>
          <a:prstGeom prst="rect">
            <a:avLst/>
          </a:prstGeom>
        </p:spPr>
      </p:pic>
    </p:spTree>
    <p:extLst>
      <p:ext uri="{BB962C8B-B14F-4D97-AF65-F5344CB8AC3E}">
        <p14:creationId xmlns:p14="http://schemas.microsoft.com/office/powerpoint/2010/main" val="371973926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47</a:t>
            </a:fld>
            <a:endParaRPr lang="en-US"/>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a:xfrm>
            <a:off x="829064" y="307753"/>
            <a:ext cx="10534457" cy="798177"/>
          </a:xfrm>
        </p:spPr>
        <p:txBody>
          <a:bodyPr/>
          <a:lstStyle/>
          <a:p>
            <a:r>
              <a:rPr lang="en-US"/>
              <a:t>Satisfactory academic progress</a:t>
            </a:r>
          </a:p>
        </p:txBody>
      </p:sp>
      <p:sp>
        <p:nvSpPr>
          <p:cNvPr id="4" name="TextBox 3">
            <a:extLst>
              <a:ext uri="{FF2B5EF4-FFF2-40B4-BE49-F238E27FC236}">
                <a16:creationId xmlns:a16="http://schemas.microsoft.com/office/drawing/2014/main" id="{CD406255-0362-4536-92AA-1DAF8A65D65B}"/>
              </a:ext>
            </a:extLst>
          </p:cNvPr>
          <p:cNvSpPr txBox="1"/>
          <p:nvPr/>
        </p:nvSpPr>
        <p:spPr>
          <a:xfrm>
            <a:off x="522270" y="1471934"/>
            <a:ext cx="11147460" cy="5078313"/>
          </a:xfrm>
          <a:prstGeom prst="rect">
            <a:avLst/>
          </a:prstGeom>
          <a:noFill/>
        </p:spPr>
        <p:txBody>
          <a:bodyPr wrap="square" lIns="91440" tIns="45720" rIns="91440" bIns="4572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US" sz="2600" dirty="0">
                <a:solidFill>
                  <a:schemeClr val="bg1"/>
                </a:solidFill>
                <a:latin typeface="Cambria"/>
                <a:ea typeface="Cambria" panose="02040503050406030204" pitchFamily="18" charset="0"/>
              </a:rPr>
              <a:t>Subscription-based programs follow general SAP requirements associated with term-based programs including:</a:t>
            </a:r>
          </a:p>
          <a:p>
            <a:pPr marL="742950" lvl="1" indent="-285750">
              <a:buFont typeface="Arial" panose="020B0604020202020204" pitchFamily="34" charset="0"/>
              <a:buChar char="•"/>
            </a:pPr>
            <a:r>
              <a:rPr lang="en-US" sz="2400" dirty="0">
                <a:solidFill>
                  <a:schemeClr val="bg1"/>
                </a:solidFill>
                <a:latin typeface="Cambria"/>
                <a:ea typeface="Cambria" panose="02040503050406030204" pitchFamily="18" charset="0"/>
              </a:rPr>
              <a:t>Checking SAP at the end of a term</a:t>
            </a:r>
          </a:p>
          <a:p>
            <a:pPr marL="742950" lvl="1" indent="-285750">
              <a:buFont typeface="Arial" panose="020B0604020202020204" pitchFamily="34" charset="0"/>
              <a:buChar char="•"/>
            </a:pPr>
            <a:r>
              <a:rPr lang="en-US" sz="2400" dirty="0">
                <a:solidFill>
                  <a:schemeClr val="bg1"/>
                </a:solidFill>
                <a:latin typeface="Cambria"/>
                <a:ea typeface="Cambria" panose="02040503050406030204" pitchFamily="18" charset="0"/>
              </a:rPr>
              <a:t>Warning periods (must check at end of each term)</a:t>
            </a:r>
          </a:p>
          <a:p>
            <a:pPr marL="742950" lvl="1" indent="-285750">
              <a:buFont typeface="Arial" panose="020B0604020202020204" pitchFamily="34" charset="0"/>
              <a:buChar char="•"/>
            </a:pPr>
            <a:r>
              <a:rPr lang="en-US" sz="2400" dirty="0">
                <a:solidFill>
                  <a:schemeClr val="bg1"/>
                </a:solidFill>
                <a:latin typeface="Cambria"/>
                <a:ea typeface="Cambria" panose="02040503050406030204" pitchFamily="18" charset="0"/>
              </a:rPr>
              <a:t>Probationary periods if appeal procedures established</a:t>
            </a:r>
          </a:p>
          <a:p>
            <a:pPr marL="742950" lvl="1" indent="-285750">
              <a:buFont typeface="Arial" panose="020B0604020202020204" pitchFamily="34" charset="0"/>
              <a:buChar char="•"/>
            </a:pPr>
            <a:r>
              <a:rPr lang="en-US" sz="2400" dirty="0">
                <a:solidFill>
                  <a:schemeClr val="bg1"/>
                </a:solidFill>
                <a:latin typeface="Cambria"/>
                <a:ea typeface="Cambria" panose="02040503050406030204" pitchFamily="18" charset="0"/>
              </a:rPr>
              <a:t>Policy to account for repeats, withdrawals, incompletes, and transfer credit</a:t>
            </a:r>
            <a:endParaRPr lang="en-US" sz="1000" dirty="0">
              <a:solidFill>
                <a:schemeClr val="bg1"/>
              </a:solidFill>
              <a:latin typeface="Cambria"/>
              <a:ea typeface="Cambria" panose="02040503050406030204" pitchFamily="18" charset="0"/>
            </a:endParaRPr>
          </a:p>
          <a:p>
            <a:pPr marL="285750" indent="-285750">
              <a:buFont typeface="Arial" panose="020B0604020202020204" pitchFamily="34" charset="0"/>
              <a:buChar char="•"/>
            </a:pPr>
            <a:endParaRPr lang="en-US" sz="2000" dirty="0">
              <a:solidFill>
                <a:schemeClr val="bg1"/>
              </a:solidFill>
              <a:latin typeface="Cambria"/>
              <a:ea typeface="Cambria" panose="02040503050406030204" pitchFamily="18" charset="0"/>
            </a:endParaRPr>
          </a:p>
          <a:p>
            <a:pPr marL="285750" indent="-285750">
              <a:buFont typeface="Arial" panose="020B0604020202020204" pitchFamily="34" charset="0"/>
              <a:buChar char="•"/>
            </a:pPr>
            <a:r>
              <a:rPr lang="en-US" sz="2600" dirty="0">
                <a:solidFill>
                  <a:schemeClr val="bg1"/>
                </a:solidFill>
                <a:latin typeface="Cambria"/>
                <a:ea typeface="Cambria" panose="02040503050406030204" pitchFamily="18" charset="0"/>
              </a:rPr>
              <a:t>Includes all SAP measurements </a:t>
            </a:r>
            <a:r>
              <a:rPr lang="en-US" sz="2600" i="1" dirty="0">
                <a:solidFill>
                  <a:schemeClr val="bg1"/>
                </a:solidFill>
                <a:latin typeface="Cambria"/>
                <a:ea typeface="Cambria" panose="02040503050406030204" pitchFamily="18" charset="0"/>
              </a:rPr>
              <a:t>except not required to have a quantitative/pace measurement </a:t>
            </a:r>
            <a:r>
              <a:rPr lang="en-US" sz="2600" dirty="0">
                <a:solidFill>
                  <a:schemeClr val="bg1"/>
                </a:solidFill>
                <a:latin typeface="Cambria"/>
                <a:ea typeface="Cambria" panose="02040503050406030204" pitchFamily="18" charset="0"/>
              </a:rPr>
              <a:t>(9/2/20 Final Rule)</a:t>
            </a:r>
          </a:p>
          <a:p>
            <a:pPr marL="742950" lvl="1" indent="-285750">
              <a:buFont typeface="Arial" panose="020B0604020202020204" pitchFamily="34" charset="0"/>
              <a:buChar char="•"/>
            </a:pPr>
            <a:endParaRPr lang="en-US" sz="2600" dirty="0">
              <a:solidFill>
                <a:schemeClr val="bg1"/>
              </a:solidFill>
              <a:latin typeface="Cambria"/>
              <a:ea typeface="Cambria" panose="02040503050406030204" pitchFamily="18" charset="0"/>
            </a:endParaRPr>
          </a:p>
          <a:p>
            <a:pPr marL="285750" indent="-285750">
              <a:buFont typeface="Arial" panose="020B0604020202020204" pitchFamily="34" charset="0"/>
              <a:buChar char="•"/>
            </a:pPr>
            <a:r>
              <a:rPr lang="en-US" sz="2600" dirty="0">
                <a:solidFill>
                  <a:schemeClr val="bg1"/>
                </a:solidFill>
                <a:latin typeface="Cambria"/>
                <a:ea typeface="Cambria" panose="02040503050406030204" pitchFamily="18" charset="0"/>
              </a:rPr>
              <a:t>A course that is begun in one term and completed in a subsequent term will be factored in the next SAP evaluation checkpoint following completion of the course</a:t>
            </a:r>
            <a:endParaRPr lang="en-US" sz="2600" dirty="0">
              <a:solidFill>
                <a:schemeClr val="bg1"/>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418086382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48</a:t>
            </a:fld>
            <a:endParaRPr lang="en-US"/>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a:t>Return of title iv funds</a:t>
            </a:r>
          </a:p>
        </p:txBody>
      </p:sp>
      <p:sp>
        <p:nvSpPr>
          <p:cNvPr id="4" name="TextBox 3">
            <a:extLst>
              <a:ext uri="{FF2B5EF4-FFF2-40B4-BE49-F238E27FC236}">
                <a16:creationId xmlns:a16="http://schemas.microsoft.com/office/drawing/2014/main" id="{CD406255-0362-4536-92AA-1DAF8A65D65B}"/>
              </a:ext>
            </a:extLst>
          </p:cNvPr>
          <p:cNvSpPr txBox="1"/>
          <p:nvPr/>
        </p:nvSpPr>
        <p:spPr>
          <a:xfrm>
            <a:off x="253063" y="1379577"/>
            <a:ext cx="11685873" cy="5478423"/>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a:solidFill>
                  <a:schemeClr val="bg1"/>
                </a:solidFill>
                <a:latin typeface="Cambria"/>
                <a:ea typeface="Cambria" panose="02040503050406030204" pitchFamily="18" charset="0"/>
              </a:rPr>
              <a:t>Subscription-based programs follow general term-based R2T4 requirements, including:</a:t>
            </a:r>
          </a:p>
          <a:p>
            <a:endParaRPr lang="en-US" sz="1600" dirty="0">
              <a:solidFill>
                <a:schemeClr val="bg1"/>
              </a:solidFill>
              <a:latin typeface="Cambria"/>
              <a:ea typeface="Cambria" panose="02040503050406030204" pitchFamily="18" charset="0"/>
            </a:endParaRPr>
          </a:p>
          <a:p>
            <a:pPr marL="742950" lvl="1" indent="-285750">
              <a:buFont typeface="Arial" panose="020B0604020202020204" pitchFamily="34" charset="0"/>
              <a:buChar char="•"/>
            </a:pPr>
            <a:r>
              <a:rPr lang="en-US" sz="2400" dirty="0">
                <a:solidFill>
                  <a:schemeClr val="bg1"/>
                </a:solidFill>
                <a:latin typeface="Cambria" panose="02040503050406030204" pitchFamily="18" charset="0"/>
                <a:ea typeface="Cambria" panose="02040503050406030204" pitchFamily="18" charset="0"/>
              </a:rPr>
              <a:t>Using the payment period/term as the R2T4 period</a:t>
            </a:r>
          </a:p>
          <a:p>
            <a:pPr marL="742950" lvl="1" indent="-285750">
              <a:buFont typeface="Arial" panose="020B0604020202020204" pitchFamily="34" charset="0"/>
              <a:buChar char="•"/>
            </a:pPr>
            <a:r>
              <a:rPr lang="en-US" sz="2400" dirty="0">
                <a:solidFill>
                  <a:schemeClr val="bg1"/>
                </a:solidFill>
                <a:latin typeface="Cambria" panose="02040503050406030204" pitchFamily="18" charset="0"/>
                <a:ea typeface="Cambria" panose="02040503050406030204" pitchFamily="18" charset="0"/>
              </a:rPr>
              <a:t>Denominator includes all days in the normal term timeframe excluding scheduled breaks of 5 or more consecutive days</a:t>
            </a:r>
          </a:p>
          <a:p>
            <a:pPr marL="1200150" lvl="2" indent="-285750">
              <a:buFont typeface="Arial" panose="020B0604020202020204" pitchFamily="34" charset="0"/>
              <a:buChar char="•"/>
            </a:pPr>
            <a:r>
              <a:rPr lang="en-US" sz="2300" dirty="0">
                <a:solidFill>
                  <a:schemeClr val="bg1"/>
                </a:solidFill>
                <a:latin typeface="Cambria" panose="02040503050406030204" pitchFamily="18" charset="0"/>
                <a:ea typeface="Cambria" panose="02040503050406030204" pitchFamily="18" charset="0"/>
              </a:rPr>
              <a:t>Term length does not change if student starts a course in one term while completing it in another term</a:t>
            </a:r>
          </a:p>
          <a:p>
            <a:pPr marL="1657350" lvl="3" indent="-285750">
              <a:buFont typeface="Arial" panose="020B0604020202020204" pitchFamily="34" charset="0"/>
              <a:buChar char="•"/>
            </a:pPr>
            <a:endParaRPr lang="en-US" sz="1600" dirty="0">
              <a:solidFill>
                <a:schemeClr val="bg1"/>
              </a:solidFill>
              <a:latin typeface="Cambria" panose="02040503050406030204" pitchFamily="18" charset="0"/>
              <a:ea typeface="Cambria" panose="02040503050406030204" pitchFamily="18" charset="0"/>
            </a:endParaRPr>
          </a:p>
          <a:p>
            <a:pPr marL="742950" lvl="1" indent="-285750">
              <a:buFont typeface="Arial" panose="020B0604020202020204" pitchFamily="34" charset="0"/>
              <a:buChar char="•"/>
            </a:pPr>
            <a:r>
              <a:rPr lang="en-US" sz="2400" dirty="0">
                <a:solidFill>
                  <a:schemeClr val="bg1"/>
                </a:solidFill>
                <a:latin typeface="Cambria" panose="02040503050406030204" pitchFamily="18" charset="0"/>
                <a:ea typeface="Cambria" panose="02040503050406030204" pitchFamily="18" charset="0"/>
              </a:rPr>
              <a:t>Using the full formal charges associated with each term </a:t>
            </a:r>
          </a:p>
          <a:p>
            <a:pPr marL="1200150" lvl="2" indent="-285750">
              <a:buFont typeface="Arial" panose="020B0604020202020204" pitchFamily="34" charset="0"/>
              <a:buChar char="•"/>
            </a:pPr>
            <a:r>
              <a:rPr lang="en-US" sz="2400" dirty="0">
                <a:solidFill>
                  <a:schemeClr val="bg1"/>
                </a:solidFill>
                <a:latin typeface="Cambria" panose="02040503050406030204" pitchFamily="18" charset="0"/>
                <a:ea typeface="Cambria" panose="02040503050406030204" pitchFamily="18" charset="0"/>
              </a:rPr>
              <a:t>Charges are not adjusted due to enrollment changes</a:t>
            </a:r>
          </a:p>
          <a:p>
            <a:pPr marL="1200150" lvl="2" indent="-285750">
              <a:buFont typeface="Arial" panose="020B0604020202020204" pitchFamily="34" charset="0"/>
              <a:buChar char="•"/>
            </a:pPr>
            <a:endParaRPr lang="en-US" sz="1600" dirty="0">
              <a:solidFill>
                <a:schemeClr val="bg1"/>
              </a:solidFill>
              <a:latin typeface="Cambria" panose="02040503050406030204" pitchFamily="18" charset="0"/>
              <a:ea typeface="Cambria" panose="02040503050406030204" pitchFamily="18" charset="0"/>
            </a:endParaRPr>
          </a:p>
          <a:p>
            <a:pPr marL="742950" lvl="1" indent="-285750">
              <a:buFont typeface="Arial" panose="020B0604020202020204" pitchFamily="34" charset="0"/>
              <a:buChar char="•"/>
            </a:pPr>
            <a:r>
              <a:rPr lang="en-US" sz="2400" dirty="0">
                <a:solidFill>
                  <a:schemeClr val="bg1"/>
                </a:solidFill>
                <a:latin typeface="Cambria" panose="02040503050406030204" pitchFamily="18" charset="0"/>
                <a:ea typeface="Cambria" panose="02040503050406030204" pitchFamily="18" charset="0"/>
              </a:rPr>
              <a:t>Programs can be required to take attendance or not required to take attendance</a:t>
            </a:r>
          </a:p>
          <a:p>
            <a:pPr marL="742950" lvl="1" indent="-285750">
              <a:buFont typeface="Arial" panose="020B0604020202020204" pitchFamily="34" charset="0"/>
              <a:buChar char="•"/>
            </a:pPr>
            <a:endParaRPr lang="en-US" sz="1600" dirty="0">
              <a:solidFill>
                <a:schemeClr val="bg1"/>
              </a:solidFill>
              <a:latin typeface="Cambria" panose="02040503050406030204" pitchFamily="18" charset="0"/>
              <a:ea typeface="Cambria" panose="02040503050406030204" pitchFamily="18" charset="0"/>
            </a:endParaRPr>
          </a:p>
          <a:p>
            <a:pPr marL="742950" lvl="1" indent="-285750">
              <a:buFont typeface="Arial" panose="020B0604020202020204" pitchFamily="34" charset="0"/>
              <a:buChar char="•"/>
            </a:pPr>
            <a:r>
              <a:rPr lang="en-US" sz="2400" dirty="0">
                <a:solidFill>
                  <a:schemeClr val="bg1"/>
                </a:solidFill>
                <a:latin typeface="Cambria" panose="02040503050406030204" pitchFamily="18" charset="0"/>
                <a:ea typeface="Cambria" panose="02040503050406030204" pitchFamily="18" charset="0"/>
              </a:rPr>
              <a:t>Following normal criteria to determine aid disbursed or aid that could have been disbursed. Only aid intended for a subscription period is included in an R2T4 calculation for that period.</a:t>
            </a:r>
            <a:endParaRPr lang="en-US" sz="2800" dirty="0">
              <a:solidFill>
                <a:schemeClr val="bg1"/>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84039550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49</a:t>
            </a:fld>
            <a:endParaRPr lang="en-US"/>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a:t>Return of title iv funds</a:t>
            </a:r>
          </a:p>
        </p:txBody>
      </p:sp>
      <p:sp>
        <p:nvSpPr>
          <p:cNvPr id="4" name="TextBox 3">
            <a:extLst>
              <a:ext uri="{FF2B5EF4-FFF2-40B4-BE49-F238E27FC236}">
                <a16:creationId xmlns:a16="http://schemas.microsoft.com/office/drawing/2014/main" id="{CD406255-0362-4536-92AA-1DAF8A65D65B}"/>
              </a:ext>
            </a:extLst>
          </p:cNvPr>
          <p:cNvSpPr txBox="1"/>
          <p:nvPr/>
        </p:nvSpPr>
        <p:spPr>
          <a:xfrm>
            <a:off x="392755" y="1446272"/>
            <a:ext cx="11514221" cy="4816703"/>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US" sz="2400" dirty="0">
                <a:solidFill>
                  <a:schemeClr val="bg1"/>
                </a:solidFill>
                <a:latin typeface="Cambria" panose="02040503050406030204" pitchFamily="18" charset="0"/>
                <a:ea typeface="Cambria" panose="02040503050406030204" pitchFamily="18" charset="0"/>
              </a:rPr>
              <a:t>Subscription-based programs are NOT considered programs “offered in modules,” therefore, none of the R2T4 module requirements apply to subscription-based programs including the module withdrawal exemptions (49% and ½ time completion)</a:t>
            </a:r>
          </a:p>
          <a:p>
            <a:pPr marL="285750" indent="-285750">
              <a:buFont typeface="Arial" panose="020B0604020202020204" pitchFamily="34" charset="0"/>
              <a:buChar char="•"/>
            </a:pPr>
            <a:endParaRPr lang="en-US" sz="2000" dirty="0">
              <a:solidFill>
                <a:schemeClr val="bg1"/>
              </a:solidFill>
              <a:latin typeface="Cambria" panose="02040503050406030204" pitchFamily="18" charset="0"/>
              <a:ea typeface="Cambria" panose="02040503050406030204" pitchFamily="18" charset="0"/>
            </a:endParaRPr>
          </a:p>
          <a:p>
            <a:pPr marL="285750" indent="-285750">
              <a:buFont typeface="Arial" panose="020B0604020202020204" pitchFamily="34" charset="0"/>
              <a:buChar char="•"/>
            </a:pPr>
            <a:r>
              <a:rPr lang="en-US" sz="2400" dirty="0">
                <a:solidFill>
                  <a:schemeClr val="bg1"/>
                </a:solidFill>
                <a:latin typeface="Cambria" panose="02040503050406030204" pitchFamily="18" charset="0"/>
                <a:ea typeface="Cambria" panose="02040503050406030204" pitchFamily="18" charset="0"/>
              </a:rPr>
              <a:t>Exemption for completing all requirements for graduation applies to all programs, including subscription-based programs.</a:t>
            </a:r>
            <a:endParaRPr lang="en-US" sz="2400" dirty="0">
              <a:solidFill>
                <a:schemeClr val="bg2"/>
              </a:solidFill>
              <a:latin typeface="Cambria" panose="02040503050406030204" pitchFamily="18" charset="0"/>
              <a:ea typeface="Cambria" panose="02040503050406030204" pitchFamily="18" charset="0"/>
            </a:endParaRPr>
          </a:p>
          <a:p>
            <a:pPr lvl="1"/>
            <a:endParaRPr lang="en-US" sz="2000" i="1" dirty="0">
              <a:solidFill>
                <a:schemeClr val="bg2"/>
              </a:solidFill>
              <a:latin typeface="Cambria" panose="02040503050406030204" pitchFamily="18" charset="0"/>
              <a:ea typeface="Cambria" panose="02040503050406030204" pitchFamily="18" charset="0"/>
            </a:endParaRPr>
          </a:p>
          <a:p>
            <a:pPr marL="285750" indent="-285750">
              <a:buFont typeface="Arial" panose="020B0604020202020204" pitchFamily="34" charset="0"/>
              <a:buChar char="•"/>
            </a:pPr>
            <a:r>
              <a:rPr lang="en-US" sz="2400" dirty="0">
                <a:solidFill>
                  <a:schemeClr val="bg2"/>
                </a:solidFill>
                <a:latin typeface="Cambria" panose="02040503050406030204" pitchFamily="18" charset="0"/>
                <a:ea typeface="Cambria" panose="02040503050406030204" pitchFamily="18" charset="0"/>
              </a:rPr>
              <a:t>Students in subscription-based programs are considered withdrawn if unable to resume attendance within a payment period or period of enrollment </a:t>
            </a:r>
            <a:r>
              <a:rPr lang="en-US" sz="2400" i="1" dirty="0">
                <a:solidFill>
                  <a:schemeClr val="bg2"/>
                </a:solidFill>
                <a:latin typeface="Cambria" panose="02040503050406030204" pitchFamily="18" charset="0"/>
                <a:ea typeface="Cambria" panose="02040503050406030204" pitchFamily="18" charset="0"/>
              </a:rPr>
              <a:t>for more than 60 days after ceasing attendance</a:t>
            </a:r>
            <a:r>
              <a:rPr lang="en-US" sz="2400" dirty="0">
                <a:solidFill>
                  <a:schemeClr val="bg1"/>
                </a:solidFill>
                <a:latin typeface="Cambria" panose="02040503050406030204" pitchFamily="18" charset="0"/>
                <a:ea typeface="Cambria" panose="02040503050406030204" pitchFamily="18" charset="0"/>
              </a:rPr>
              <a:t>, unless the student is on approved leave of absence</a:t>
            </a:r>
          </a:p>
          <a:p>
            <a:pPr marL="285750" indent="-285750">
              <a:buFont typeface="Arial" panose="020B0604020202020204" pitchFamily="34" charset="0"/>
              <a:buChar char="•"/>
            </a:pPr>
            <a:endParaRPr lang="en-US" sz="500" dirty="0">
              <a:solidFill>
                <a:schemeClr val="bg2"/>
              </a:solidFill>
              <a:latin typeface="Cambria" panose="02040503050406030204" pitchFamily="18" charset="0"/>
              <a:ea typeface="Cambria" panose="02040503050406030204" pitchFamily="18" charset="0"/>
            </a:endParaRPr>
          </a:p>
          <a:p>
            <a:pPr marL="742950" lvl="1" indent="-285750">
              <a:buFont typeface="Arial" panose="020B0604020202020204" pitchFamily="34" charset="0"/>
              <a:buChar char="•"/>
            </a:pPr>
            <a:r>
              <a:rPr lang="en-US" sz="2300" dirty="0">
                <a:solidFill>
                  <a:schemeClr val="bg2"/>
                </a:solidFill>
                <a:latin typeface="Cambria" panose="02040503050406030204" pitchFamily="18" charset="0"/>
                <a:ea typeface="Cambria" panose="02040503050406030204" pitchFamily="18" charset="0"/>
              </a:rPr>
              <a:t>Subscription-based programs do not have to permit the student to complete coursework the student began prior to the leave of absence (34 CFR 668.22(d))</a:t>
            </a:r>
            <a:endParaRPr lang="en-US" sz="2800" dirty="0">
              <a:solidFill>
                <a:schemeClr val="bg1"/>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0753232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5</a:t>
            </a:fld>
            <a:endParaRPr lang="en-US"/>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a:t>Introduction </a:t>
            </a:r>
          </a:p>
        </p:txBody>
      </p:sp>
      <p:sp>
        <p:nvSpPr>
          <p:cNvPr id="4" name="TextBox 3">
            <a:extLst>
              <a:ext uri="{FF2B5EF4-FFF2-40B4-BE49-F238E27FC236}">
                <a16:creationId xmlns:a16="http://schemas.microsoft.com/office/drawing/2014/main" id="{CD406255-0362-4536-92AA-1DAF8A65D65B}"/>
              </a:ext>
            </a:extLst>
          </p:cNvPr>
          <p:cNvSpPr txBox="1"/>
          <p:nvPr/>
        </p:nvSpPr>
        <p:spPr>
          <a:xfrm>
            <a:off x="660333" y="1568680"/>
            <a:ext cx="11046818" cy="444737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US" sz="2800">
                <a:solidFill>
                  <a:schemeClr val="bg1"/>
                </a:solidFill>
                <a:latin typeface="Cambria" panose="02040503050406030204" pitchFamily="18" charset="0"/>
                <a:ea typeface="Cambria" panose="02040503050406030204" pitchFamily="18" charset="0"/>
              </a:rPr>
              <a:t>Notice of Proposed Rulemaking (NPRM) published April 2, 2020 (Distance Education and Innovation)</a:t>
            </a:r>
          </a:p>
          <a:p>
            <a:pPr marL="285750" indent="-285750">
              <a:buFont typeface="Arial" panose="020B0604020202020204" pitchFamily="34" charset="0"/>
              <a:buChar char="•"/>
            </a:pPr>
            <a:endParaRPr lang="en-US" sz="2000">
              <a:solidFill>
                <a:schemeClr val="bg1"/>
              </a:solidFill>
              <a:latin typeface="Cambria" panose="02040503050406030204" pitchFamily="18" charset="0"/>
              <a:ea typeface="Cambria" panose="02040503050406030204" pitchFamily="18" charset="0"/>
            </a:endParaRPr>
          </a:p>
          <a:p>
            <a:pPr marL="285750" indent="-285750">
              <a:spcBef>
                <a:spcPts val="600"/>
              </a:spcBef>
              <a:buFont typeface="Arial" panose="020B0604020202020204" pitchFamily="34" charset="0"/>
              <a:buChar char="•"/>
            </a:pPr>
            <a:r>
              <a:rPr lang="en-US" sz="2800">
                <a:solidFill>
                  <a:schemeClr val="bg1"/>
                </a:solidFill>
                <a:latin typeface="Cambria" panose="02040503050406030204" pitchFamily="18" charset="0"/>
                <a:ea typeface="Cambria" panose="02040503050406030204" pitchFamily="18" charset="0"/>
              </a:rPr>
              <a:t>Comment period ended May 4, 2020</a:t>
            </a:r>
          </a:p>
          <a:p>
            <a:pPr marL="285750" indent="-285750">
              <a:spcBef>
                <a:spcPts val="600"/>
              </a:spcBef>
              <a:buFont typeface="Arial" panose="020B0604020202020204" pitchFamily="34" charset="0"/>
              <a:buChar char="•"/>
            </a:pPr>
            <a:endParaRPr lang="en-US" sz="2000">
              <a:solidFill>
                <a:schemeClr val="bg1"/>
              </a:solidFill>
              <a:latin typeface="Cambria" panose="02040503050406030204" pitchFamily="18" charset="0"/>
              <a:ea typeface="Cambria" panose="02040503050406030204" pitchFamily="18" charset="0"/>
            </a:endParaRPr>
          </a:p>
          <a:p>
            <a:pPr marL="285750" indent="-285750">
              <a:spcBef>
                <a:spcPts val="600"/>
              </a:spcBef>
              <a:buFont typeface="Arial" panose="020B0604020202020204" pitchFamily="34" charset="0"/>
              <a:buChar char="•"/>
            </a:pPr>
            <a:r>
              <a:rPr lang="en-US" sz="2800">
                <a:solidFill>
                  <a:schemeClr val="bg1"/>
                </a:solidFill>
                <a:latin typeface="Cambria" panose="02040503050406030204" pitchFamily="18" charset="0"/>
                <a:ea typeface="Cambria" panose="02040503050406030204" pitchFamily="18" charset="0"/>
              </a:rPr>
              <a:t>Final Rules published September 2, 2020</a:t>
            </a:r>
          </a:p>
          <a:p>
            <a:pPr marL="285750" indent="-285750">
              <a:spcBef>
                <a:spcPts val="600"/>
              </a:spcBef>
              <a:buFont typeface="Arial" panose="020B0604020202020204" pitchFamily="34" charset="0"/>
              <a:buChar char="•"/>
            </a:pPr>
            <a:endParaRPr lang="en-US" sz="2000">
              <a:solidFill>
                <a:schemeClr val="bg1"/>
              </a:solidFill>
              <a:latin typeface="Cambria" panose="02040503050406030204" pitchFamily="18" charset="0"/>
              <a:ea typeface="Cambria" panose="02040503050406030204" pitchFamily="18" charset="0"/>
            </a:endParaRPr>
          </a:p>
          <a:p>
            <a:pPr marL="285750" indent="-285750">
              <a:spcBef>
                <a:spcPts val="600"/>
              </a:spcBef>
              <a:buFont typeface="Arial" panose="020B0604020202020204" pitchFamily="34" charset="0"/>
              <a:buChar char="•"/>
            </a:pPr>
            <a:r>
              <a:rPr lang="en-US" sz="2800">
                <a:solidFill>
                  <a:schemeClr val="bg1"/>
                </a:solidFill>
                <a:latin typeface="Cambria" panose="02040503050406030204" pitchFamily="18" charset="0"/>
                <a:ea typeface="Cambria" panose="02040503050406030204" pitchFamily="18" charset="0"/>
              </a:rPr>
              <a:t>Effective July 1, 2021</a:t>
            </a:r>
          </a:p>
          <a:p>
            <a:pPr marL="285750" indent="-285750">
              <a:spcBef>
                <a:spcPts val="600"/>
              </a:spcBef>
              <a:buFont typeface="Arial" panose="020B0604020202020204" pitchFamily="34" charset="0"/>
              <a:buChar char="•"/>
            </a:pPr>
            <a:endParaRPr lang="en-US" sz="2000">
              <a:solidFill>
                <a:schemeClr val="bg1"/>
              </a:solidFill>
              <a:latin typeface="Cambria" panose="02040503050406030204" pitchFamily="18" charset="0"/>
              <a:ea typeface="Cambria" panose="02040503050406030204" pitchFamily="18" charset="0"/>
            </a:endParaRPr>
          </a:p>
          <a:p>
            <a:pPr marL="285750" indent="-285750">
              <a:spcBef>
                <a:spcPts val="600"/>
              </a:spcBef>
              <a:buFont typeface="Arial" panose="020B0604020202020204" pitchFamily="34" charset="0"/>
              <a:buChar char="•"/>
            </a:pPr>
            <a:r>
              <a:rPr lang="en-US" sz="2800">
                <a:solidFill>
                  <a:schemeClr val="bg1"/>
                </a:solidFill>
                <a:latin typeface="Cambria" panose="02040503050406030204" pitchFamily="18" charset="0"/>
                <a:ea typeface="Cambria" panose="02040503050406030204" pitchFamily="18" charset="0"/>
              </a:rPr>
              <a:t>Early implementation of all provisions</a:t>
            </a:r>
          </a:p>
        </p:txBody>
      </p:sp>
    </p:spTree>
    <p:extLst>
      <p:ext uri="{BB962C8B-B14F-4D97-AF65-F5344CB8AC3E}">
        <p14:creationId xmlns:p14="http://schemas.microsoft.com/office/powerpoint/2010/main" val="306856534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50</a:t>
            </a:fld>
            <a:endParaRPr lang="en-US"/>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a:xfrm>
            <a:off x="912571" y="349506"/>
            <a:ext cx="9598216" cy="798177"/>
          </a:xfrm>
        </p:spPr>
        <p:txBody>
          <a:bodyPr/>
          <a:lstStyle/>
          <a:p>
            <a:r>
              <a:rPr lang="en-US" dirty="0"/>
              <a:t>Attendance and Pell Grant eligibility</a:t>
            </a:r>
          </a:p>
        </p:txBody>
      </p:sp>
      <p:sp>
        <p:nvSpPr>
          <p:cNvPr id="4" name="TextBox 3">
            <a:extLst>
              <a:ext uri="{FF2B5EF4-FFF2-40B4-BE49-F238E27FC236}">
                <a16:creationId xmlns:a16="http://schemas.microsoft.com/office/drawing/2014/main" id="{CD406255-0362-4536-92AA-1DAF8A65D65B}"/>
              </a:ext>
            </a:extLst>
          </p:cNvPr>
          <p:cNvSpPr txBox="1"/>
          <p:nvPr/>
        </p:nvSpPr>
        <p:spPr>
          <a:xfrm>
            <a:off x="272038" y="1526469"/>
            <a:ext cx="11634938" cy="513986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US" sz="2800" dirty="0">
                <a:solidFill>
                  <a:schemeClr val="bg1"/>
                </a:solidFill>
                <a:latin typeface="Cambria" panose="02040503050406030204" pitchFamily="18" charset="0"/>
                <a:ea typeface="Cambria" panose="02040503050406030204" pitchFamily="18" charset="0"/>
              </a:rPr>
              <a:t>Schools always need to document at least one day of academic attendance for a student to qualify for Title IV aid during the period.</a:t>
            </a:r>
          </a:p>
          <a:p>
            <a:pPr marL="285750" indent="-285750">
              <a:buFont typeface="Arial" panose="020B0604020202020204" pitchFamily="34" charset="0"/>
              <a:buChar char="•"/>
            </a:pPr>
            <a:endParaRPr lang="en-US" sz="2800" dirty="0">
              <a:solidFill>
                <a:schemeClr val="bg1"/>
              </a:solidFill>
              <a:latin typeface="Cambria" panose="02040503050406030204" pitchFamily="18" charset="0"/>
              <a:ea typeface="Cambria" panose="02040503050406030204" pitchFamily="18" charset="0"/>
            </a:endParaRPr>
          </a:p>
          <a:p>
            <a:pPr marL="285750" indent="-285750">
              <a:buFont typeface="Arial" panose="020B0604020202020204" pitchFamily="34" charset="0"/>
              <a:buChar char="•"/>
            </a:pPr>
            <a:r>
              <a:rPr lang="en-US" sz="2800" dirty="0">
                <a:solidFill>
                  <a:schemeClr val="bg1"/>
                </a:solidFill>
                <a:latin typeface="Cambria" panose="02040503050406030204" pitchFamily="18" charset="0"/>
                <a:ea typeface="Cambria" panose="02040503050406030204" pitchFamily="18" charset="0"/>
              </a:rPr>
              <a:t>“Attendance” for this purpose, and for R2T4 requirements, means participation in an academically-related activity involving academic engagement (defined in 34 CFR 600.2)</a:t>
            </a:r>
          </a:p>
          <a:p>
            <a:pPr marL="285750" indent="-285750">
              <a:buFont typeface="Arial" panose="020B0604020202020204" pitchFamily="34" charset="0"/>
              <a:buChar char="•"/>
            </a:pPr>
            <a:endParaRPr lang="en-US" sz="2800" dirty="0">
              <a:solidFill>
                <a:schemeClr val="bg1"/>
              </a:solidFill>
              <a:latin typeface="Cambria" panose="02040503050406030204" pitchFamily="18" charset="0"/>
              <a:ea typeface="Cambria" panose="02040503050406030204" pitchFamily="18" charset="0"/>
            </a:endParaRPr>
          </a:p>
          <a:p>
            <a:pPr marL="285750" indent="-285750">
              <a:buFont typeface="Arial" panose="020B0604020202020204" pitchFamily="34" charset="0"/>
              <a:buChar char="•"/>
            </a:pPr>
            <a:r>
              <a:rPr lang="en-US" sz="2800" dirty="0">
                <a:solidFill>
                  <a:schemeClr val="bg1"/>
                </a:solidFill>
                <a:latin typeface="Cambria" panose="02040503050406030204" pitchFamily="18" charset="0"/>
                <a:ea typeface="Cambria" panose="02040503050406030204" pitchFamily="18" charset="0"/>
              </a:rPr>
              <a:t>For Pell Grant purposes, the school must document that the student attended sufficient courses or competencies to comprise the student’s enrollment status (e.g., 12 credit hours).</a:t>
            </a:r>
          </a:p>
          <a:p>
            <a:pPr marL="742950" lvl="1" indent="-285750">
              <a:buFont typeface="Arial" panose="020B0604020202020204" pitchFamily="34" charset="0"/>
              <a:buChar char="•"/>
            </a:pPr>
            <a:r>
              <a:rPr lang="en-US" sz="2400" dirty="0">
                <a:solidFill>
                  <a:schemeClr val="bg1"/>
                </a:solidFill>
                <a:latin typeface="Cambria" panose="02040503050406030204" pitchFamily="18" charset="0"/>
                <a:ea typeface="Cambria" panose="02040503050406030204" pitchFamily="18" charset="0"/>
              </a:rPr>
              <a:t>If a student attends less than the minimum number of courses or competencies, the student’s Pell Grant might need to be reduced</a:t>
            </a:r>
          </a:p>
        </p:txBody>
      </p:sp>
    </p:spTree>
    <p:extLst>
      <p:ext uri="{BB962C8B-B14F-4D97-AF65-F5344CB8AC3E}">
        <p14:creationId xmlns:p14="http://schemas.microsoft.com/office/powerpoint/2010/main" val="417306686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51</a:t>
            </a:fld>
            <a:endParaRPr lang="en-US"/>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a:xfrm>
            <a:off x="912571" y="349506"/>
            <a:ext cx="9598216" cy="798177"/>
          </a:xfrm>
        </p:spPr>
        <p:txBody>
          <a:bodyPr/>
          <a:lstStyle/>
          <a:p>
            <a:r>
              <a:rPr lang="en-US" dirty="0"/>
              <a:t>Attendance and Pell Grant eligibility</a:t>
            </a:r>
          </a:p>
        </p:txBody>
      </p:sp>
      <p:sp>
        <p:nvSpPr>
          <p:cNvPr id="4" name="TextBox 3">
            <a:extLst>
              <a:ext uri="{FF2B5EF4-FFF2-40B4-BE49-F238E27FC236}">
                <a16:creationId xmlns:a16="http://schemas.microsoft.com/office/drawing/2014/main" id="{CD406255-0362-4536-92AA-1DAF8A65D65B}"/>
              </a:ext>
            </a:extLst>
          </p:cNvPr>
          <p:cNvSpPr txBox="1"/>
          <p:nvPr/>
        </p:nvSpPr>
        <p:spPr>
          <a:xfrm>
            <a:off x="272038" y="1526469"/>
            <a:ext cx="11634938" cy="181588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US" sz="2800" dirty="0">
                <a:solidFill>
                  <a:schemeClr val="bg1"/>
                </a:solidFill>
                <a:latin typeface="Cambria" panose="02040503050406030204" pitchFamily="18" charset="0"/>
                <a:ea typeface="Cambria" panose="02040503050406030204" pitchFamily="18" charset="0"/>
              </a:rPr>
              <a:t>Each course in a subscription-based program can be counted </a:t>
            </a:r>
            <a:r>
              <a:rPr lang="en-US" sz="2800" i="1" dirty="0">
                <a:solidFill>
                  <a:schemeClr val="bg1"/>
                </a:solidFill>
                <a:latin typeface="Cambria" panose="02040503050406030204" pitchFamily="18" charset="0"/>
                <a:ea typeface="Cambria" panose="02040503050406030204" pitchFamily="18" charset="0"/>
              </a:rPr>
              <a:t>only once</a:t>
            </a:r>
            <a:r>
              <a:rPr lang="en-US" sz="2800" dirty="0">
                <a:solidFill>
                  <a:schemeClr val="bg1"/>
                </a:solidFill>
                <a:latin typeface="Cambria" panose="02040503050406030204" pitchFamily="18" charset="0"/>
                <a:ea typeface="Cambria" panose="02040503050406030204" pitchFamily="18" charset="0"/>
              </a:rPr>
              <a:t> for purposes of establishing attendance for Pell Grant and other Title IV eligibility.  However, a course can be counted as “attended” even if it does not begin during the payment period in which it is counted.</a:t>
            </a:r>
            <a:endParaRPr lang="en-US" sz="2400" dirty="0">
              <a:solidFill>
                <a:schemeClr val="bg1"/>
              </a:solidFill>
              <a:latin typeface="Cambria" panose="02040503050406030204" pitchFamily="18" charset="0"/>
              <a:ea typeface="Cambria" panose="02040503050406030204" pitchFamily="18" charset="0"/>
            </a:endParaRPr>
          </a:p>
        </p:txBody>
      </p:sp>
      <p:sp>
        <p:nvSpPr>
          <p:cNvPr id="5" name="Rectangle 4">
            <a:extLst>
              <a:ext uri="{FF2B5EF4-FFF2-40B4-BE49-F238E27FC236}">
                <a16:creationId xmlns:a16="http://schemas.microsoft.com/office/drawing/2014/main" id="{529E70AC-D01D-43DA-8E27-17B74496E47F}"/>
              </a:ext>
            </a:extLst>
          </p:cNvPr>
          <p:cNvSpPr/>
          <p:nvPr/>
        </p:nvSpPr>
        <p:spPr>
          <a:xfrm>
            <a:off x="862688" y="3701293"/>
            <a:ext cx="5153101" cy="68782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Subscription Period 3: AY2 Fall</a:t>
            </a:r>
          </a:p>
          <a:p>
            <a:pPr algn="ctr"/>
            <a:r>
              <a:rPr lang="en-US" dirty="0"/>
              <a:t>Credit Hours Associated: 12</a:t>
            </a:r>
          </a:p>
        </p:txBody>
      </p:sp>
      <p:sp>
        <p:nvSpPr>
          <p:cNvPr id="6" name="Rectangle 5">
            <a:extLst>
              <a:ext uri="{FF2B5EF4-FFF2-40B4-BE49-F238E27FC236}">
                <a16:creationId xmlns:a16="http://schemas.microsoft.com/office/drawing/2014/main" id="{26084ABB-E729-481A-AC33-1BCA9AE87E7F}"/>
              </a:ext>
            </a:extLst>
          </p:cNvPr>
          <p:cNvSpPr/>
          <p:nvPr/>
        </p:nvSpPr>
        <p:spPr>
          <a:xfrm>
            <a:off x="6262461" y="3701293"/>
            <a:ext cx="5153101" cy="687827"/>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t>Subscription Period 4: AY2 </a:t>
            </a:r>
            <a:r>
              <a:rPr lang="en-US" dirty="0" err="1"/>
              <a:t>Spr</a:t>
            </a:r>
            <a:endParaRPr lang="en-US" dirty="0"/>
          </a:p>
          <a:p>
            <a:pPr algn="ctr"/>
            <a:r>
              <a:rPr lang="en-US" dirty="0"/>
              <a:t>Credit Hours Associated: 12</a:t>
            </a:r>
          </a:p>
        </p:txBody>
      </p:sp>
      <p:sp>
        <p:nvSpPr>
          <p:cNvPr id="7" name="Rectangle 6">
            <a:extLst>
              <a:ext uri="{FF2B5EF4-FFF2-40B4-BE49-F238E27FC236}">
                <a16:creationId xmlns:a16="http://schemas.microsoft.com/office/drawing/2014/main" id="{845F5B4E-4BA7-4239-9D0F-BD88C96930E4}"/>
              </a:ext>
            </a:extLst>
          </p:cNvPr>
          <p:cNvSpPr/>
          <p:nvPr/>
        </p:nvSpPr>
        <p:spPr>
          <a:xfrm>
            <a:off x="862688" y="4514653"/>
            <a:ext cx="4337785" cy="25629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English 201 (3 </a:t>
            </a:r>
            <a:r>
              <a:rPr lang="en-US" dirty="0" err="1">
                <a:solidFill>
                  <a:schemeClr val="tx1"/>
                </a:solidFill>
              </a:rPr>
              <a:t>cr</a:t>
            </a:r>
            <a:r>
              <a:rPr lang="en-US" dirty="0">
                <a:solidFill>
                  <a:schemeClr val="tx1"/>
                </a:solidFill>
              </a:rPr>
              <a:t>)</a:t>
            </a:r>
          </a:p>
        </p:txBody>
      </p:sp>
      <p:sp>
        <p:nvSpPr>
          <p:cNvPr id="8" name="Rectangle 7">
            <a:extLst>
              <a:ext uri="{FF2B5EF4-FFF2-40B4-BE49-F238E27FC236}">
                <a16:creationId xmlns:a16="http://schemas.microsoft.com/office/drawing/2014/main" id="{2292622A-AEB9-4F2B-B636-74E5F5473EA3}"/>
              </a:ext>
            </a:extLst>
          </p:cNvPr>
          <p:cNvSpPr/>
          <p:nvPr/>
        </p:nvSpPr>
        <p:spPr>
          <a:xfrm>
            <a:off x="862688" y="4891783"/>
            <a:ext cx="3062663" cy="25629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Calculus 205 (3 </a:t>
            </a:r>
            <a:r>
              <a:rPr lang="en-US" dirty="0" err="1">
                <a:solidFill>
                  <a:schemeClr val="tx1"/>
                </a:solidFill>
              </a:rPr>
              <a:t>cr</a:t>
            </a:r>
            <a:r>
              <a:rPr lang="en-US" dirty="0">
                <a:solidFill>
                  <a:schemeClr val="tx1"/>
                </a:solidFill>
              </a:rPr>
              <a:t>)</a:t>
            </a:r>
          </a:p>
        </p:txBody>
      </p:sp>
      <p:sp>
        <p:nvSpPr>
          <p:cNvPr id="9" name="Rectangle 8">
            <a:extLst>
              <a:ext uri="{FF2B5EF4-FFF2-40B4-BE49-F238E27FC236}">
                <a16:creationId xmlns:a16="http://schemas.microsoft.com/office/drawing/2014/main" id="{A38164A3-4E45-4BC3-94EE-67DB4D893D19}"/>
              </a:ext>
            </a:extLst>
          </p:cNvPr>
          <p:cNvSpPr/>
          <p:nvPr/>
        </p:nvSpPr>
        <p:spPr>
          <a:xfrm>
            <a:off x="3774707" y="5284045"/>
            <a:ext cx="4337785" cy="25629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Economics 301 (3 </a:t>
            </a:r>
            <a:r>
              <a:rPr lang="en-US" dirty="0" err="1">
                <a:solidFill>
                  <a:schemeClr val="tx1"/>
                </a:solidFill>
              </a:rPr>
              <a:t>cr</a:t>
            </a:r>
            <a:r>
              <a:rPr lang="en-US" dirty="0">
                <a:solidFill>
                  <a:schemeClr val="tx1"/>
                </a:solidFill>
              </a:rPr>
              <a:t>)</a:t>
            </a:r>
          </a:p>
        </p:txBody>
      </p:sp>
      <p:sp>
        <p:nvSpPr>
          <p:cNvPr id="10" name="Rectangle 9">
            <a:extLst>
              <a:ext uri="{FF2B5EF4-FFF2-40B4-BE49-F238E27FC236}">
                <a16:creationId xmlns:a16="http://schemas.microsoft.com/office/drawing/2014/main" id="{A0063EA4-D601-4B60-B694-15035C2AB652}"/>
              </a:ext>
            </a:extLst>
          </p:cNvPr>
          <p:cNvSpPr/>
          <p:nvPr/>
        </p:nvSpPr>
        <p:spPr>
          <a:xfrm>
            <a:off x="5449545" y="5663915"/>
            <a:ext cx="5966017" cy="256294"/>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rPr>
              <a:t>English 202 (3 </a:t>
            </a:r>
            <a:r>
              <a:rPr lang="en-US" dirty="0" err="1">
                <a:solidFill>
                  <a:schemeClr val="tx1"/>
                </a:solidFill>
              </a:rPr>
              <a:t>cr</a:t>
            </a:r>
            <a:r>
              <a:rPr lang="en-US" dirty="0">
                <a:solidFill>
                  <a:schemeClr val="tx1"/>
                </a:solidFill>
              </a:rPr>
              <a:t>)</a:t>
            </a:r>
          </a:p>
        </p:txBody>
      </p:sp>
      <p:sp>
        <p:nvSpPr>
          <p:cNvPr id="11" name="Rectangle 10">
            <a:extLst>
              <a:ext uri="{FF2B5EF4-FFF2-40B4-BE49-F238E27FC236}">
                <a16:creationId xmlns:a16="http://schemas.microsoft.com/office/drawing/2014/main" id="{A60C4BFE-2B8C-44DD-9475-B03F12977AFE}"/>
              </a:ext>
            </a:extLst>
          </p:cNvPr>
          <p:cNvSpPr/>
          <p:nvPr/>
        </p:nvSpPr>
        <p:spPr>
          <a:xfrm>
            <a:off x="4352223" y="4891783"/>
            <a:ext cx="5831305" cy="25629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Chemistry 205 (3 </a:t>
            </a:r>
            <a:r>
              <a:rPr lang="en-US" dirty="0" err="1">
                <a:solidFill>
                  <a:schemeClr val="tx1"/>
                </a:solidFill>
              </a:rPr>
              <a:t>cr</a:t>
            </a:r>
            <a:r>
              <a:rPr lang="en-US" dirty="0">
                <a:solidFill>
                  <a:schemeClr val="tx1"/>
                </a:solidFill>
              </a:rPr>
              <a:t>)</a:t>
            </a:r>
          </a:p>
        </p:txBody>
      </p:sp>
      <p:sp>
        <p:nvSpPr>
          <p:cNvPr id="12" name="Rectangle 11">
            <a:extLst>
              <a:ext uri="{FF2B5EF4-FFF2-40B4-BE49-F238E27FC236}">
                <a16:creationId xmlns:a16="http://schemas.microsoft.com/office/drawing/2014/main" id="{B83470DB-B413-4BFB-8081-D239EE60C623}"/>
              </a:ext>
            </a:extLst>
          </p:cNvPr>
          <p:cNvSpPr/>
          <p:nvPr/>
        </p:nvSpPr>
        <p:spPr>
          <a:xfrm>
            <a:off x="5651634" y="4507930"/>
            <a:ext cx="1631485" cy="256294"/>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rPr>
              <a:t>Art 340 (2 </a:t>
            </a:r>
            <a:r>
              <a:rPr lang="en-US" dirty="0" err="1">
                <a:solidFill>
                  <a:schemeClr val="tx1"/>
                </a:solidFill>
              </a:rPr>
              <a:t>cr</a:t>
            </a:r>
            <a:r>
              <a:rPr lang="en-US" dirty="0">
                <a:solidFill>
                  <a:schemeClr val="tx1"/>
                </a:solidFill>
              </a:rPr>
              <a:t>)</a:t>
            </a:r>
          </a:p>
        </p:txBody>
      </p:sp>
      <p:sp>
        <p:nvSpPr>
          <p:cNvPr id="13" name="Rectangle 12">
            <a:extLst>
              <a:ext uri="{FF2B5EF4-FFF2-40B4-BE49-F238E27FC236}">
                <a16:creationId xmlns:a16="http://schemas.microsoft.com/office/drawing/2014/main" id="{83747B38-B45D-4F8F-B16D-2DF21BEC9B24}"/>
              </a:ext>
            </a:extLst>
          </p:cNvPr>
          <p:cNvSpPr/>
          <p:nvPr/>
        </p:nvSpPr>
        <p:spPr>
          <a:xfrm>
            <a:off x="7799335" y="6060155"/>
            <a:ext cx="3616227" cy="256294"/>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rPr>
              <a:t>Psychology 206 (3 </a:t>
            </a:r>
            <a:r>
              <a:rPr lang="en-US" dirty="0" err="1">
                <a:solidFill>
                  <a:schemeClr val="tx1"/>
                </a:solidFill>
              </a:rPr>
              <a:t>cr</a:t>
            </a:r>
            <a:r>
              <a:rPr lang="en-US" dirty="0">
                <a:solidFill>
                  <a:schemeClr val="tx1"/>
                </a:solidFill>
              </a:rPr>
              <a:t>)</a:t>
            </a:r>
          </a:p>
        </p:txBody>
      </p:sp>
      <p:cxnSp>
        <p:nvCxnSpPr>
          <p:cNvPr id="14" name="Straight Arrow Connector 13">
            <a:extLst>
              <a:ext uri="{FF2B5EF4-FFF2-40B4-BE49-F238E27FC236}">
                <a16:creationId xmlns:a16="http://schemas.microsoft.com/office/drawing/2014/main" id="{0683F1FD-8BC0-4059-8A6C-3CA00414287C}"/>
              </a:ext>
            </a:extLst>
          </p:cNvPr>
          <p:cNvCxnSpPr>
            <a:cxnSpLocks/>
            <a:stCxn id="13" idx="3"/>
          </p:cNvCxnSpPr>
          <p:nvPr/>
        </p:nvCxnSpPr>
        <p:spPr>
          <a:xfrm>
            <a:off x="11415562" y="6188302"/>
            <a:ext cx="399651" cy="0"/>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15" name="Straight Arrow Connector 14">
            <a:extLst>
              <a:ext uri="{FF2B5EF4-FFF2-40B4-BE49-F238E27FC236}">
                <a16:creationId xmlns:a16="http://schemas.microsoft.com/office/drawing/2014/main" id="{8A9E2CCD-4CC1-4693-9341-345597BD56EA}"/>
              </a:ext>
            </a:extLst>
          </p:cNvPr>
          <p:cNvCxnSpPr>
            <a:cxnSpLocks/>
          </p:cNvCxnSpPr>
          <p:nvPr/>
        </p:nvCxnSpPr>
        <p:spPr>
          <a:xfrm>
            <a:off x="11415562" y="5792062"/>
            <a:ext cx="399651" cy="0"/>
          </a:xfrm>
          <a:prstGeom prst="straightConnector1">
            <a:avLst/>
          </a:prstGeom>
          <a:ln>
            <a:solidFill>
              <a:srgbClr val="92D050"/>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DF0D1ACE-AB93-440F-ABB9-1B85F9135856}"/>
              </a:ext>
            </a:extLst>
          </p:cNvPr>
          <p:cNvCxnSpPr>
            <a:cxnSpLocks/>
            <a:stCxn id="7" idx="1"/>
          </p:cNvCxnSpPr>
          <p:nvPr/>
        </p:nvCxnSpPr>
        <p:spPr>
          <a:xfrm flipH="1">
            <a:off x="449378" y="4642800"/>
            <a:ext cx="413310" cy="184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7" name="Rectangle 16">
            <a:extLst>
              <a:ext uri="{FF2B5EF4-FFF2-40B4-BE49-F238E27FC236}">
                <a16:creationId xmlns:a16="http://schemas.microsoft.com/office/drawing/2014/main" id="{A8420F67-6975-4801-B258-DE88F99EF5F1}"/>
              </a:ext>
            </a:extLst>
          </p:cNvPr>
          <p:cNvSpPr/>
          <p:nvPr/>
        </p:nvSpPr>
        <p:spPr>
          <a:xfrm>
            <a:off x="7993403" y="4514653"/>
            <a:ext cx="3422159" cy="256294"/>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rPr>
              <a:t>Economics 302 (4 </a:t>
            </a:r>
            <a:r>
              <a:rPr lang="en-US" dirty="0" err="1">
                <a:solidFill>
                  <a:schemeClr val="tx1"/>
                </a:solidFill>
              </a:rPr>
              <a:t>cr</a:t>
            </a:r>
            <a:r>
              <a:rPr lang="en-US" dirty="0">
                <a:solidFill>
                  <a:schemeClr val="tx1"/>
                </a:solidFill>
              </a:rPr>
              <a:t>)</a:t>
            </a:r>
          </a:p>
        </p:txBody>
      </p:sp>
      <p:cxnSp>
        <p:nvCxnSpPr>
          <p:cNvPr id="18" name="Straight Arrow Connector 17">
            <a:extLst>
              <a:ext uri="{FF2B5EF4-FFF2-40B4-BE49-F238E27FC236}">
                <a16:creationId xmlns:a16="http://schemas.microsoft.com/office/drawing/2014/main" id="{BF6A5489-756D-42A9-9373-449B69136C0B}"/>
              </a:ext>
            </a:extLst>
          </p:cNvPr>
          <p:cNvCxnSpPr>
            <a:cxnSpLocks/>
          </p:cNvCxnSpPr>
          <p:nvPr/>
        </p:nvCxnSpPr>
        <p:spPr>
          <a:xfrm>
            <a:off x="11415562" y="4642800"/>
            <a:ext cx="399651" cy="0"/>
          </a:xfrm>
          <a:prstGeom prst="straightConnector1">
            <a:avLst/>
          </a:prstGeom>
          <a:ln>
            <a:tailEnd type="triangle"/>
          </a:ln>
        </p:spPr>
        <p:style>
          <a:lnRef idx="2">
            <a:schemeClr val="accent2"/>
          </a:lnRef>
          <a:fillRef idx="0">
            <a:schemeClr val="accent2"/>
          </a:fillRef>
          <a:effectRef idx="1">
            <a:schemeClr val="accent2"/>
          </a:effectRef>
          <a:fontRef idx="minor">
            <a:schemeClr val="tx1"/>
          </a:fontRef>
        </p:style>
      </p:cxnSp>
    </p:spTree>
    <p:extLst>
      <p:ext uri="{BB962C8B-B14F-4D97-AF65-F5344CB8AC3E}">
        <p14:creationId xmlns:p14="http://schemas.microsoft.com/office/powerpoint/2010/main" val="38888363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459A0F6-7416-4199-AB29-10DBF8A2FC09}"/>
              </a:ext>
            </a:extLst>
          </p:cNvPr>
          <p:cNvSpPr>
            <a:spLocks noGrp="1"/>
          </p:cNvSpPr>
          <p:nvPr>
            <p:ph type="sldNum" sz="quarter" idx="10"/>
          </p:nvPr>
        </p:nvSpPr>
        <p:spPr/>
        <p:txBody>
          <a:bodyPr/>
          <a:lstStyle/>
          <a:p>
            <a:fld id="{234755BD-B4AC-9044-BCE4-27904766F8BB}" type="slidenum">
              <a:rPr lang="en-US" smtClean="0"/>
              <a:pPr/>
              <a:t>52</a:t>
            </a:fld>
            <a:endParaRPr lang="en-US"/>
          </a:p>
        </p:txBody>
      </p:sp>
      <p:sp>
        <p:nvSpPr>
          <p:cNvPr id="3" name="Title 2">
            <a:extLst>
              <a:ext uri="{FF2B5EF4-FFF2-40B4-BE49-F238E27FC236}">
                <a16:creationId xmlns:a16="http://schemas.microsoft.com/office/drawing/2014/main" id="{37AE55F8-DEB1-45F4-A3E0-96DCF11E7B0D}"/>
              </a:ext>
            </a:extLst>
          </p:cNvPr>
          <p:cNvSpPr>
            <a:spLocks noGrp="1"/>
          </p:cNvSpPr>
          <p:nvPr>
            <p:ph type="title"/>
          </p:nvPr>
        </p:nvSpPr>
        <p:spPr>
          <a:xfrm>
            <a:off x="187486" y="3345298"/>
            <a:ext cx="8874759" cy="798177"/>
          </a:xfrm>
        </p:spPr>
        <p:txBody>
          <a:bodyPr/>
          <a:lstStyle/>
          <a:p>
            <a:pPr algn="ctr"/>
            <a:r>
              <a:rPr lang="en-US" sz="8000"/>
              <a:t>Examples</a:t>
            </a:r>
          </a:p>
        </p:txBody>
      </p:sp>
      <p:pic>
        <p:nvPicPr>
          <p:cNvPr id="5" name="Graphic 4">
            <a:extLst>
              <a:ext uri="{FF2B5EF4-FFF2-40B4-BE49-F238E27FC236}">
                <a16:creationId xmlns:a16="http://schemas.microsoft.com/office/drawing/2014/main" id="{1975750E-A541-41BE-8F27-A6D6FA386C3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548006" y="2074544"/>
            <a:ext cx="2321924" cy="2708912"/>
          </a:xfrm>
          <a:prstGeom prst="rect">
            <a:avLst/>
          </a:prstGeom>
        </p:spPr>
      </p:pic>
    </p:spTree>
    <p:extLst>
      <p:ext uri="{BB962C8B-B14F-4D97-AF65-F5344CB8AC3E}">
        <p14:creationId xmlns:p14="http://schemas.microsoft.com/office/powerpoint/2010/main" val="225507411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a:xfrm>
            <a:off x="11911540" y="6545902"/>
            <a:ext cx="399651" cy="312098"/>
          </a:xfrm>
        </p:spPr>
        <p:txBody>
          <a:bodyPr/>
          <a:lstStyle/>
          <a:p>
            <a:fld id="{234755BD-B4AC-9044-BCE4-27904766F8BB}" type="slidenum">
              <a:rPr lang="en-US" smtClean="0"/>
              <a:pPr/>
              <a:t>53</a:t>
            </a:fld>
            <a:endParaRPr lang="en-US" dirty="0"/>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a:t>Example 1</a:t>
            </a:r>
          </a:p>
        </p:txBody>
      </p:sp>
      <p:sp>
        <p:nvSpPr>
          <p:cNvPr id="4" name="TextBox 3">
            <a:extLst>
              <a:ext uri="{FF2B5EF4-FFF2-40B4-BE49-F238E27FC236}">
                <a16:creationId xmlns:a16="http://schemas.microsoft.com/office/drawing/2014/main" id="{CD406255-0362-4536-92AA-1DAF8A65D65B}"/>
              </a:ext>
            </a:extLst>
          </p:cNvPr>
          <p:cNvSpPr txBox="1"/>
          <p:nvPr/>
        </p:nvSpPr>
        <p:spPr>
          <a:xfrm>
            <a:off x="280459" y="1446272"/>
            <a:ext cx="5924625" cy="1508105"/>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US" dirty="0">
                <a:solidFill>
                  <a:schemeClr val="bg1"/>
                </a:solidFill>
                <a:latin typeface="Cambria" panose="02040503050406030204" pitchFamily="18" charset="0"/>
                <a:ea typeface="Cambria" panose="02040503050406030204" pitchFamily="18" charset="0"/>
              </a:rPr>
              <a:t>4-year semester-based program (96 hours in program) </a:t>
            </a:r>
          </a:p>
          <a:p>
            <a:pPr marL="285750" indent="-285750">
              <a:buFont typeface="Arial" panose="020B0604020202020204" pitchFamily="34" charset="0"/>
              <a:buChar char="•"/>
            </a:pPr>
            <a:r>
              <a:rPr lang="en-US" dirty="0">
                <a:solidFill>
                  <a:schemeClr val="bg1"/>
                </a:solidFill>
                <a:latin typeface="Cambria" panose="02040503050406030204" pitchFamily="18" charset="0"/>
                <a:ea typeface="Cambria" panose="02040503050406030204" pitchFamily="18" charset="0"/>
              </a:rPr>
              <a:t>AY = 24 semester hours/30 weeks of instruction</a:t>
            </a:r>
          </a:p>
          <a:p>
            <a:pPr marL="285750" indent="-285750">
              <a:buFont typeface="Arial" panose="020B0604020202020204" pitchFamily="34" charset="0"/>
              <a:buChar char="•"/>
            </a:pPr>
            <a:r>
              <a:rPr lang="en-US" dirty="0">
                <a:solidFill>
                  <a:schemeClr val="bg1"/>
                </a:solidFill>
                <a:latin typeface="Cambria" panose="02040503050406030204" pitchFamily="18" charset="0"/>
                <a:ea typeface="Cambria" panose="02040503050406030204" pitchFamily="18" charset="0"/>
              </a:rPr>
              <a:t>For Direct Loans, school uses Scheduled Academic Year (SAY) with summer trailer</a:t>
            </a:r>
          </a:p>
          <a:p>
            <a:pPr marL="285750" indent="-285750">
              <a:buFont typeface="Arial" panose="020B0604020202020204" pitchFamily="34" charset="0"/>
              <a:buChar char="•"/>
            </a:pPr>
            <a:endParaRPr lang="en-US" sz="2000" dirty="0">
              <a:solidFill>
                <a:schemeClr val="bg1"/>
              </a:solidFill>
              <a:latin typeface="Cambria" panose="02040503050406030204" pitchFamily="18" charset="0"/>
              <a:ea typeface="Cambria" panose="02040503050406030204" pitchFamily="18" charset="0"/>
            </a:endParaRPr>
          </a:p>
        </p:txBody>
      </p:sp>
      <p:sp>
        <p:nvSpPr>
          <p:cNvPr id="5" name="TextBox 4">
            <a:extLst>
              <a:ext uri="{FF2B5EF4-FFF2-40B4-BE49-F238E27FC236}">
                <a16:creationId xmlns:a16="http://schemas.microsoft.com/office/drawing/2014/main" id="{84594FBD-5839-4CC6-AE35-FCA452504489}"/>
              </a:ext>
            </a:extLst>
          </p:cNvPr>
          <p:cNvSpPr txBox="1"/>
          <p:nvPr/>
        </p:nvSpPr>
        <p:spPr>
          <a:xfrm>
            <a:off x="6205085" y="1446272"/>
            <a:ext cx="5345231" cy="1231106"/>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US" dirty="0">
                <a:solidFill>
                  <a:schemeClr val="bg1"/>
                </a:solidFill>
                <a:latin typeface="Cambria" panose="02040503050406030204" pitchFamily="18" charset="0"/>
                <a:ea typeface="Cambria" panose="02040503050406030204" pitchFamily="18" charset="0"/>
              </a:rPr>
              <a:t>Full-time defined as 12 semester hours</a:t>
            </a:r>
          </a:p>
          <a:p>
            <a:pPr marL="285750" indent="-285750">
              <a:buFont typeface="Arial" panose="020B0604020202020204" pitchFamily="34" charset="0"/>
              <a:buChar char="•"/>
            </a:pPr>
            <a:r>
              <a:rPr lang="en-US" dirty="0">
                <a:solidFill>
                  <a:schemeClr val="bg1"/>
                </a:solidFill>
                <a:latin typeface="Cambria" panose="02040503050406030204" pitchFamily="18" charset="0"/>
                <a:ea typeface="Cambria" panose="02040503050406030204" pitchFamily="18" charset="0"/>
              </a:rPr>
              <a:t>Summer subscription period is optional</a:t>
            </a:r>
          </a:p>
          <a:p>
            <a:pPr marL="285750" indent="-285750">
              <a:buFont typeface="Arial" panose="020B0604020202020204" pitchFamily="34" charset="0"/>
              <a:buChar char="•"/>
            </a:pPr>
            <a:r>
              <a:rPr lang="en-US" dirty="0">
                <a:solidFill>
                  <a:schemeClr val="bg1"/>
                </a:solidFill>
                <a:latin typeface="Cambria" panose="02040503050406030204" pitchFamily="18" charset="0"/>
                <a:ea typeface="Cambria" panose="02040503050406030204" pitchFamily="18" charset="0"/>
              </a:rPr>
              <a:t>Pell Grants are calculated using Formula 1</a:t>
            </a:r>
          </a:p>
          <a:p>
            <a:pPr marL="285750" indent="-285750">
              <a:buFont typeface="Arial" panose="020B0604020202020204" pitchFamily="34" charset="0"/>
              <a:buChar char="•"/>
            </a:pPr>
            <a:endParaRPr lang="en-US" sz="2000" dirty="0">
              <a:solidFill>
                <a:schemeClr val="bg1"/>
              </a:solidFill>
              <a:latin typeface="Cambria" panose="02040503050406030204" pitchFamily="18" charset="0"/>
              <a:ea typeface="Cambria" panose="02040503050406030204" pitchFamily="18" charset="0"/>
            </a:endParaRPr>
          </a:p>
        </p:txBody>
      </p:sp>
      <p:graphicFrame>
        <p:nvGraphicFramePr>
          <p:cNvPr id="6" name="Table 5">
            <a:extLst>
              <a:ext uri="{FF2B5EF4-FFF2-40B4-BE49-F238E27FC236}">
                <a16:creationId xmlns:a16="http://schemas.microsoft.com/office/drawing/2014/main" id="{DA6BEAA9-DDBA-45F7-AE15-3CC3926D5313}"/>
              </a:ext>
            </a:extLst>
          </p:cNvPr>
          <p:cNvGraphicFramePr>
            <a:graphicFrameLocks noGrp="1"/>
          </p:cNvGraphicFramePr>
          <p:nvPr>
            <p:extLst>
              <p:ext uri="{D42A27DB-BD31-4B8C-83A1-F6EECF244321}">
                <p14:modId xmlns:p14="http://schemas.microsoft.com/office/powerpoint/2010/main" val="565239315"/>
              </p:ext>
            </p:extLst>
          </p:nvPr>
        </p:nvGraphicFramePr>
        <p:xfrm>
          <a:off x="280460" y="2880853"/>
          <a:ext cx="11631080" cy="3510117"/>
        </p:xfrm>
        <a:graphic>
          <a:graphicData uri="http://schemas.openxmlformats.org/drawingml/2006/table">
            <a:tbl>
              <a:tblPr firstRow="1" firstCol="1" bandRow="1">
                <a:tableStyleId>{5C22544A-7EE6-4342-B048-85BDC9FD1C3A}</a:tableStyleId>
              </a:tblPr>
              <a:tblGrid>
                <a:gridCol w="1661005">
                  <a:extLst>
                    <a:ext uri="{9D8B030D-6E8A-4147-A177-3AD203B41FA5}">
                      <a16:colId xmlns:a16="http://schemas.microsoft.com/office/drawing/2014/main" val="2361926368"/>
                    </a:ext>
                  </a:extLst>
                </a:gridCol>
                <a:gridCol w="1661005">
                  <a:extLst>
                    <a:ext uri="{9D8B030D-6E8A-4147-A177-3AD203B41FA5}">
                      <a16:colId xmlns:a16="http://schemas.microsoft.com/office/drawing/2014/main" val="3511433926"/>
                    </a:ext>
                  </a:extLst>
                </a:gridCol>
                <a:gridCol w="1661814">
                  <a:extLst>
                    <a:ext uri="{9D8B030D-6E8A-4147-A177-3AD203B41FA5}">
                      <a16:colId xmlns:a16="http://schemas.microsoft.com/office/drawing/2014/main" val="545485955"/>
                    </a:ext>
                  </a:extLst>
                </a:gridCol>
                <a:gridCol w="1661814">
                  <a:extLst>
                    <a:ext uri="{9D8B030D-6E8A-4147-A177-3AD203B41FA5}">
                      <a16:colId xmlns:a16="http://schemas.microsoft.com/office/drawing/2014/main" val="1326367159"/>
                    </a:ext>
                  </a:extLst>
                </a:gridCol>
                <a:gridCol w="1661814">
                  <a:extLst>
                    <a:ext uri="{9D8B030D-6E8A-4147-A177-3AD203B41FA5}">
                      <a16:colId xmlns:a16="http://schemas.microsoft.com/office/drawing/2014/main" val="3586096401"/>
                    </a:ext>
                  </a:extLst>
                </a:gridCol>
                <a:gridCol w="1661814">
                  <a:extLst>
                    <a:ext uri="{9D8B030D-6E8A-4147-A177-3AD203B41FA5}">
                      <a16:colId xmlns:a16="http://schemas.microsoft.com/office/drawing/2014/main" val="1753506498"/>
                    </a:ext>
                  </a:extLst>
                </a:gridCol>
                <a:gridCol w="1661814">
                  <a:extLst>
                    <a:ext uri="{9D8B030D-6E8A-4147-A177-3AD203B41FA5}">
                      <a16:colId xmlns:a16="http://schemas.microsoft.com/office/drawing/2014/main" val="555500842"/>
                    </a:ext>
                  </a:extLst>
                </a:gridCol>
              </a:tblGrid>
              <a:tr h="381278">
                <a:tc>
                  <a:txBody>
                    <a:bodyPr/>
                    <a:lstStyle/>
                    <a:p>
                      <a:pPr marL="0" marR="0">
                        <a:lnSpc>
                          <a:spcPct val="115000"/>
                        </a:lnSpc>
                        <a:spcBef>
                          <a:spcPts val="0"/>
                        </a:spcBef>
                        <a:spcAft>
                          <a:spcPts val="600"/>
                        </a:spcAft>
                      </a:pPr>
                      <a:r>
                        <a:rPr lang="en-US" sz="1400" dirty="0">
                          <a:effectLst/>
                        </a:rPr>
                        <a:t> </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gridSpan="3">
                  <a:txBody>
                    <a:bodyPr/>
                    <a:lstStyle/>
                    <a:p>
                      <a:pPr marL="0" marR="0" algn="ctr">
                        <a:lnSpc>
                          <a:spcPct val="115000"/>
                        </a:lnSpc>
                        <a:spcBef>
                          <a:spcPts val="0"/>
                        </a:spcBef>
                        <a:spcAft>
                          <a:spcPts val="600"/>
                        </a:spcAft>
                      </a:pPr>
                      <a:r>
                        <a:rPr lang="en-US" sz="1400" dirty="0">
                          <a:effectLst/>
                        </a:rPr>
                        <a:t>First SAY + Summer Trailer</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en-US"/>
                    </a:p>
                  </a:txBody>
                  <a:tcPr/>
                </a:tc>
                <a:tc hMerge="1">
                  <a:txBody>
                    <a:bodyPr/>
                    <a:lstStyle/>
                    <a:p>
                      <a:endParaRPr lang="en-US"/>
                    </a:p>
                  </a:txBody>
                  <a:tcPr/>
                </a:tc>
                <a:tc gridSpan="3">
                  <a:txBody>
                    <a:bodyPr/>
                    <a:lstStyle/>
                    <a:p>
                      <a:pPr marL="0" marR="0" algn="ctr">
                        <a:lnSpc>
                          <a:spcPct val="115000"/>
                        </a:lnSpc>
                        <a:spcBef>
                          <a:spcPts val="0"/>
                        </a:spcBef>
                        <a:spcAft>
                          <a:spcPts val="600"/>
                        </a:spcAft>
                      </a:pPr>
                      <a:r>
                        <a:rPr lang="en-US" sz="1400">
                          <a:effectLst/>
                        </a:rPr>
                        <a:t>Second SAY + Summer Trailer</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007012823"/>
                  </a:ext>
                </a:extLst>
              </a:tr>
              <a:tr h="381278">
                <a:tc>
                  <a:txBody>
                    <a:bodyPr/>
                    <a:lstStyle/>
                    <a:p>
                      <a:pPr marL="0" marR="0">
                        <a:lnSpc>
                          <a:spcPct val="115000"/>
                        </a:lnSpc>
                        <a:spcBef>
                          <a:spcPts val="0"/>
                        </a:spcBef>
                        <a:spcAft>
                          <a:spcPts val="600"/>
                        </a:spcAft>
                      </a:pPr>
                      <a:r>
                        <a:rPr lang="en-US" sz="1400">
                          <a:effectLst/>
                        </a:rPr>
                        <a:t> </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600"/>
                        </a:spcAft>
                      </a:pPr>
                      <a:r>
                        <a:rPr lang="en-US" sz="1400" dirty="0">
                          <a:effectLst/>
                        </a:rPr>
                        <a:t>SP #1 (Fall)</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600"/>
                        </a:spcAft>
                      </a:pPr>
                      <a:r>
                        <a:rPr lang="en-US" sz="1400" dirty="0">
                          <a:effectLst/>
                        </a:rPr>
                        <a:t>SP #2 (Spring)</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600"/>
                        </a:spcAft>
                      </a:pPr>
                      <a:r>
                        <a:rPr lang="en-US" sz="1400" dirty="0">
                          <a:effectLst/>
                        </a:rPr>
                        <a:t>(Summer)</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600"/>
                        </a:spcAft>
                      </a:pPr>
                      <a:r>
                        <a:rPr lang="en-US" sz="1400">
                          <a:effectLst/>
                        </a:rPr>
                        <a:t>SP #3 (Fall)</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600"/>
                        </a:spcAft>
                      </a:pPr>
                      <a:r>
                        <a:rPr lang="en-US" sz="1400">
                          <a:effectLst/>
                        </a:rPr>
                        <a:t>SP #4 (Spring)</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600"/>
                        </a:spcAft>
                      </a:pPr>
                      <a:r>
                        <a:rPr lang="en-US" sz="1400">
                          <a:effectLst/>
                        </a:rPr>
                        <a:t>SP #5 (Summer)</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423900760"/>
                  </a:ext>
                </a:extLst>
              </a:tr>
              <a:tr h="381278">
                <a:tc>
                  <a:txBody>
                    <a:bodyPr/>
                    <a:lstStyle/>
                    <a:p>
                      <a:pPr marL="0" marR="0">
                        <a:lnSpc>
                          <a:spcPct val="115000"/>
                        </a:lnSpc>
                        <a:spcBef>
                          <a:spcPts val="0"/>
                        </a:spcBef>
                        <a:spcAft>
                          <a:spcPts val="600"/>
                        </a:spcAft>
                      </a:pPr>
                      <a:r>
                        <a:rPr lang="en-US" sz="1400" dirty="0">
                          <a:effectLst/>
                        </a:rPr>
                        <a:t>Hours enrolled</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600"/>
                        </a:spcAft>
                      </a:pPr>
                      <a:r>
                        <a:rPr lang="en-US" sz="1400">
                          <a:effectLst/>
                        </a:rPr>
                        <a:t>12</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600"/>
                        </a:spcAft>
                      </a:pPr>
                      <a:r>
                        <a:rPr lang="en-US" sz="1400" dirty="0">
                          <a:effectLst/>
                        </a:rPr>
                        <a:t>12</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600"/>
                        </a:spcAft>
                      </a:pPr>
                      <a:r>
                        <a:rPr lang="en-US" sz="1400" dirty="0">
                          <a:effectLst/>
                        </a:rPr>
                        <a:t>(Not enrolled)</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600"/>
                        </a:spcAft>
                      </a:pPr>
                      <a:r>
                        <a:rPr lang="en-US" sz="1400">
                          <a:effectLst/>
                        </a:rPr>
                        <a:t>12</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600"/>
                        </a:spcAft>
                      </a:pPr>
                      <a:r>
                        <a:rPr lang="en-US" sz="1400">
                          <a:effectLst/>
                        </a:rPr>
                        <a:t>12</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600"/>
                        </a:spcAft>
                      </a:pPr>
                      <a:r>
                        <a:rPr lang="en-US" sz="1400">
                          <a:effectLst/>
                        </a:rPr>
                        <a:t>12</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373389563"/>
                  </a:ext>
                </a:extLst>
              </a:tr>
              <a:tr h="381278">
                <a:tc>
                  <a:txBody>
                    <a:bodyPr/>
                    <a:lstStyle/>
                    <a:p>
                      <a:pPr marL="0" marR="0">
                        <a:lnSpc>
                          <a:spcPct val="115000"/>
                        </a:lnSpc>
                        <a:spcBef>
                          <a:spcPts val="0"/>
                        </a:spcBef>
                        <a:spcAft>
                          <a:spcPts val="600"/>
                        </a:spcAft>
                      </a:pPr>
                      <a:r>
                        <a:rPr lang="en-US" sz="1400" dirty="0">
                          <a:effectLst/>
                        </a:rPr>
                        <a:t>Req. for </a:t>
                      </a:r>
                      <a:r>
                        <a:rPr lang="en-US" sz="1400" dirty="0" err="1">
                          <a:effectLst/>
                        </a:rPr>
                        <a:t>disb</a:t>
                      </a:r>
                      <a:r>
                        <a:rPr lang="en-US" sz="1400" dirty="0">
                          <a:effectLst/>
                        </a:rPr>
                        <a:t>.</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600"/>
                        </a:spcAft>
                      </a:pPr>
                      <a:r>
                        <a:rPr lang="en-US" sz="1400">
                          <a:effectLst/>
                        </a:rPr>
                        <a:t>0</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600"/>
                        </a:spcAft>
                      </a:pPr>
                      <a:r>
                        <a:rPr lang="en-US" sz="1400">
                          <a:effectLst/>
                        </a:rPr>
                        <a:t>0</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600"/>
                        </a:spcAft>
                      </a:pPr>
                      <a:r>
                        <a:rPr lang="en-US" sz="1400" dirty="0">
                          <a:effectLst/>
                        </a:rPr>
                        <a:t>N/A</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600"/>
                        </a:spcAft>
                      </a:pPr>
                      <a:r>
                        <a:rPr lang="en-US" sz="1400">
                          <a:effectLst/>
                        </a:rPr>
                        <a:t>12</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600"/>
                        </a:spcAft>
                      </a:pPr>
                      <a:r>
                        <a:rPr lang="en-US" sz="1400">
                          <a:effectLst/>
                        </a:rPr>
                        <a:t>24</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600"/>
                        </a:spcAft>
                      </a:pPr>
                      <a:r>
                        <a:rPr lang="en-US" sz="1400">
                          <a:effectLst/>
                        </a:rPr>
                        <a:t>36</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66081514"/>
                  </a:ext>
                </a:extLst>
              </a:tr>
              <a:tr h="788761">
                <a:tc>
                  <a:txBody>
                    <a:bodyPr/>
                    <a:lstStyle/>
                    <a:p>
                      <a:pPr marL="0" marR="0">
                        <a:lnSpc>
                          <a:spcPct val="115000"/>
                        </a:lnSpc>
                        <a:spcBef>
                          <a:spcPts val="0"/>
                        </a:spcBef>
                        <a:spcAft>
                          <a:spcPts val="600"/>
                        </a:spcAft>
                      </a:pPr>
                      <a:r>
                        <a:rPr lang="en-US" sz="1400" dirty="0">
                          <a:effectLst/>
                        </a:rPr>
                        <a:t>Hours earned</a:t>
                      </a:r>
                      <a:br>
                        <a:rPr lang="en-US" sz="1400" dirty="0">
                          <a:effectLst/>
                        </a:rPr>
                      </a:br>
                      <a:r>
                        <a:rPr lang="en-US" sz="1400" dirty="0">
                          <a:effectLst/>
                        </a:rPr>
                        <a:t>(Cumulative hours earned)</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600"/>
                        </a:spcAft>
                      </a:pPr>
                      <a:r>
                        <a:rPr lang="en-US" sz="1400" dirty="0">
                          <a:effectLst/>
                        </a:rPr>
                        <a:t>9 (9)</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600"/>
                        </a:spcAft>
                      </a:pPr>
                      <a:r>
                        <a:rPr lang="en-US" sz="1400">
                          <a:effectLst/>
                        </a:rPr>
                        <a:t>12 (21)</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600"/>
                        </a:spcAft>
                      </a:pPr>
                      <a:r>
                        <a:rPr lang="en-US" sz="1400" dirty="0">
                          <a:effectLst/>
                        </a:rPr>
                        <a:t>N/A</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600"/>
                        </a:spcAft>
                      </a:pPr>
                      <a:r>
                        <a:rPr lang="en-US" sz="1400" dirty="0">
                          <a:effectLst/>
                        </a:rPr>
                        <a:t>9 (30)</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600"/>
                        </a:spcAft>
                      </a:pPr>
                      <a:r>
                        <a:rPr lang="en-US" sz="1400" dirty="0">
                          <a:effectLst/>
                        </a:rPr>
                        <a:t>12 (42)</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600"/>
                        </a:spcAft>
                      </a:pPr>
                      <a:r>
                        <a:rPr lang="en-US" sz="1400" dirty="0">
                          <a:effectLst/>
                        </a:rPr>
                        <a:t>6 (48)</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549251465"/>
                  </a:ext>
                </a:extLst>
              </a:tr>
              <a:tr h="1196244">
                <a:tc>
                  <a:txBody>
                    <a:bodyPr/>
                    <a:lstStyle/>
                    <a:p>
                      <a:pPr marL="0" marR="0">
                        <a:lnSpc>
                          <a:spcPct val="115000"/>
                        </a:lnSpc>
                        <a:spcBef>
                          <a:spcPts val="0"/>
                        </a:spcBef>
                        <a:spcAft>
                          <a:spcPts val="600"/>
                        </a:spcAft>
                      </a:pPr>
                      <a:r>
                        <a:rPr lang="en-US" sz="1400" dirty="0">
                          <a:effectLst/>
                        </a:rPr>
                        <a:t>Disbursements</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600"/>
                        </a:spcAft>
                      </a:pPr>
                      <a:r>
                        <a:rPr lang="en-US" sz="1400" dirty="0">
                          <a:effectLst/>
                        </a:rPr>
                        <a:t>&lt; </a:t>
                      </a:r>
                      <a:r>
                        <a:rPr lang="en-US" sz="1400" dirty="0" err="1">
                          <a:effectLst/>
                        </a:rPr>
                        <a:t>Disb</a:t>
                      </a:r>
                      <a:r>
                        <a:rPr lang="en-US" sz="1400" dirty="0">
                          <a:effectLst/>
                        </a:rPr>
                        <a:t> #1</a:t>
                      </a:r>
                      <a:br>
                        <a:rPr lang="en-US" sz="1400" dirty="0">
                          <a:effectLst/>
                        </a:rPr>
                      </a:br>
                      <a:r>
                        <a:rPr lang="en-US" sz="1400" dirty="0">
                          <a:effectLst/>
                        </a:rPr>
                        <a:t>$1,750 Sub / $1,000 Unsub / $3,173 Pell</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600"/>
                        </a:spcAft>
                      </a:pPr>
                      <a:r>
                        <a:rPr lang="en-US" sz="1400" dirty="0">
                          <a:effectLst/>
                        </a:rPr>
                        <a:t>&lt; </a:t>
                      </a:r>
                      <a:r>
                        <a:rPr lang="en-US" sz="1400" dirty="0" err="1">
                          <a:effectLst/>
                        </a:rPr>
                        <a:t>Disb</a:t>
                      </a:r>
                      <a:r>
                        <a:rPr lang="en-US" sz="1400" dirty="0">
                          <a:effectLst/>
                        </a:rPr>
                        <a:t> #2</a:t>
                      </a:r>
                      <a:br>
                        <a:rPr lang="en-US" sz="1400" dirty="0">
                          <a:effectLst/>
                        </a:rPr>
                      </a:br>
                      <a:r>
                        <a:rPr lang="en-US" sz="1400" dirty="0">
                          <a:effectLst/>
                        </a:rPr>
                        <a:t>$1,750 Sub / $1,000 Unsub / $3,172 Pell</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600"/>
                        </a:spcAft>
                      </a:pPr>
                      <a:r>
                        <a:rPr lang="en-US" sz="1400" dirty="0">
                          <a:effectLst/>
                        </a:rPr>
                        <a:t>N/A</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600"/>
                        </a:spcAft>
                      </a:pPr>
                      <a:r>
                        <a:rPr lang="en-US" sz="1400" dirty="0">
                          <a:effectLst/>
                        </a:rPr>
                        <a:t>&lt; </a:t>
                      </a:r>
                      <a:r>
                        <a:rPr lang="en-US" sz="1400" dirty="0" err="1">
                          <a:effectLst/>
                        </a:rPr>
                        <a:t>Disb</a:t>
                      </a:r>
                      <a:r>
                        <a:rPr lang="en-US" sz="1400" dirty="0">
                          <a:effectLst/>
                        </a:rPr>
                        <a:t> #3</a:t>
                      </a:r>
                      <a:br>
                        <a:rPr lang="en-US" sz="1400" dirty="0">
                          <a:effectLst/>
                        </a:rPr>
                      </a:br>
                      <a:r>
                        <a:rPr lang="en-US" sz="1400" dirty="0">
                          <a:effectLst/>
                        </a:rPr>
                        <a:t>$1,500 Sub /   $667 Unsub / $3,173 Pell</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600"/>
                        </a:spcAft>
                      </a:pPr>
                      <a:r>
                        <a:rPr lang="en-US" sz="1400" dirty="0">
                          <a:effectLst/>
                        </a:rPr>
                        <a:t>&lt; </a:t>
                      </a:r>
                      <a:r>
                        <a:rPr lang="en-US" sz="1400" dirty="0" err="1">
                          <a:effectLst/>
                        </a:rPr>
                        <a:t>Disb</a:t>
                      </a:r>
                      <a:r>
                        <a:rPr lang="en-US" sz="1400" dirty="0">
                          <a:effectLst/>
                        </a:rPr>
                        <a:t> #4</a:t>
                      </a:r>
                      <a:br>
                        <a:rPr lang="en-US" sz="1400" dirty="0">
                          <a:effectLst/>
                        </a:rPr>
                      </a:br>
                      <a:r>
                        <a:rPr lang="en-US" sz="1400" dirty="0">
                          <a:effectLst/>
                        </a:rPr>
                        <a:t>$1,500 Sub /   $667 Unsub / $3,172 Pell</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600"/>
                        </a:spcAft>
                      </a:pPr>
                      <a:r>
                        <a:rPr lang="en-US" sz="1400" dirty="0">
                          <a:effectLst/>
                        </a:rPr>
                        <a:t>&lt; </a:t>
                      </a:r>
                      <a:r>
                        <a:rPr lang="en-US" sz="1400" dirty="0" err="1">
                          <a:effectLst/>
                        </a:rPr>
                        <a:t>Disb</a:t>
                      </a:r>
                      <a:r>
                        <a:rPr lang="en-US" sz="1400" dirty="0">
                          <a:effectLst/>
                        </a:rPr>
                        <a:t> #5</a:t>
                      </a:r>
                      <a:br>
                        <a:rPr lang="en-US" sz="1400" dirty="0">
                          <a:effectLst/>
                        </a:rPr>
                      </a:br>
                      <a:r>
                        <a:rPr lang="en-US" sz="1400" dirty="0">
                          <a:effectLst/>
                        </a:rPr>
                        <a:t>$1,500 Sub /   $666 Unsub / $3,172 Pell</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728132038"/>
                  </a:ext>
                </a:extLst>
              </a:tr>
            </a:tbl>
          </a:graphicData>
        </a:graphic>
      </p:graphicFrame>
      <p:sp>
        <p:nvSpPr>
          <p:cNvPr id="8" name="Rectangle 1">
            <a:extLst>
              <a:ext uri="{FF2B5EF4-FFF2-40B4-BE49-F238E27FC236}">
                <a16:creationId xmlns:a16="http://schemas.microsoft.com/office/drawing/2014/main" id="{8D2D923B-CAE6-4F1C-846D-5B952F848CFD}"/>
              </a:ext>
            </a:extLst>
          </p:cNvPr>
          <p:cNvSpPr>
            <a:spLocks noChangeArrowheads="1"/>
          </p:cNvSpPr>
          <p:nvPr/>
        </p:nvSpPr>
        <p:spPr bwMode="auto">
          <a:xfrm>
            <a:off x="813994" y="3154362"/>
            <a:ext cx="14086125" cy="766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386851338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a:xfrm>
            <a:off x="11877546" y="6531162"/>
            <a:ext cx="399651" cy="312098"/>
          </a:xfrm>
        </p:spPr>
        <p:txBody>
          <a:bodyPr/>
          <a:lstStyle/>
          <a:p>
            <a:fld id="{234755BD-B4AC-9044-BCE4-27904766F8BB}" type="slidenum">
              <a:rPr lang="en-US" smtClean="0"/>
              <a:pPr/>
              <a:t>54</a:t>
            </a:fld>
            <a:endParaRPr lang="en-US"/>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dirty="0"/>
              <a:t>Example 1</a:t>
            </a:r>
          </a:p>
        </p:txBody>
      </p:sp>
      <p:sp>
        <p:nvSpPr>
          <p:cNvPr id="4" name="TextBox 3">
            <a:extLst>
              <a:ext uri="{FF2B5EF4-FFF2-40B4-BE49-F238E27FC236}">
                <a16:creationId xmlns:a16="http://schemas.microsoft.com/office/drawing/2014/main" id="{CD406255-0362-4536-92AA-1DAF8A65D65B}"/>
              </a:ext>
            </a:extLst>
          </p:cNvPr>
          <p:cNvSpPr txBox="1"/>
          <p:nvPr/>
        </p:nvSpPr>
        <p:spPr>
          <a:xfrm>
            <a:off x="280459" y="1446272"/>
            <a:ext cx="5924625" cy="1231106"/>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US" dirty="0">
                <a:solidFill>
                  <a:schemeClr val="bg1"/>
                </a:solidFill>
                <a:latin typeface="Cambria" panose="02040503050406030204" pitchFamily="18" charset="0"/>
                <a:ea typeface="Cambria" panose="02040503050406030204" pitchFamily="18" charset="0"/>
              </a:rPr>
              <a:t>4-year semester-based program (96 hours in program) </a:t>
            </a:r>
          </a:p>
          <a:p>
            <a:pPr marL="285750" indent="-285750">
              <a:buFont typeface="Arial" panose="020B0604020202020204" pitchFamily="34" charset="0"/>
              <a:buChar char="•"/>
            </a:pPr>
            <a:r>
              <a:rPr lang="en-US" dirty="0">
                <a:solidFill>
                  <a:schemeClr val="bg1"/>
                </a:solidFill>
                <a:latin typeface="Cambria" panose="02040503050406030204" pitchFamily="18" charset="0"/>
                <a:ea typeface="Cambria" panose="02040503050406030204" pitchFamily="18" charset="0"/>
              </a:rPr>
              <a:t>AY = 24 semester hours/30 weeks of instruction</a:t>
            </a:r>
          </a:p>
          <a:p>
            <a:pPr marL="285750" indent="-285750">
              <a:buFont typeface="Arial" panose="020B0604020202020204" pitchFamily="34" charset="0"/>
              <a:buChar char="•"/>
            </a:pPr>
            <a:r>
              <a:rPr lang="en-US" dirty="0">
                <a:solidFill>
                  <a:schemeClr val="bg1"/>
                </a:solidFill>
                <a:latin typeface="Cambria" panose="02040503050406030204" pitchFamily="18" charset="0"/>
                <a:ea typeface="Cambria" panose="02040503050406030204" pitchFamily="18" charset="0"/>
              </a:rPr>
              <a:t>For Direct Loans, school uses SAY with summer trailer</a:t>
            </a:r>
          </a:p>
          <a:p>
            <a:pPr marL="285750" indent="-285750">
              <a:buFont typeface="Arial" panose="020B0604020202020204" pitchFamily="34" charset="0"/>
              <a:buChar char="•"/>
            </a:pPr>
            <a:endParaRPr lang="en-US" sz="2000" dirty="0">
              <a:solidFill>
                <a:schemeClr val="bg1"/>
              </a:solidFill>
              <a:latin typeface="Cambria" panose="02040503050406030204" pitchFamily="18" charset="0"/>
              <a:ea typeface="Cambria" panose="02040503050406030204" pitchFamily="18" charset="0"/>
            </a:endParaRPr>
          </a:p>
        </p:txBody>
      </p:sp>
      <p:sp>
        <p:nvSpPr>
          <p:cNvPr id="5" name="TextBox 4">
            <a:extLst>
              <a:ext uri="{FF2B5EF4-FFF2-40B4-BE49-F238E27FC236}">
                <a16:creationId xmlns:a16="http://schemas.microsoft.com/office/drawing/2014/main" id="{84594FBD-5839-4CC6-AE35-FCA452504489}"/>
              </a:ext>
            </a:extLst>
          </p:cNvPr>
          <p:cNvSpPr txBox="1"/>
          <p:nvPr/>
        </p:nvSpPr>
        <p:spPr>
          <a:xfrm>
            <a:off x="6205085" y="1446272"/>
            <a:ext cx="5345231" cy="1231106"/>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US" dirty="0">
                <a:solidFill>
                  <a:schemeClr val="bg1"/>
                </a:solidFill>
                <a:latin typeface="Cambria" panose="02040503050406030204" pitchFamily="18" charset="0"/>
                <a:ea typeface="Cambria" panose="02040503050406030204" pitchFamily="18" charset="0"/>
              </a:rPr>
              <a:t>Full-time defined as 12 semester hours</a:t>
            </a:r>
          </a:p>
          <a:p>
            <a:pPr marL="285750" indent="-285750">
              <a:buFont typeface="Arial" panose="020B0604020202020204" pitchFamily="34" charset="0"/>
              <a:buChar char="•"/>
            </a:pPr>
            <a:r>
              <a:rPr lang="en-US" dirty="0">
                <a:solidFill>
                  <a:schemeClr val="bg1"/>
                </a:solidFill>
                <a:latin typeface="Cambria" panose="02040503050406030204" pitchFamily="18" charset="0"/>
                <a:ea typeface="Cambria" panose="02040503050406030204" pitchFamily="18" charset="0"/>
              </a:rPr>
              <a:t>Summer subscription period is optional</a:t>
            </a:r>
          </a:p>
          <a:p>
            <a:pPr marL="285750" indent="-285750">
              <a:buFont typeface="Arial" panose="020B0604020202020204" pitchFamily="34" charset="0"/>
              <a:buChar char="•"/>
            </a:pPr>
            <a:r>
              <a:rPr lang="en-US" dirty="0">
                <a:solidFill>
                  <a:schemeClr val="bg1"/>
                </a:solidFill>
                <a:latin typeface="Cambria" panose="02040503050406030204" pitchFamily="18" charset="0"/>
                <a:ea typeface="Cambria" panose="02040503050406030204" pitchFamily="18" charset="0"/>
              </a:rPr>
              <a:t>Pell Grants are calculated using Formula 1</a:t>
            </a:r>
          </a:p>
          <a:p>
            <a:pPr marL="285750" indent="-285750">
              <a:buFont typeface="Arial" panose="020B0604020202020204" pitchFamily="34" charset="0"/>
              <a:buChar char="•"/>
            </a:pPr>
            <a:endParaRPr lang="en-US" sz="2000" dirty="0">
              <a:solidFill>
                <a:schemeClr val="bg1"/>
              </a:solidFill>
              <a:latin typeface="Cambria" panose="02040503050406030204" pitchFamily="18" charset="0"/>
              <a:ea typeface="Cambria" panose="02040503050406030204" pitchFamily="18" charset="0"/>
            </a:endParaRPr>
          </a:p>
        </p:txBody>
      </p:sp>
      <p:graphicFrame>
        <p:nvGraphicFramePr>
          <p:cNvPr id="7" name="Table 6">
            <a:extLst>
              <a:ext uri="{FF2B5EF4-FFF2-40B4-BE49-F238E27FC236}">
                <a16:creationId xmlns:a16="http://schemas.microsoft.com/office/drawing/2014/main" id="{5A0EEC69-B57F-4615-AD4E-3A528119B579}"/>
              </a:ext>
            </a:extLst>
          </p:cNvPr>
          <p:cNvGraphicFramePr>
            <a:graphicFrameLocks noGrp="1"/>
          </p:cNvGraphicFramePr>
          <p:nvPr>
            <p:extLst>
              <p:ext uri="{D42A27DB-BD31-4B8C-83A1-F6EECF244321}">
                <p14:modId xmlns:p14="http://schemas.microsoft.com/office/powerpoint/2010/main" val="2916710258"/>
              </p:ext>
            </p:extLst>
          </p:nvPr>
        </p:nvGraphicFramePr>
        <p:xfrm>
          <a:off x="365657" y="2724628"/>
          <a:ext cx="11426692" cy="3705698"/>
        </p:xfrm>
        <a:graphic>
          <a:graphicData uri="http://schemas.openxmlformats.org/drawingml/2006/table">
            <a:tbl>
              <a:tblPr firstRow="1" firstCol="1" bandRow="1">
                <a:tableStyleId>{5C22544A-7EE6-4342-B048-85BDC9FD1C3A}</a:tableStyleId>
              </a:tblPr>
              <a:tblGrid>
                <a:gridCol w="1631817">
                  <a:extLst>
                    <a:ext uri="{9D8B030D-6E8A-4147-A177-3AD203B41FA5}">
                      <a16:colId xmlns:a16="http://schemas.microsoft.com/office/drawing/2014/main" val="323066227"/>
                    </a:ext>
                  </a:extLst>
                </a:gridCol>
                <a:gridCol w="1631817">
                  <a:extLst>
                    <a:ext uri="{9D8B030D-6E8A-4147-A177-3AD203B41FA5}">
                      <a16:colId xmlns:a16="http://schemas.microsoft.com/office/drawing/2014/main" val="1518943654"/>
                    </a:ext>
                  </a:extLst>
                </a:gridCol>
                <a:gridCol w="448651">
                  <a:extLst>
                    <a:ext uri="{9D8B030D-6E8A-4147-A177-3AD203B41FA5}">
                      <a16:colId xmlns:a16="http://schemas.microsoft.com/office/drawing/2014/main" val="3260461178"/>
                    </a:ext>
                  </a:extLst>
                </a:gridCol>
                <a:gridCol w="1821413">
                  <a:extLst>
                    <a:ext uri="{9D8B030D-6E8A-4147-A177-3AD203B41FA5}">
                      <a16:colId xmlns:a16="http://schemas.microsoft.com/office/drawing/2014/main" val="2690425818"/>
                    </a:ext>
                  </a:extLst>
                </a:gridCol>
                <a:gridCol w="1111045">
                  <a:extLst>
                    <a:ext uri="{9D8B030D-6E8A-4147-A177-3AD203B41FA5}">
                      <a16:colId xmlns:a16="http://schemas.microsoft.com/office/drawing/2014/main" val="2153393118"/>
                    </a:ext>
                  </a:extLst>
                </a:gridCol>
                <a:gridCol w="659130">
                  <a:extLst>
                    <a:ext uri="{9D8B030D-6E8A-4147-A177-3AD203B41FA5}">
                      <a16:colId xmlns:a16="http://schemas.microsoft.com/office/drawing/2014/main" val="1641174298"/>
                    </a:ext>
                  </a:extLst>
                </a:gridCol>
                <a:gridCol w="1680947">
                  <a:extLst>
                    <a:ext uri="{9D8B030D-6E8A-4147-A177-3AD203B41FA5}">
                      <a16:colId xmlns:a16="http://schemas.microsoft.com/office/drawing/2014/main" val="2441405275"/>
                    </a:ext>
                  </a:extLst>
                </a:gridCol>
                <a:gridCol w="1406013">
                  <a:extLst>
                    <a:ext uri="{9D8B030D-6E8A-4147-A177-3AD203B41FA5}">
                      <a16:colId xmlns:a16="http://schemas.microsoft.com/office/drawing/2014/main" val="2795173867"/>
                    </a:ext>
                  </a:extLst>
                </a:gridCol>
                <a:gridCol w="1035859">
                  <a:extLst>
                    <a:ext uri="{9D8B030D-6E8A-4147-A177-3AD203B41FA5}">
                      <a16:colId xmlns:a16="http://schemas.microsoft.com/office/drawing/2014/main" val="1304028500"/>
                    </a:ext>
                  </a:extLst>
                </a:gridCol>
              </a:tblGrid>
              <a:tr h="446799">
                <a:tc>
                  <a:txBody>
                    <a:bodyPr/>
                    <a:lstStyle/>
                    <a:p>
                      <a:pPr marL="0" marR="0">
                        <a:lnSpc>
                          <a:spcPct val="115000"/>
                        </a:lnSpc>
                        <a:spcBef>
                          <a:spcPts val="0"/>
                        </a:spcBef>
                        <a:spcAft>
                          <a:spcPts val="600"/>
                        </a:spcAft>
                      </a:pPr>
                      <a:r>
                        <a:rPr lang="en-US" sz="1400" dirty="0">
                          <a:effectLst/>
                        </a:rPr>
                        <a:t> </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gridSpan="4">
                  <a:txBody>
                    <a:bodyPr/>
                    <a:lstStyle/>
                    <a:p>
                      <a:pPr marL="0" marR="0" algn="ctr">
                        <a:lnSpc>
                          <a:spcPct val="115000"/>
                        </a:lnSpc>
                        <a:spcBef>
                          <a:spcPts val="0"/>
                        </a:spcBef>
                        <a:spcAft>
                          <a:spcPts val="600"/>
                        </a:spcAft>
                      </a:pPr>
                      <a:r>
                        <a:rPr lang="en-US" sz="1400" dirty="0">
                          <a:effectLst/>
                        </a:rPr>
                        <a:t>Third SAY + Summer Trailer</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en-US"/>
                    </a:p>
                  </a:txBody>
                  <a:tcPr/>
                </a:tc>
                <a:tc hMerge="1">
                  <a:txBody>
                    <a:bodyPr/>
                    <a:lstStyle/>
                    <a:p>
                      <a:endParaRPr lang="en-US"/>
                    </a:p>
                  </a:txBody>
                  <a:tcPr/>
                </a:tc>
                <a:tc hMerge="1">
                  <a:txBody>
                    <a:bodyPr/>
                    <a:lstStyle/>
                    <a:p>
                      <a:endParaRPr lang="en-US"/>
                    </a:p>
                  </a:txBody>
                  <a:tcPr/>
                </a:tc>
                <a:tc gridSpan="4">
                  <a:txBody>
                    <a:bodyPr/>
                    <a:lstStyle/>
                    <a:p>
                      <a:pPr marL="0" marR="0" algn="ctr">
                        <a:lnSpc>
                          <a:spcPct val="115000"/>
                        </a:lnSpc>
                        <a:spcBef>
                          <a:spcPts val="0"/>
                        </a:spcBef>
                        <a:spcAft>
                          <a:spcPts val="600"/>
                        </a:spcAft>
                      </a:pPr>
                      <a:r>
                        <a:rPr lang="en-US" sz="1400">
                          <a:effectLst/>
                        </a:rPr>
                        <a:t>Fourth SAY + Summer Trailer</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23287418"/>
                  </a:ext>
                </a:extLst>
              </a:tr>
              <a:tr h="219191">
                <a:tc>
                  <a:txBody>
                    <a:bodyPr/>
                    <a:lstStyle/>
                    <a:p>
                      <a:pPr marL="0" marR="0">
                        <a:lnSpc>
                          <a:spcPct val="115000"/>
                        </a:lnSpc>
                        <a:spcBef>
                          <a:spcPts val="0"/>
                        </a:spcBef>
                        <a:spcAft>
                          <a:spcPts val="600"/>
                        </a:spcAft>
                      </a:pPr>
                      <a:r>
                        <a:rPr lang="en-US" sz="1400">
                          <a:effectLst/>
                        </a:rPr>
                        <a:t> </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600"/>
                        </a:spcAft>
                      </a:pPr>
                      <a:r>
                        <a:rPr lang="en-US" sz="1400" dirty="0">
                          <a:effectLst/>
                        </a:rPr>
                        <a:t>SP #6 (Fall)</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gridSpan="2">
                  <a:txBody>
                    <a:bodyPr/>
                    <a:lstStyle/>
                    <a:p>
                      <a:pPr marL="0" marR="0" algn="ctr">
                        <a:lnSpc>
                          <a:spcPct val="115000"/>
                        </a:lnSpc>
                        <a:spcBef>
                          <a:spcPts val="0"/>
                        </a:spcBef>
                        <a:spcAft>
                          <a:spcPts val="600"/>
                        </a:spcAft>
                      </a:pPr>
                      <a:r>
                        <a:rPr lang="en-US" sz="1400">
                          <a:effectLst/>
                        </a:rPr>
                        <a:t>SP #7 (Spring)</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en-US"/>
                    </a:p>
                  </a:txBody>
                  <a:tcPr/>
                </a:tc>
                <a:tc>
                  <a:txBody>
                    <a:bodyPr/>
                    <a:lstStyle/>
                    <a:p>
                      <a:pPr marL="0" marR="0" algn="ctr">
                        <a:lnSpc>
                          <a:spcPct val="115000"/>
                        </a:lnSpc>
                        <a:spcBef>
                          <a:spcPts val="0"/>
                        </a:spcBef>
                        <a:spcAft>
                          <a:spcPts val="600"/>
                        </a:spcAft>
                      </a:pPr>
                      <a:r>
                        <a:rPr lang="en-US" sz="1400">
                          <a:effectLst/>
                        </a:rPr>
                        <a:t>(Summer)</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gridSpan="2">
                  <a:txBody>
                    <a:bodyPr/>
                    <a:lstStyle/>
                    <a:p>
                      <a:pPr marL="0" marR="0" algn="ctr">
                        <a:lnSpc>
                          <a:spcPct val="115000"/>
                        </a:lnSpc>
                        <a:spcBef>
                          <a:spcPts val="0"/>
                        </a:spcBef>
                        <a:spcAft>
                          <a:spcPts val="600"/>
                        </a:spcAft>
                      </a:pPr>
                      <a:r>
                        <a:rPr lang="en-US" sz="1400">
                          <a:effectLst/>
                        </a:rPr>
                        <a:t>SP #8 (Fall)</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en-US"/>
                    </a:p>
                  </a:txBody>
                  <a:tcPr/>
                </a:tc>
                <a:tc>
                  <a:txBody>
                    <a:bodyPr/>
                    <a:lstStyle/>
                    <a:p>
                      <a:pPr marL="0" marR="0">
                        <a:lnSpc>
                          <a:spcPct val="115000"/>
                        </a:lnSpc>
                        <a:spcBef>
                          <a:spcPts val="0"/>
                        </a:spcBef>
                        <a:spcAft>
                          <a:spcPts val="600"/>
                        </a:spcAft>
                      </a:pPr>
                      <a:r>
                        <a:rPr lang="en-US" sz="1400">
                          <a:effectLst/>
                        </a:rPr>
                        <a:t>SP #9 (Spring) </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600"/>
                        </a:spcAft>
                      </a:pPr>
                      <a:r>
                        <a:rPr lang="en-US" sz="1400">
                          <a:effectLst/>
                        </a:rPr>
                        <a:t>(Summer)</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075619234"/>
                  </a:ext>
                </a:extLst>
              </a:tr>
              <a:tr h="219191">
                <a:tc>
                  <a:txBody>
                    <a:bodyPr/>
                    <a:lstStyle/>
                    <a:p>
                      <a:pPr marL="0" marR="0">
                        <a:lnSpc>
                          <a:spcPct val="115000"/>
                        </a:lnSpc>
                        <a:spcBef>
                          <a:spcPts val="0"/>
                        </a:spcBef>
                        <a:spcAft>
                          <a:spcPts val="600"/>
                        </a:spcAft>
                      </a:pPr>
                      <a:r>
                        <a:rPr lang="en-US" sz="1400" dirty="0">
                          <a:effectLst/>
                        </a:rPr>
                        <a:t>Hours enrolled</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600"/>
                        </a:spcAft>
                      </a:pPr>
                      <a:r>
                        <a:rPr lang="en-US" sz="1400" dirty="0">
                          <a:effectLst/>
                        </a:rPr>
                        <a:t>12</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gridSpan="2">
                  <a:txBody>
                    <a:bodyPr/>
                    <a:lstStyle/>
                    <a:p>
                      <a:pPr marL="0" marR="0" algn="ctr">
                        <a:lnSpc>
                          <a:spcPct val="115000"/>
                        </a:lnSpc>
                        <a:spcBef>
                          <a:spcPts val="0"/>
                        </a:spcBef>
                        <a:spcAft>
                          <a:spcPts val="600"/>
                        </a:spcAft>
                      </a:pPr>
                      <a:r>
                        <a:rPr lang="en-US" sz="1400">
                          <a:effectLst/>
                        </a:rPr>
                        <a:t>12</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en-US"/>
                    </a:p>
                  </a:txBody>
                  <a:tcPr/>
                </a:tc>
                <a:tc>
                  <a:txBody>
                    <a:bodyPr/>
                    <a:lstStyle/>
                    <a:p>
                      <a:pPr marL="0" marR="0" algn="ctr">
                        <a:lnSpc>
                          <a:spcPct val="115000"/>
                        </a:lnSpc>
                        <a:spcBef>
                          <a:spcPts val="0"/>
                        </a:spcBef>
                        <a:spcAft>
                          <a:spcPts val="600"/>
                        </a:spcAft>
                      </a:pPr>
                      <a:r>
                        <a:rPr lang="en-US" sz="1400" dirty="0">
                          <a:effectLst/>
                        </a:rPr>
                        <a:t>(0)</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gridSpan="2">
                  <a:txBody>
                    <a:bodyPr/>
                    <a:lstStyle/>
                    <a:p>
                      <a:pPr marL="0" marR="0" algn="ctr">
                        <a:lnSpc>
                          <a:spcPct val="115000"/>
                        </a:lnSpc>
                        <a:spcBef>
                          <a:spcPts val="0"/>
                        </a:spcBef>
                        <a:spcAft>
                          <a:spcPts val="600"/>
                        </a:spcAft>
                      </a:pPr>
                      <a:r>
                        <a:rPr lang="en-US" sz="1400">
                          <a:effectLst/>
                        </a:rPr>
                        <a:t>12</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en-US"/>
                    </a:p>
                  </a:txBody>
                  <a:tcPr/>
                </a:tc>
                <a:tc>
                  <a:txBody>
                    <a:bodyPr/>
                    <a:lstStyle/>
                    <a:p>
                      <a:pPr marL="0" marR="0" algn="ctr">
                        <a:lnSpc>
                          <a:spcPct val="115000"/>
                        </a:lnSpc>
                        <a:spcBef>
                          <a:spcPts val="0"/>
                        </a:spcBef>
                        <a:spcAft>
                          <a:spcPts val="600"/>
                        </a:spcAft>
                      </a:pPr>
                      <a:r>
                        <a:rPr lang="en-US" sz="1400">
                          <a:effectLst/>
                        </a:rPr>
                        <a:t>12</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600"/>
                        </a:spcAft>
                      </a:pPr>
                      <a:r>
                        <a:rPr lang="en-US" sz="1400" dirty="0">
                          <a:effectLst/>
                        </a:rPr>
                        <a:t>(N/A)</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337192460"/>
                  </a:ext>
                </a:extLst>
              </a:tr>
              <a:tr h="219191">
                <a:tc>
                  <a:txBody>
                    <a:bodyPr/>
                    <a:lstStyle/>
                    <a:p>
                      <a:pPr marL="0" marR="0">
                        <a:lnSpc>
                          <a:spcPct val="115000"/>
                        </a:lnSpc>
                        <a:spcBef>
                          <a:spcPts val="0"/>
                        </a:spcBef>
                        <a:spcAft>
                          <a:spcPts val="600"/>
                        </a:spcAft>
                      </a:pPr>
                      <a:r>
                        <a:rPr lang="en-US" sz="1400" dirty="0">
                          <a:effectLst/>
                        </a:rPr>
                        <a:t>Req. for </a:t>
                      </a:r>
                      <a:r>
                        <a:rPr lang="en-US" sz="1400" dirty="0" err="1">
                          <a:effectLst/>
                        </a:rPr>
                        <a:t>disb</a:t>
                      </a:r>
                      <a:r>
                        <a:rPr lang="en-US" sz="1400" dirty="0">
                          <a:effectLst/>
                        </a:rPr>
                        <a:t>.</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600"/>
                        </a:spcAft>
                      </a:pPr>
                      <a:r>
                        <a:rPr lang="en-US" sz="1400">
                          <a:effectLst/>
                        </a:rPr>
                        <a:t>48</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gridSpan="2">
                  <a:txBody>
                    <a:bodyPr/>
                    <a:lstStyle/>
                    <a:p>
                      <a:pPr marL="0" marR="0" algn="ctr">
                        <a:lnSpc>
                          <a:spcPct val="115000"/>
                        </a:lnSpc>
                        <a:spcBef>
                          <a:spcPts val="0"/>
                        </a:spcBef>
                        <a:spcAft>
                          <a:spcPts val="600"/>
                        </a:spcAft>
                      </a:pPr>
                      <a:r>
                        <a:rPr lang="en-US" sz="1400" dirty="0">
                          <a:effectLst/>
                        </a:rPr>
                        <a:t>60</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en-US"/>
                    </a:p>
                  </a:txBody>
                  <a:tcPr/>
                </a:tc>
                <a:tc>
                  <a:txBody>
                    <a:bodyPr/>
                    <a:lstStyle/>
                    <a:p>
                      <a:pPr marL="0" marR="0" algn="ctr">
                        <a:lnSpc>
                          <a:spcPct val="115000"/>
                        </a:lnSpc>
                        <a:spcBef>
                          <a:spcPts val="0"/>
                        </a:spcBef>
                        <a:spcAft>
                          <a:spcPts val="600"/>
                        </a:spcAft>
                      </a:pPr>
                      <a:r>
                        <a:rPr lang="en-US" sz="1400">
                          <a:effectLst/>
                        </a:rPr>
                        <a:t>N/A</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gridSpan="2">
                  <a:txBody>
                    <a:bodyPr/>
                    <a:lstStyle/>
                    <a:p>
                      <a:pPr marL="0" marR="0" algn="ctr">
                        <a:lnSpc>
                          <a:spcPct val="115000"/>
                        </a:lnSpc>
                        <a:spcBef>
                          <a:spcPts val="0"/>
                        </a:spcBef>
                        <a:spcAft>
                          <a:spcPts val="600"/>
                        </a:spcAft>
                      </a:pPr>
                      <a:r>
                        <a:rPr lang="en-US" sz="1400">
                          <a:effectLst/>
                        </a:rPr>
                        <a:t>72</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en-US"/>
                    </a:p>
                  </a:txBody>
                  <a:tcPr/>
                </a:tc>
                <a:tc>
                  <a:txBody>
                    <a:bodyPr/>
                    <a:lstStyle/>
                    <a:p>
                      <a:pPr marL="0" marR="0" algn="ctr">
                        <a:lnSpc>
                          <a:spcPct val="115000"/>
                        </a:lnSpc>
                        <a:spcBef>
                          <a:spcPts val="0"/>
                        </a:spcBef>
                        <a:spcAft>
                          <a:spcPts val="600"/>
                        </a:spcAft>
                      </a:pPr>
                      <a:r>
                        <a:rPr lang="en-US" sz="1400">
                          <a:effectLst/>
                        </a:rPr>
                        <a:t>84</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600"/>
                        </a:spcAft>
                      </a:pPr>
                      <a:r>
                        <a:rPr lang="en-US" sz="1400">
                          <a:effectLst/>
                        </a:rPr>
                        <a:t> </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597176001"/>
                  </a:ext>
                </a:extLst>
              </a:tr>
              <a:tr h="687672">
                <a:tc>
                  <a:txBody>
                    <a:bodyPr/>
                    <a:lstStyle/>
                    <a:p>
                      <a:pPr marL="0" marR="0">
                        <a:lnSpc>
                          <a:spcPct val="115000"/>
                        </a:lnSpc>
                        <a:spcBef>
                          <a:spcPts val="0"/>
                        </a:spcBef>
                        <a:spcAft>
                          <a:spcPts val="600"/>
                        </a:spcAft>
                      </a:pPr>
                      <a:r>
                        <a:rPr lang="en-US" sz="1400" dirty="0">
                          <a:effectLst/>
                        </a:rPr>
                        <a:t>Hours earned</a:t>
                      </a:r>
                      <a:br>
                        <a:rPr lang="en-US" sz="1400" dirty="0">
                          <a:effectLst/>
                        </a:rPr>
                      </a:br>
                      <a:r>
                        <a:rPr lang="en-US" sz="1400" dirty="0">
                          <a:effectLst/>
                        </a:rPr>
                        <a:t>(Cumulative hours earned)</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600"/>
                        </a:spcAft>
                      </a:pPr>
                      <a:r>
                        <a:rPr lang="en-US" sz="1400">
                          <a:effectLst/>
                        </a:rPr>
                        <a:t>9 (57)</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gridSpan="2">
                  <a:txBody>
                    <a:bodyPr/>
                    <a:lstStyle/>
                    <a:p>
                      <a:pPr marL="0" marR="0" algn="ctr">
                        <a:lnSpc>
                          <a:spcPct val="115000"/>
                        </a:lnSpc>
                        <a:spcBef>
                          <a:spcPts val="0"/>
                        </a:spcBef>
                        <a:spcAft>
                          <a:spcPts val="600"/>
                        </a:spcAft>
                      </a:pPr>
                      <a:r>
                        <a:rPr lang="en-US" sz="1400" dirty="0">
                          <a:effectLst/>
                        </a:rPr>
                        <a:t>12 (69)</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en-US"/>
                    </a:p>
                  </a:txBody>
                  <a:tcPr/>
                </a:tc>
                <a:tc>
                  <a:txBody>
                    <a:bodyPr/>
                    <a:lstStyle/>
                    <a:p>
                      <a:pPr marL="0" marR="0" algn="ctr">
                        <a:lnSpc>
                          <a:spcPct val="115000"/>
                        </a:lnSpc>
                        <a:spcBef>
                          <a:spcPts val="0"/>
                        </a:spcBef>
                        <a:spcAft>
                          <a:spcPts val="600"/>
                        </a:spcAft>
                      </a:pPr>
                      <a:r>
                        <a:rPr lang="en-US" sz="1400" dirty="0">
                          <a:effectLst/>
                        </a:rPr>
                        <a:t>N/A</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gridSpan="2">
                  <a:txBody>
                    <a:bodyPr/>
                    <a:lstStyle/>
                    <a:p>
                      <a:pPr marL="0" marR="0" algn="ctr">
                        <a:lnSpc>
                          <a:spcPct val="115000"/>
                        </a:lnSpc>
                        <a:spcBef>
                          <a:spcPts val="0"/>
                        </a:spcBef>
                        <a:spcAft>
                          <a:spcPts val="600"/>
                        </a:spcAft>
                      </a:pPr>
                      <a:r>
                        <a:rPr lang="en-US" sz="1400">
                          <a:effectLst/>
                        </a:rPr>
                        <a:t>15 (84)</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en-US"/>
                    </a:p>
                  </a:txBody>
                  <a:tcPr/>
                </a:tc>
                <a:tc>
                  <a:txBody>
                    <a:bodyPr/>
                    <a:lstStyle/>
                    <a:p>
                      <a:pPr marL="0" marR="0" algn="ctr">
                        <a:lnSpc>
                          <a:spcPct val="115000"/>
                        </a:lnSpc>
                        <a:spcBef>
                          <a:spcPts val="0"/>
                        </a:spcBef>
                        <a:spcAft>
                          <a:spcPts val="600"/>
                        </a:spcAft>
                      </a:pPr>
                      <a:r>
                        <a:rPr lang="en-US" sz="1400" dirty="0">
                          <a:effectLst/>
                        </a:rPr>
                        <a:t>12 (96)</a:t>
                      </a:r>
                      <a:br>
                        <a:rPr lang="en-US" sz="1400" dirty="0">
                          <a:effectLst/>
                        </a:rPr>
                      </a:br>
                      <a:r>
                        <a:rPr lang="en-US" sz="1400" dirty="0">
                          <a:effectLst/>
                        </a:rPr>
                        <a:t>(Program Completed)</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600"/>
                        </a:spcAft>
                      </a:pPr>
                      <a:r>
                        <a:rPr lang="en-US" sz="1400">
                          <a:effectLst/>
                        </a:rPr>
                        <a:t> </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781355584"/>
                  </a:ext>
                </a:extLst>
              </a:tr>
              <a:tr h="1849959">
                <a:tc>
                  <a:txBody>
                    <a:bodyPr/>
                    <a:lstStyle/>
                    <a:p>
                      <a:pPr marL="0" marR="0">
                        <a:lnSpc>
                          <a:spcPct val="115000"/>
                        </a:lnSpc>
                        <a:spcBef>
                          <a:spcPts val="0"/>
                        </a:spcBef>
                        <a:spcAft>
                          <a:spcPts val="600"/>
                        </a:spcAft>
                      </a:pPr>
                      <a:r>
                        <a:rPr lang="en-US" sz="1400" dirty="0">
                          <a:effectLst/>
                        </a:rPr>
                        <a:t>Disbursements</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600"/>
                        </a:spcAft>
                      </a:pPr>
                      <a:r>
                        <a:rPr lang="en-US" sz="1400" dirty="0">
                          <a:effectLst/>
                        </a:rPr>
                        <a:t>&lt; </a:t>
                      </a:r>
                      <a:r>
                        <a:rPr lang="en-US" sz="1400" dirty="0" err="1">
                          <a:effectLst/>
                        </a:rPr>
                        <a:t>Disb</a:t>
                      </a:r>
                      <a:r>
                        <a:rPr lang="en-US" sz="1400" dirty="0">
                          <a:effectLst/>
                        </a:rPr>
                        <a:t> #6</a:t>
                      </a:r>
                      <a:br>
                        <a:rPr lang="en-US" sz="1400" dirty="0">
                          <a:effectLst/>
                        </a:rPr>
                      </a:br>
                      <a:r>
                        <a:rPr lang="en-US" sz="1400" dirty="0">
                          <a:effectLst/>
                        </a:rPr>
                        <a:t>$2,750 Sub / $1,000 Unsub / $3,173 Pell</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600"/>
                        </a:spcAft>
                      </a:pPr>
                      <a:r>
                        <a:rPr lang="en-US" sz="1400" dirty="0">
                          <a:effectLst/>
                        </a:rPr>
                        <a:t> No payment</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vert="vert">
                    <a:solidFill>
                      <a:srgbClr val="FF0000"/>
                    </a:solidFill>
                  </a:tcPr>
                </a:tc>
                <a:tc>
                  <a:txBody>
                    <a:bodyPr/>
                    <a:lstStyle/>
                    <a:p>
                      <a:pPr marL="0" marR="0">
                        <a:lnSpc>
                          <a:spcPct val="115000"/>
                        </a:lnSpc>
                        <a:spcBef>
                          <a:spcPts val="0"/>
                        </a:spcBef>
                        <a:spcAft>
                          <a:spcPts val="600"/>
                        </a:spcAft>
                      </a:pPr>
                      <a:r>
                        <a:rPr lang="en-US" sz="1400" dirty="0">
                          <a:effectLst/>
                        </a:rPr>
                        <a:t>&lt; </a:t>
                      </a:r>
                      <a:r>
                        <a:rPr lang="en-US" sz="1400" dirty="0" err="1">
                          <a:effectLst/>
                        </a:rPr>
                        <a:t>Disb</a:t>
                      </a:r>
                      <a:r>
                        <a:rPr lang="en-US" sz="1400" dirty="0">
                          <a:effectLst/>
                        </a:rPr>
                        <a:t> #7</a:t>
                      </a:r>
                      <a:br>
                        <a:rPr lang="en-US" sz="1400" dirty="0">
                          <a:effectLst/>
                        </a:rPr>
                      </a:br>
                      <a:r>
                        <a:rPr lang="en-US" sz="1400" dirty="0">
                          <a:effectLst/>
                        </a:rPr>
                        <a:t>$2,750 Sub /    $1,000 Unsub / $3,172 Pell</a:t>
                      </a:r>
                      <a:br>
                        <a:rPr lang="en-US" sz="1400" dirty="0">
                          <a:effectLst/>
                        </a:rPr>
                      </a:br>
                      <a:r>
                        <a:rPr lang="en-US" sz="1400" dirty="0">
                          <a:effectLst/>
                        </a:rPr>
                        <a:t>(After student has completed an additional 3 hours)</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600"/>
                        </a:spcAft>
                      </a:pPr>
                      <a:r>
                        <a:rPr lang="en-US" sz="1400" dirty="0">
                          <a:effectLst/>
                        </a:rPr>
                        <a:t>N/A</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lvl="0" indent="0" algn="l" defTabSz="914173" rtl="0" eaLnBrk="1" fontAlgn="auto" latinLnBrk="0" hangingPunct="1">
                        <a:lnSpc>
                          <a:spcPct val="115000"/>
                        </a:lnSpc>
                        <a:spcBef>
                          <a:spcPts val="0"/>
                        </a:spcBef>
                        <a:spcAft>
                          <a:spcPts val="600"/>
                        </a:spcAft>
                        <a:buClrTx/>
                        <a:buSzTx/>
                        <a:buFontTx/>
                        <a:buNone/>
                        <a:tabLst/>
                        <a:defRPr/>
                      </a:pPr>
                      <a:r>
                        <a:rPr lang="en-US" sz="1400" dirty="0">
                          <a:effectLst/>
                        </a:rPr>
                        <a:t> No payment</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600"/>
                        </a:spcAft>
                      </a:pP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vert="vert">
                    <a:solidFill>
                      <a:srgbClr val="FF0000"/>
                    </a:solidFill>
                  </a:tcPr>
                </a:tc>
                <a:tc>
                  <a:txBody>
                    <a:bodyPr/>
                    <a:lstStyle/>
                    <a:p>
                      <a:pPr marL="0" marR="0">
                        <a:lnSpc>
                          <a:spcPct val="115000"/>
                        </a:lnSpc>
                        <a:spcBef>
                          <a:spcPts val="0"/>
                        </a:spcBef>
                        <a:spcAft>
                          <a:spcPts val="600"/>
                        </a:spcAft>
                      </a:pPr>
                      <a:r>
                        <a:rPr lang="en-US" sz="1400" dirty="0">
                          <a:effectLst/>
                        </a:rPr>
                        <a:t>&lt; </a:t>
                      </a:r>
                      <a:r>
                        <a:rPr lang="en-US" sz="1400" dirty="0" err="1">
                          <a:effectLst/>
                        </a:rPr>
                        <a:t>Disb</a:t>
                      </a:r>
                      <a:r>
                        <a:rPr lang="en-US" sz="1400" dirty="0">
                          <a:effectLst/>
                        </a:rPr>
                        <a:t> #8</a:t>
                      </a:r>
                      <a:br>
                        <a:rPr lang="en-US" sz="1400" dirty="0">
                          <a:effectLst/>
                        </a:rPr>
                      </a:br>
                      <a:r>
                        <a:rPr lang="en-US" sz="1400" dirty="0">
                          <a:effectLst/>
                        </a:rPr>
                        <a:t>$2,750 Sub / $1,000 Unsub / $3,173 Pell</a:t>
                      </a:r>
                      <a:br>
                        <a:rPr lang="en-US" sz="1400" dirty="0">
                          <a:effectLst/>
                        </a:rPr>
                      </a:br>
                      <a:r>
                        <a:rPr lang="en-US" sz="1400" dirty="0">
                          <a:effectLst/>
                        </a:rPr>
                        <a:t>(After student has completed an additional 3 hours)</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600"/>
                        </a:spcAft>
                      </a:pPr>
                      <a:r>
                        <a:rPr lang="en-US" sz="1400" dirty="0">
                          <a:effectLst/>
                        </a:rPr>
                        <a:t>&lt; </a:t>
                      </a:r>
                      <a:r>
                        <a:rPr lang="en-US" sz="1400" dirty="0" err="1">
                          <a:effectLst/>
                        </a:rPr>
                        <a:t>Disb</a:t>
                      </a:r>
                      <a:r>
                        <a:rPr lang="en-US" sz="1400" dirty="0">
                          <a:effectLst/>
                        </a:rPr>
                        <a:t> #9</a:t>
                      </a:r>
                      <a:br>
                        <a:rPr lang="en-US" sz="1400" dirty="0">
                          <a:effectLst/>
                        </a:rPr>
                      </a:br>
                      <a:r>
                        <a:rPr lang="en-US" sz="1400" dirty="0">
                          <a:effectLst/>
                        </a:rPr>
                        <a:t>$2,750 Sub / $1,000 Unsub / $3,172 Pell</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600"/>
                        </a:spcAft>
                      </a:pPr>
                      <a:r>
                        <a:rPr lang="en-US" sz="1400" dirty="0">
                          <a:effectLst/>
                        </a:rPr>
                        <a:t> </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512130642"/>
                  </a:ext>
                </a:extLst>
              </a:tr>
            </a:tbl>
          </a:graphicData>
        </a:graphic>
      </p:graphicFrame>
      <p:sp>
        <p:nvSpPr>
          <p:cNvPr id="8" name="Rectangle 1">
            <a:extLst>
              <a:ext uri="{FF2B5EF4-FFF2-40B4-BE49-F238E27FC236}">
                <a16:creationId xmlns:a16="http://schemas.microsoft.com/office/drawing/2014/main" id="{8D2D923B-CAE6-4F1C-846D-5B952F848CFD}"/>
              </a:ext>
            </a:extLst>
          </p:cNvPr>
          <p:cNvSpPr>
            <a:spLocks noChangeArrowheads="1"/>
          </p:cNvSpPr>
          <p:nvPr/>
        </p:nvSpPr>
        <p:spPr bwMode="auto">
          <a:xfrm>
            <a:off x="813994" y="3154362"/>
            <a:ext cx="14086125" cy="766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160744094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a:xfrm>
            <a:off x="11911540" y="6545902"/>
            <a:ext cx="399651" cy="312098"/>
          </a:xfrm>
        </p:spPr>
        <p:txBody>
          <a:bodyPr/>
          <a:lstStyle/>
          <a:p>
            <a:fld id="{234755BD-B4AC-9044-BCE4-27904766F8BB}" type="slidenum">
              <a:rPr lang="en-US" smtClean="0"/>
              <a:pPr/>
              <a:t>55</a:t>
            </a:fld>
            <a:endParaRPr lang="en-US" dirty="0"/>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dirty="0"/>
              <a:t>Example 2</a:t>
            </a:r>
          </a:p>
        </p:txBody>
      </p:sp>
      <p:sp>
        <p:nvSpPr>
          <p:cNvPr id="4" name="TextBox 3">
            <a:extLst>
              <a:ext uri="{FF2B5EF4-FFF2-40B4-BE49-F238E27FC236}">
                <a16:creationId xmlns:a16="http://schemas.microsoft.com/office/drawing/2014/main" id="{CD406255-0362-4536-92AA-1DAF8A65D65B}"/>
              </a:ext>
            </a:extLst>
          </p:cNvPr>
          <p:cNvSpPr txBox="1"/>
          <p:nvPr/>
        </p:nvSpPr>
        <p:spPr>
          <a:xfrm>
            <a:off x="280459" y="1446272"/>
            <a:ext cx="5924625" cy="14773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US" dirty="0">
                <a:solidFill>
                  <a:schemeClr val="bg1"/>
                </a:solidFill>
                <a:latin typeface="Cambria" panose="02040503050406030204" pitchFamily="18" charset="0"/>
                <a:ea typeface="Cambria" panose="02040503050406030204" pitchFamily="18" charset="0"/>
              </a:rPr>
              <a:t>2-year semester-based program (48 hours in program) </a:t>
            </a:r>
          </a:p>
          <a:p>
            <a:pPr marL="285750" indent="-285750">
              <a:buFont typeface="Arial" panose="020B0604020202020204" pitchFamily="34" charset="0"/>
              <a:buChar char="•"/>
            </a:pPr>
            <a:r>
              <a:rPr lang="en-US" dirty="0">
                <a:solidFill>
                  <a:schemeClr val="bg1"/>
                </a:solidFill>
                <a:latin typeface="Cambria" panose="02040503050406030204" pitchFamily="18" charset="0"/>
                <a:ea typeface="Cambria" panose="02040503050406030204" pitchFamily="18" charset="0"/>
              </a:rPr>
              <a:t>AY = 24 semester hours/30 weeks of instruction</a:t>
            </a:r>
          </a:p>
          <a:p>
            <a:pPr marL="285750" indent="-285750">
              <a:buFont typeface="Arial" panose="020B0604020202020204" pitchFamily="34" charset="0"/>
              <a:buChar char="•"/>
            </a:pPr>
            <a:r>
              <a:rPr lang="en-US" dirty="0">
                <a:solidFill>
                  <a:schemeClr val="bg1"/>
                </a:solidFill>
                <a:latin typeface="Cambria" panose="02040503050406030204" pitchFamily="18" charset="0"/>
                <a:ea typeface="Cambria" panose="02040503050406030204" pitchFamily="18" charset="0"/>
              </a:rPr>
              <a:t>For Direct Loans, school uses Borrower Based Academic Year 2 (BBAY2)</a:t>
            </a:r>
          </a:p>
          <a:p>
            <a:pPr marL="285750" indent="-285750">
              <a:buFont typeface="Arial" panose="020B0604020202020204" pitchFamily="34" charset="0"/>
              <a:buChar char="•"/>
            </a:pPr>
            <a:r>
              <a:rPr lang="en-US" dirty="0">
                <a:solidFill>
                  <a:schemeClr val="bg1"/>
                </a:solidFill>
                <a:latin typeface="Cambria" panose="02040503050406030204" pitchFamily="18" charset="0"/>
                <a:ea typeface="Cambria" panose="02040503050406030204" pitchFamily="18" charset="0"/>
              </a:rPr>
              <a:t>School does not meet CDR exemption for single </a:t>
            </a:r>
            <a:r>
              <a:rPr lang="en-US" dirty="0" err="1">
                <a:solidFill>
                  <a:schemeClr val="bg1"/>
                </a:solidFill>
                <a:latin typeface="Cambria" panose="02040503050406030204" pitchFamily="18" charset="0"/>
                <a:ea typeface="Cambria" panose="02040503050406030204" pitchFamily="18" charset="0"/>
              </a:rPr>
              <a:t>disb</a:t>
            </a:r>
            <a:r>
              <a:rPr lang="en-US" dirty="0">
                <a:solidFill>
                  <a:schemeClr val="bg1"/>
                </a:solidFill>
                <a:latin typeface="Cambria" panose="02040503050406030204" pitchFamily="18" charset="0"/>
                <a:ea typeface="Cambria" panose="02040503050406030204" pitchFamily="18" charset="0"/>
              </a:rPr>
              <a:t>.</a:t>
            </a:r>
            <a:endParaRPr lang="en-US" sz="2000" dirty="0">
              <a:solidFill>
                <a:schemeClr val="bg1"/>
              </a:solidFill>
              <a:latin typeface="Cambria" panose="02040503050406030204" pitchFamily="18" charset="0"/>
              <a:ea typeface="Cambria" panose="02040503050406030204" pitchFamily="18" charset="0"/>
            </a:endParaRPr>
          </a:p>
        </p:txBody>
      </p:sp>
      <p:sp>
        <p:nvSpPr>
          <p:cNvPr id="5" name="TextBox 4">
            <a:extLst>
              <a:ext uri="{FF2B5EF4-FFF2-40B4-BE49-F238E27FC236}">
                <a16:creationId xmlns:a16="http://schemas.microsoft.com/office/drawing/2014/main" id="{84594FBD-5839-4CC6-AE35-FCA452504489}"/>
              </a:ext>
            </a:extLst>
          </p:cNvPr>
          <p:cNvSpPr txBox="1"/>
          <p:nvPr/>
        </p:nvSpPr>
        <p:spPr>
          <a:xfrm>
            <a:off x="6205085" y="1446272"/>
            <a:ext cx="5345231" cy="178510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US" dirty="0">
                <a:solidFill>
                  <a:schemeClr val="bg1"/>
                </a:solidFill>
                <a:latin typeface="Cambria" panose="02040503050406030204" pitchFamily="18" charset="0"/>
                <a:ea typeface="Cambria" panose="02040503050406030204" pitchFamily="18" charset="0"/>
              </a:rPr>
              <a:t>Full-time defined as 12 semester hours</a:t>
            </a:r>
          </a:p>
          <a:p>
            <a:pPr marL="285750" indent="-285750">
              <a:buFont typeface="Arial" panose="020B0604020202020204" pitchFamily="34" charset="0"/>
              <a:buChar char="•"/>
            </a:pPr>
            <a:r>
              <a:rPr lang="en-US" dirty="0">
                <a:solidFill>
                  <a:schemeClr val="bg1"/>
                </a:solidFill>
                <a:latin typeface="Cambria" panose="02040503050406030204" pitchFamily="18" charset="0"/>
                <a:ea typeface="Cambria" panose="02040503050406030204" pitchFamily="18" charset="0"/>
              </a:rPr>
              <a:t>Summer subscription period is required</a:t>
            </a:r>
          </a:p>
          <a:p>
            <a:pPr marL="285750" indent="-285750">
              <a:buFont typeface="Arial" panose="020B0604020202020204" pitchFamily="34" charset="0"/>
              <a:buChar char="•"/>
            </a:pPr>
            <a:r>
              <a:rPr lang="en-US" dirty="0">
                <a:solidFill>
                  <a:schemeClr val="bg1"/>
                </a:solidFill>
                <a:latin typeface="Cambria" panose="02040503050406030204" pitchFamily="18" charset="0"/>
                <a:ea typeface="Cambria" panose="02040503050406030204" pitchFamily="18" charset="0"/>
              </a:rPr>
              <a:t>Pell Grants are calculated using Formula 1</a:t>
            </a:r>
          </a:p>
          <a:p>
            <a:pPr marL="285750" indent="-285750">
              <a:buFont typeface="Arial" panose="020B0604020202020204" pitchFamily="34" charset="0"/>
              <a:buChar char="•"/>
            </a:pPr>
            <a:r>
              <a:rPr lang="en-US" dirty="0">
                <a:solidFill>
                  <a:schemeClr val="bg1"/>
                </a:solidFill>
                <a:latin typeface="Cambria" panose="02040503050406030204" pitchFamily="18" charset="0"/>
                <a:ea typeface="Cambria" panose="02040503050406030204" pitchFamily="18" charset="0"/>
              </a:rPr>
              <a:t>In final period, student is reported as half-time to NSLDS</a:t>
            </a:r>
          </a:p>
          <a:p>
            <a:pPr marL="285750" indent="-285750">
              <a:buFont typeface="Arial" panose="020B0604020202020204" pitchFamily="34" charset="0"/>
              <a:buChar char="•"/>
            </a:pPr>
            <a:endParaRPr lang="en-US" sz="2000" dirty="0">
              <a:solidFill>
                <a:schemeClr val="bg1"/>
              </a:solidFill>
              <a:latin typeface="Cambria" panose="02040503050406030204" pitchFamily="18" charset="0"/>
              <a:ea typeface="Cambria" panose="02040503050406030204" pitchFamily="18" charset="0"/>
            </a:endParaRPr>
          </a:p>
        </p:txBody>
      </p:sp>
      <p:sp>
        <p:nvSpPr>
          <p:cNvPr id="8" name="Rectangle 1">
            <a:extLst>
              <a:ext uri="{FF2B5EF4-FFF2-40B4-BE49-F238E27FC236}">
                <a16:creationId xmlns:a16="http://schemas.microsoft.com/office/drawing/2014/main" id="{8D2D923B-CAE6-4F1C-846D-5B952F848CFD}"/>
              </a:ext>
            </a:extLst>
          </p:cNvPr>
          <p:cNvSpPr>
            <a:spLocks noChangeArrowheads="1"/>
          </p:cNvSpPr>
          <p:nvPr/>
        </p:nvSpPr>
        <p:spPr bwMode="auto">
          <a:xfrm>
            <a:off x="813994" y="3154362"/>
            <a:ext cx="14086125" cy="766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7" name="Table 6">
            <a:extLst>
              <a:ext uri="{FF2B5EF4-FFF2-40B4-BE49-F238E27FC236}">
                <a16:creationId xmlns:a16="http://schemas.microsoft.com/office/drawing/2014/main" id="{F39A7C0E-1D10-4318-87E7-F388D054BC04}"/>
              </a:ext>
            </a:extLst>
          </p:cNvPr>
          <p:cNvGraphicFramePr>
            <a:graphicFrameLocks noGrp="1"/>
          </p:cNvGraphicFramePr>
          <p:nvPr>
            <p:extLst>
              <p:ext uri="{D42A27DB-BD31-4B8C-83A1-F6EECF244321}">
                <p14:modId xmlns:p14="http://schemas.microsoft.com/office/powerpoint/2010/main" val="224081566"/>
              </p:ext>
            </p:extLst>
          </p:nvPr>
        </p:nvGraphicFramePr>
        <p:xfrm>
          <a:off x="280458" y="2954377"/>
          <a:ext cx="11631082" cy="3363632"/>
        </p:xfrm>
        <a:graphic>
          <a:graphicData uri="http://schemas.openxmlformats.org/drawingml/2006/table">
            <a:tbl>
              <a:tblPr firstRow="1" firstCol="1" bandRow="1">
                <a:tableStyleId>{5C22544A-7EE6-4342-B048-85BDC9FD1C3A}</a:tableStyleId>
              </a:tblPr>
              <a:tblGrid>
                <a:gridCol w="1436914">
                  <a:extLst>
                    <a:ext uri="{9D8B030D-6E8A-4147-A177-3AD203B41FA5}">
                      <a16:colId xmlns:a16="http://schemas.microsoft.com/office/drawing/2014/main" val="4287500438"/>
                    </a:ext>
                  </a:extLst>
                </a:gridCol>
                <a:gridCol w="1431571">
                  <a:extLst>
                    <a:ext uri="{9D8B030D-6E8A-4147-A177-3AD203B41FA5}">
                      <a16:colId xmlns:a16="http://schemas.microsoft.com/office/drawing/2014/main" val="597675392"/>
                    </a:ext>
                  </a:extLst>
                </a:gridCol>
                <a:gridCol w="1547020">
                  <a:extLst>
                    <a:ext uri="{9D8B030D-6E8A-4147-A177-3AD203B41FA5}">
                      <a16:colId xmlns:a16="http://schemas.microsoft.com/office/drawing/2014/main" val="2326606740"/>
                    </a:ext>
                  </a:extLst>
                </a:gridCol>
                <a:gridCol w="1443118">
                  <a:extLst>
                    <a:ext uri="{9D8B030D-6E8A-4147-A177-3AD203B41FA5}">
                      <a16:colId xmlns:a16="http://schemas.microsoft.com/office/drawing/2014/main" val="2271868042"/>
                    </a:ext>
                  </a:extLst>
                </a:gridCol>
                <a:gridCol w="1639379">
                  <a:extLst>
                    <a:ext uri="{9D8B030D-6E8A-4147-A177-3AD203B41FA5}">
                      <a16:colId xmlns:a16="http://schemas.microsoft.com/office/drawing/2014/main" val="830510517"/>
                    </a:ext>
                  </a:extLst>
                </a:gridCol>
                <a:gridCol w="1719501">
                  <a:extLst>
                    <a:ext uri="{9D8B030D-6E8A-4147-A177-3AD203B41FA5}">
                      <a16:colId xmlns:a16="http://schemas.microsoft.com/office/drawing/2014/main" val="3499269701"/>
                    </a:ext>
                  </a:extLst>
                </a:gridCol>
                <a:gridCol w="1543419">
                  <a:extLst>
                    <a:ext uri="{9D8B030D-6E8A-4147-A177-3AD203B41FA5}">
                      <a16:colId xmlns:a16="http://schemas.microsoft.com/office/drawing/2014/main" val="1582940511"/>
                    </a:ext>
                  </a:extLst>
                </a:gridCol>
                <a:gridCol w="870160">
                  <a:extLst>
                    <a:ext uri="{9D8B030D-6E8A-4147-A177-3AD203B41FA5}">
                      <a16:colId xmlns:a16="http://schemas.microsoft.com/office/drawing/2014/main" val="3581918865"/>
                    </a:ext>
                  </a:extLst>
                </a:gridCol>
              </a:tblGrid>
              <a:tr h="302236">
                <a:tc>
                  <a:txBody>
                    <a:bodyPr/>
                    <a:lstStyle/>
                    <a:p>
                      <a:pPr marL="0" marR="0">
                        <a:lnSpc>
                          <a:spcPct val="115000"/>
                        </a:lnSpc>
                        <a:spcBef>
                          <a:spcPts val="0"/>
                        </a:spcBef>
                        <a:spcAft>
                          <a:spcPts val="600"/>
                        </a:spcAft>
                      </a:pPr>
                      <a:r>
                        <a:rPr lang="en-US" sz="1400" dirty="0">
                          <a:effectLst/>
                        </a:rPr>
                        <a:t> </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gridSpan="2">
                  <a:txBody>
                    <a:bodyPr/>
                    <a:lstStyle/>
                    <a:p>
                      <a:pPr marL="0" marR="0" algn="ctr">
                        <a:lnSpc>
                          <a:spcPct val="115000"/>
                        </a:lnSpc>
                        <a:spcBef>
                          <a:spcPts val="0"/>
                        </a:spcBef>
                        <a:spcAft>
                          <a:spcPts val="600"/>
                        </a:spcAft>
                      </a:pPr>
                      <a:r>
                        <a:rPr lang="en-US" sz="1400">
                          <a:effectLst/>
                        </a:rPr>
                        <a:t>First BBAY</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en-US"/>
                    </a:p>
                  </a:txBody>
                  <a:tcPr/>
                </a:tc>
                <a:tc gridSpan="2">
                  <a:txBody>
                    <a:bodyPr/>
                    <a:lstStyle/>
                    <a:p>
                      <a:pPr marL="0" marR="0" algn="ctr">
                        <a:lnSpc>
                          <a:spcPct val="115000"/>
                        </a:lnSpc>
                        <a:spcBef>
                          <a:spcPts val="0"/>
                        </a:spcBef>
                        <a:spcAft>
                          <a:spcPts val="600"/>
                        </a:spcAft>
                      </a:pPr>
                      <a:r>
                        <a:rPr lang="en-US" sz="1400">
                          <a:effectLst/>
                        </a:rPr>
                        <a:t>Second BBAY</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en-US"/>
                    </a:p>
                  </a:txBody>
                  <a:tcPr/>
                </a:tc>
                <a:tc gridSpan="3">
                  <a:txBody>
                    <a:bodyPr/>
                    <a:lstStyle/>
                    <a:p>
                      <a:pPr marL="0" marR="0" algn="ctr">
                        <a:lnSpc>
                          <a:spcPct val="115000"/>
                        </a:lnSpc>
                        <a:spcBef>
                          <a:spcPts val="0"/>
                        </a:spcBef>
                        <a:spcAft>
                          <a:spcPts val="600"/>
                        </a:spcAft>
                      </a:pPr>
                      <a:r>
                        <a:rPr lang="en-US" sz="1400">
                          <a:effectLst/>
                        </a:rPr>
                        <a:t>Third BBAY</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212574259"/>
                  </a:ext>
                </a:extLst>
              </a:tr>
              <a:tr h="302236">
                <a:tc>
                  <a:txBody>
                    <a:bodyPr/>
                    <a:lstStyle/>
                    <a:p>
                      <a:pPr marL="0" marR="0">
                        <a:lnSpc>
                          <a:spcPct val="115000"/>
                        </a:lnSpc>
                        <a:spcBef>
                          <a:spcPts val="0"/>
                        </a:spcBef>
                        <a:spcAft>
                          <a:spcPts val="600"/>
                        </a:spcAft>
                      </a:pP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600"/>
                        </a:spcAft>
                      </a:pPr>
                      <a:r>
                        <a:rPr lang="en-US" sz="1400">
                          <a:effectLst/>
                        </a:rPr>
                        <a:t>SP #1 (Spring)</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600"/>
                        </a:spcAft>
                      </a:pPr>
                      <a:r>
                        <a:rPr lang="en-US" sz="1400">
                          <a:effectLst/>
                        </a:rPr>
                        <a:t>SP #2 (Summer)</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600"/>
                        </a:spcAft>
                      </a:pPr>
                      <a:r>
                        <a:rPr lang="en-US" sz="1400">
                          <a:effectLst/>
                        </a:rPr>
                        <a:t>SP #3 (Fall)</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600"/>
                        </a:spcAft>
                      </a:pPr>
                      <a:r>
                        <a:rPr lang="en-US" sz="1400">
                          <a:effectLst/>
                        </a:rPr>
                        <a:t>SP #4 (Spring)</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gridSpan="2">
                  <a:txBody>
                    <a:bodyPr/>
                    <a:lstStyle/>
                    <a:p>
                      <a:pPr marL="0" marR="0" algn="ctr">
                        <a:lnSpc>
                          <a:spcPct val="115000"/>
                        </a:lnSpc>
                        <a:spcBef>
                          <a:spcPts val="0"/>
                        </a:spcBef>
                        <a:spcAft>
                          <a:spcPts val="600"/>
                        </a:spcAft>
                      </a:pPr>
                      <a:r>
                        <a:rPr lang="en-US" sz="1400" dirty="0">
                          <a:effectLst/>
                        </a:rPr>
                        <a:t>SP #5 (Summer)</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en-US"/>
                    </a:p>
                  </a:txBody>
                  <a:tcPr/>
                </a:tc>
                <a:tc>
                  <a:txBody>
                    <a:bodyPr/>
                    <a:lstStyle/>
                    <a:p>
                      <a:pPr marL="0" marR="0" algn="ctr">
                        <a:lnSpc>
                          <a:spcPct val="115000"/>
                        </a:lnSpc>
                        <a:spcBef>
                          <a:spcPts val="0"/>
                        </a:spcBef>
                        <a:spcAft>
                          <a:spcPts val="600"/>
                        </a:spcAft>
                      </a:pPr>
                      <a:r>
                        <a:rPr lang="en-US" sz="1400">
                          <a:effectLst/>
                        </a:rPr>
                        <a:t>N/A</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257023567"/>
                  </a:ext>
                </a:extLst>
              </a:tr>
              <a:tr h="410040">
                <a:tc>
                  <a:txBody>
                    <a:bodyPr/>
                    <a:lstStyle/>
                    <a:p>
                      <a:pPr marL="0" marR="0">
                        <a:lnSpc>
                          <a:spcPct val="115000"/>
                        </a:lnSpc>
                        <a:spcBef>
                          <a:spcPts val="0"/>
                        </a:spcBef>
                        <a:spcAft>
                          <a:spcPts val="600"/>
                        </a:spcAft>
                      </a:pPr>
                      <a:r>
                        <a:rPr lang="en-US" sz="1400" dirty="0">
                          <a:effectLst/>
                        </a:rPr>
                        <a:t>Hours enrolled</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600"/>
                        </a:spcAft>
                      </a:pPr>
                      <a:r>
                        <a:rPr lang="en-US" sz="1400">
                          <a:effectLst/>
                        </a:rPr>
                        <a:t>12</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600"/>
                        </a:spcAft>
                      </a:pPr>
                      <a:r>
                        <a:rPr lang="en-US" sz="1400" dirty="0">
                          <a:effectLst/>
                        </a:rPr>
                        <a:t>12</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600"/>
                        </a:spcAft>
                      </a:pPr>
                      <a:r>
                        <a:rPr lang="en-US" sz="1400">
                          <a:effectLst/>
                        </a:rPr>
                        <a:t>12</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600"/>
                        </a:spcAft>
                      </a:pPr>
                      <a:r>
                        <a:rPr lang="en-US" sz="1400" dirty="0">
                          <a:effectLst/>
                        </a:rPr>
                        <a:t>12</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gridSpan="2">
                  <a:txBody>
                    <a:bodyPr/>
                    <a:lstStyle/>
                    <a:p>
                      <a:pPr marL="0" marR="0" lvl="0" indent="0" algn="ctr" defTabSz="914173" rtl="0" eaLnBrk="1" fontAlgn="auto" latinLnBrk="0" hangingPunct="1">
                        <a:lnSpc>
                          <a:spcPct val="115000"/>
                        </a:lnSpc>
                        <a:spcBef>
                          <a:spcPts val="0"/>
                        </a:spcBef>
                        <a:spcAft>
                          <a:spcPts val="600"/>
                        </a:spcAft>
                        <a:buClrTx/>
                        <a:buSzTx/>
                        <a:buFontTx/>
                        <a:buNone/>
                        <a:tabLst/>
                        <a:defRPr/>
                      </a:pPr>
                      <a:r>
                        <a:rPr lang="en-US" sz="1400" kern="1200" dirty="0">
                          <a:solidFill>
                            <a:schemeClr val="dk1"/>
                          </a:solidFill>
                          <a:effectLst/>
                          <a:latin typeface="+mn-lt"/>
                          <a:ea typeface="+mn-ea"/>
                          <a:cs typeface="+mn-cs"/>
                        </a:rPr>
                        <a:t>12 (Student attends only 6)</a:t>
                      </a:r>
                    </a:p>
                  </a:txBody>
                  <a:tcPr marL="68580" marR="68580" marT="0" marB="0"/>
                </a:tc>
                <a:tc hMerge="1">
                  <a:txBody>
                    <a:bodyPr/>
                    <a:lstStyle/>
                    <a:p>
                      <a:endParaRPr lang="en-US"/>
                    </a:p>
                  </a:txBody>
                  <a:tcPr/>
                </a:tc>
                <a:tc>
                  <a:txBody>
                    <a:bodyPr/>
                    <a:lstStyle/>
                    <a:p>
                      <a:pPr marL="0" marR="0" algn="ctr">
                        <a:lnSpc>
                          <a:spcPct val="115000"/>
                        </a:lnSpc>
                        <a:spcBef>
                          <a:spcPts val="0"/>
                        </a:spcBef>
                        <a:spcAft>
                          <a:spcPts val="600"/>
                        </a:spcAft>
                      </a:pPr>
                      <a:r>
                        <a:rPr lang="en-US" sz="1400">
                          <a:effectLst/>
                        </a:rPr>
                        <a:t>N/A</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250480558"/>
                  </a:ext>
                </a:extLst>
              </a:tr>
              <a:tr h="422910">
                <a:tc>
                  <a:txBody>
                    <a:bodyPr/>
                    <a:lstStyle/>
                    <a:p>
                      <a:pPr marL="0" marR="0">
                        <a:lnSpc>
                          <a:spcPct val="115000"/>
                        </a:lnSpc>
                        <a:spcBef>
                          <a:spcPts val="0"/>
                        </a:spcBef>
                        <a:spcAft>
                          <a:spcPts val="600"/>
                        </a:spcAft>
                      </a:pPr>
                      <a:r>
                        <a:rPr lang="en-US" sz="1400" dirty="0">
                          <a:effectLst/>
                        </a:rPr>
                        <a:t>Req for </a:t>
                      </a:r>
                      <a:r>
                        <a:rPr lang="en-US" sz="1400" dirty="0" err="1">
                          <a:effectLst/>
                        </a:rPr>
                        <a:t>disb</a:t>
                      </a:r>
                      <a:r>
                        <a:rPr lang="en-US" sz="1400" dirty="0">
                          <a:effectLst/>
                        </a:rPr>
                        <a:t>.</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600"/>
                        </a:spcAft>
                      </a:pPr>
                      <a:r>
                        <a:rPr lang="en-US" sz="1400">
                          <a:effectLst/>
                        </a:rPr>
                        <a:t>0</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600"/>
                        </a:spcAft>
                      </a:pPr>
                      <a:r>
                        <a:rPr lang="en-US" sz="1400" dirty="0">
                          <a:effectLst/>
                        </a:rPr>
                        <a:t>0</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600"/>
                        </a:spcAft>
                      </a:pPr>
                      <a:r>
                        <a:rPr lang="en-US" sz="1400" dirty="0">
                          <a:effectLst/>
                        </a:rPr>
                        <a:t>12</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600"/>
                        </a:spcAft>
                      </a:pPr>
                      <a:r>
                        <a:rPr lang="en-US" sz="1400">
                          <a:effectLst/>
                        </a:rPr>
                        <a:t>24</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gridSpan="2">
                  <a:txBody>
                    <a:bodyPr/>
                    <a:lstStyle/>
                    <a:p>
                      <a:pPr marL="0" marR="0" algn="ctr">
                        <a:lnSpc>
                          <a:spcPct val="115000"/>
                        </a:lnSpc>
                        <a:spcBef>
                          <a:spcPts val="0"/>
                        </a:spcBef>
                        <a:spcAft>
                          <a:spcPts val="600"/>
                        </a:spcAft>
                      </a:pPr>
                      <a:r>
                        <a:rPr lang="en-US" sz="1400">
                          <a:effectLst/>
                        </a:rPr>
                        <a:t>36</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en-US"/>
                    </a:p>
                  </a:txBody>
                  <a:tcPr/>
                </a:tc>
                <a:tc>
                  <a:txBody>
                    <a:bodyPr/>
                    <a:lstStyle/>
                    <a:p>
                      <a:pPr marL="0" marR="0" algn="ctr">
                        <a:lnSpc>
                          <a:spcPct val="115000"/>
                        </a:lnSpc>
                        <a:spcBef>
                          <a:spcPts val="0"/>
                        </a:spcBef>
                        <a:spcAft>
                          <a:spcPts val="600"/>
                        </a:spcAft>
                      </a:pPr>
                      <a:r>
                        <a:rPr lang="en-US" sz="1400" dirty="0">
                          <a:effectLst/>
                        </a:rPr>
                        <a:t>48</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57313180"/>
                  </a:ext>
                </a:extLst>
              </a:tr>
              <a:tr h="914243">
                <a:tc>
                  <a:txBody>
                    <a:bodyPr/>
                    <a:lstStyle/>
                    <a:p>
                      <a:pPr marL="0" marR="0">
                        <a:lnSpc>
                          <a:spcPct val="115000"/>
                        </a:lnSpc>
                        <a:spcBef>
                          <a:spcPts val="0"/>
                        </a:spcBef>
                        <a:spcAft>
                          <a:spcPts val="600"/>
                        </a:spcAft>
                      </a:pPr>
                      <a:r>
                        <a:rPr lang="en-US" sz="1400" dirty="0">
                          <a:effectLst/>
                        </a:rPr>
                        <a:t>Hours earned</a:t>
                      </a:r>
                      <a:br>
                        <a:rPr lang="en-US" sz="1400" dirty="0">
                          <a:effectLst/>
                        </a:rPr>
                      </a:br>
                      <a:r>
                        <a:rPr lang="en-US" sz="1400" dirty="0">
                          <a:effectLst/>
                        </a:rPr>
                        <a:t>(Cumulative hours earned)</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600"/>
                        </a:spcAft>
                      </a:pPr>
                      <a:r>
                        <a:rPr lang="en-US" sz="1400" dirty="0">
                          <a:effectLst/>
                        </a:rPr>
                        <a:t>9 (9)</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600"/>
                        </a:spcAft>
                      </a:pPr>
                      <a:r>
                        <a:rPr lang="en-US" sz="1400">
                          <a:effectLst/>
                        </a:rPr>
                        <a:t>9 (18)</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600"/>
                        </a:spcAft>
                      </a:pPr>
                      <a:r>
                        <a:rPr lang="en-US" sz="1400" dirty="0">
                          <a:effectLst/>
                        </a:rPr>
                        <a:t>12 (30)</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600"/>
                        </a:spcAft>
                      </a:pPr>
                      <a:r>
                        <a:rPr lang="en-US" sz="1400" dirty="0">
                          <a:effectLst/>
                        </a:rPr>
                        <a:t>12 (42)</a:t>
                      </a:r>
                      <a:br>
                        <a:rPr lang="en-US" sz="1400" dirty="0">
                          <a:effectLst/>
                        </a:rPr>
                      </a:br>
                      <a:r>
                        <a:rPr lang="en-US" sz="1400" dirty="0">
                          <a:effectLst/>
                        </a:rPr>
                        <a:t>(6 hours remaining in program after SP #4)</a:t>
                      </a:r>
                    </a:p>
                  </a:txBody>
                  <a:tcPr marL="68580" marR="68580" marT="0" marB="0"/>
                </a:tc>
                <a:tc gridSpan="2">
                  <a:txBody>
                    <a:bodyPr/>
                    <a:lstStyle/>
                    <a:p>
                      <a:pPr marL="0" marR="0" algn="ctr">
                        <a:lnSpc>
                          <a:spcPct val="115000"/>
                        </a:lnSpc>
                        <a:spcBef>
                          <a:spcPts val="0"/>
                        </a:spcBef>
                        <a:spcAft>
                          <a:spcPts val="600"/>
                        </a:spcAft>
                      </a:pPr>
                      <a:r>
                        <a:rPr lang="en-US" sz="1400" dirty="0">
                          <a:effectLst/>
                        </a:rPr>
                        <a:t>6 (48)</a:t>
                      </a:r>
                      <a:br>
                        <a:rPr lang="en-US" sz="1400" dirty="0">
                          <a:effectLst/>
                        </a:rPr>
                      </a:br>
                      <a:r>
                        <a:rPr lang="en-US" sz="1400" dirty="0">
                          <a:effectLst/>
                        </a:rPr>
                        <a:t>(Program completed)</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en-US"/>
                    </a:p>
                  </a:txBody>
                  <a:tcPr/>
                </a:tc>
                <a:tc>
                  <a:txBody>
                    <a:bodyPr/>
                    <a:lstStyle/>
                    <a:p>
                      <a:pPr marL="0" marR="0" algn="ctr">
                        <a:lnSpc>
                          <a:spcPct val="115000"/>
                        </a:lnSpc>
                        <a:spcBef>
                          <a:spcPts val="0"/>
                        </a:spcBef>
                        <a:spcAft>
                          <a:spcPts val="600"/>
                        </a:spcAft>
                      </a:pPr>
                      <a:r>
                        <a:rPr lang="en-US" sz="1400" dirty="0">
                          <a:effectLst/>
                        </a:rPr>
                        <a:t>N/A</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019791858"/>
                  </a:ext>
                </a:extLst>
              </a:tr>
              <a:tr h="948256">
                <a:tc>
                  <a:txBody>
                    <a:bodyPr/>
                    <a:lstStyle/>
                    <a:p>
                      <a:pPr marL="0" marR="0">
                        <a:lnSpc>
                          <a:spcPct val="115000"/>
                        </a:lnSpc>
                        <a:spcBef>
                          <a:spcPts val="0"/>
                        </a:spcBef>
                        <a:spcAft>
                          <a:spcPts val="600"/>
                        </a:spcAft>
                      </a:pPr>
                      <a:r>
                        <a:rPr lang="en-US" sz="1400" dirty="0">
                          <a:effectLst/>
                        </a:rPr>
                        <a:t>Disbursements</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600"/>
                        </a:spcAft>
                      </a:pPr>
                      <a:r>
                        <a:rPr lang="en-US" sz="1400" dirty="0">
                          <a:effectLst/>
                        </a:rPr>
                        <a:t>&lt; </a:t>
                      </a:r>
                      <a:r>
                        <a:rPr lang="en-US" sz="1400" dirty="0" err="1">
                          <a:effectLst/>
                        </a:rPr>
                        <a:t>Disb</a:t>
                      </a:r>
                      <a:r>
                        <a:rPr lang="en-US" sz="1400" dirty="0">
                          <a:effectLst/>
                        </a:rPr>
                        <a:t> #1</a:t>
                      </a:r>
                      <a:br>
                        <a:rPr lang="en-US" sz="1400" dirty="0">
                          <a:effectLst/>
                        </a:rPr>
                      </a:br>
                      <a:r>
                        <a:rPr lang="en-US" sz="1400" dirty="0">
                          <a:effectLst/>
                        </a:rPr>
                        <a:t>$1,750 Sub /</a:t>
                      </a:r>
                      <a:br>
                        <a:rPr lang="en-US" sz="1400" dirty="0">
                          <a:effectLst/>
                        </a:rPr>
                      </a:br>
                      <a:r>
                        <a:rPr lang="en-US" sz="1400" dirty="0">
                          <a:effectLst/>
                        </a:rPr>
                        <a:t>$1,000 Unsub / $3,173 Pell</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600"/>
                        </a:spcAft>
                      </a:pPr>
                      <a:r>
                        <a:rPr lang="en-US" sz="1400" dirty="0">
                          <a:effectLst/>
                        </a:rPr>
                        <a:t>&lt; </a:t>
                      </a:r>
                      <a:r>
                        <a:rPr lang="en-US" sz="1400" dirty="0" err="1">
                          <a:effectLst/>
                        </a:rPr>
                        <a:t>Disb</a:t>
                      </a:r>
                      <a:r>
                        <a:rPr lang="en-US" sz="1400" dirty="0">
                          <a:effectLst/>
                        </a:rPr>
                        <a:t> #2</a:t>
                      </a:r>
                      <a:br>
                        <a:rPr lang="en-US" sz="1400" dirty="0">
                          <a:effectLst/>
                        </a:rPr>
                      </a:br>
                      <a:r>
                        <a:rPr lang="en-US" sz="1400" dirty="0">
                          <a:effectLst/>
                        </a:rPr>
                        <a:t>$1,750 Sub /</a:t>
                      </a:r>
                      <a:br>
                        <a:rPr lang="en-US" sz="1400" dirty="0">
                          <a:effectLst/>
                        </a:rPr>
                      </a:br>
                      <a:r>
                        <a:rPr lang="en-US" sz="1400" dirty="0">
                          <a:effectLst/>
                        </a:rPr>
                        <a:t>$1,000 Unsub / $3,172 Pell</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600"/>
                        </a:spcAft>
                      </a:pPr>
                      <a:r>
                        <a:rPr lang="en-US" sz="1400" dirty="0">
                          <a:effectLst/>
                        </a:rPr>
                        <a:t>&lt; </a:t>
                      </a:r>
                      <a:r>
                        <a:rPr lang="en-US" sz="1400" dirty="0" err="1">
                          <a:effectLst/>
                        </a:rPr>
                        <a:t>Disb</a:t>
                      </a:r>
                      <a:r>
                        <a:rPr lang="en-US" sz="1400" dirty="0">
                          <a:effectLst/>
                        </a:rPr>
                        <a:t> #3</a:t>
                      </a:r>
                      <a:br>
                        <a:rPr lang="en-US" sz="1400" dirty="0">
                          <a:effectLst/>
                        </a:rPr>
                      </a:br>
                      <a:r>
                        <a:rPr lang="en-US" sz="1400" dirty="0">
                          <a:effectLst/>
                        </a:rPr>
                        <a:t>$2,250 Sub / $1,000 Unsub / $3,173 Pell</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600"/>
                        </a:spcAft>
                      </a:pPr>
                      <a:r>
                        <a:rPr lang="en-US" sz="1400" dirty="0">
                          <a:effectLst/>
                        </a:rPr>
                        <a:t>&lt; </a:t>
                      </a:r>
                      <a:r>
                        <a:rPr lang="en-US" sz="1400" dirty="0" err="1">
                          <a:effectLst/>
                        </a:rPr>
                        <a:t>Disb</a:t>
                      </a:r>
                      <a:r>
                        <a:rPr lang="en-US" sz="1400" dirty="0">
                          <a:effectLst/>
                        </a:rPr>
                        <a:t> #4</a:t>
                      </a:r>
                      <a:br>
                        <a:rPr lang="en-US" sz="1400" dirty="0">
                          <a:effectLst/>
                        </a:rPr>
                      </a:br>
                      <a:r>
                        <a:rPr lang="en-US" sz="1400" dirty="0">
                          <a:effectLst/>
                        </a:rPr>
                        <a:t>$2,250 Sub /</a:t>
                      </a:r>
                      <a:br>
                        <a:rPr lang="en-US" sz="1400" dirty="0">
                          <a:effectLst/>
                        </a:rPr>
                      </a:br>
                      <a:r>
                        <a:rPr lang="en-US" sz="1400" dirty="0">
                          <a:effectLst/>
                        </a:rPr>
                        <a:t>$1,000 Unsub / $3,172 Pell</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600"/>
                        </a:spcAft>
                      </a:pPr>
                      <a:r>
                        <a:rPr lang="en-US" sz="1400">
                          <a:effectLst/>
                        </a:rPr>
                        <a:t>&lt; Disb #5</a:t>
                      </a:r>
                      <a:br>
                        <a:rPr lang="en-US" sz="1400">
                          <a:effectLst/>
                        </a:rPr>
                      </a:br>
                      <a:r>
                        <a:rPr lang="en-US" sz="1400">
                          <a:effectLst/>
                        </a:rPr>
                        <a:t>$563 Sub /        $250 Unsub /          $</a:t>
                      </a:r>
                      <a:r>
                        <a:rPr lang="en-US" sz="1400" b="1">
                          <a:effectLst/>
                        </a:rPr>
                        <a:t>1587 </a:t>
                      </a:r>
                      <a:r>
                        <a:rPr lang="en-US" sz="1400">
                          <a:effectLst/>
                        </a:rPr>
                        <a:t>Pell</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600"/>
                        </a:spcAft>
                      </a:pPr>
                      <a:r>
                        <a:rPr lang="en-US" sz="1400" dirty="0">
                          <a:effectLst/>
                        </a:rPr>
                        <a:t>&lt; </a:t>
                      </a:r>
                      <a:r>
                        <a:rPr lang="en-US" sz="1400" dirty="0" err="1">
                          <a:effectLst/>
                        </a:rPr>
                        <a:t>Disb</a:t>
                      </a:r>
                      <a:r>
                        <a:rPr lang="en-US" sz="1400" dirty="0">
                          <a:effectLst/>
                        </a:rPr>
                        <a:t> #6</a:t>
                      </a:r>
                      <a:br>
                        <a:rPr lang="en-US" sz="1400" dirty="0">
                          <a:effectLst/>
                        </a:rPr>
                      </a:br>
                      <a:r>
                        <a:rPr lang="en-US" sz="1400" dirty="0">
                          <a:effectLst/>
                        </a:rPr>
                        <a:t>$562 Sub /     $250 Unsub</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600"/>
                        </a:spcAft>
                      </a:pPr>
                      <a:r>
                        <a:rPr lang="en-US" sz="1400" dirty="0">
                          <a:effectLst/>
                        </a:rPr>
                        <a:t>N/A</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65871059"/>
                  </a:ext>
                </a:extLst>
              </a:tr>
            </a:tbl>
          </a:graphicData>
        </a:graphic>
      </p:graphicFrame>
    </p:spTree>
    <p:extLst>
      <p:ext uri="{BB962C8B-B14F-4D97-AF65-F5344CB8AC3E}">
        <p14:creationId xmlns:p14="http://schemas.microsoft.com/office/powerpoint/2010/main" val="374526777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a:xfrm>
            <a:off x="11911540" y="6545902"/>
            <a:ext cx="399651" cy="312098"/>
          </a:xfrm>
        </p:spPr>
        <p:txBody>
          <a:bodyPr/>
          <a:lstStyle/>
          <a:p>
            <a:fld id="{234755BD-B4AC-9044-BCE4-27904766F8BB}" type="slidenum">
              <a:rPr lang="en-US" smtClean="0"/>
              <a:pPr/>
              <a:t>56</a:t>
            </a:fld>
            <a:endParaRPr lang="en-US" dirty="0"/>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dirty="0"/>
              <a:t>Example 3</a:t>
            </a:r>
          </a:p>
        </p:txBody>
      </p:sp>
      <p:sp>
        <p:nvSpPr>
          <p:cNvPr id="4" name="TextBox 3">
            <a:extLst>
              <a:ext uri="{FF2B5EF4-FFF2-40B4-BE49-F238E27FC236}">
                <a16:creationId xmlns:a16="http://schemas.microsoft.com/office/drawing/2014/main" id="{CD406255-0362-4536-92AA-1DAF8A65D65B}"/>
              </a:ext>
            </a:extLst>
          </p:cNvPr>
          <p:cNvSpPr txBox="1"/>
          <p:nvPr/>
        </p:nvSpPr>
        <p:spPr>
          <a:xfrm>
            <a:off x="280459" y="1446272"/>
            <a:ext cx="5924625" cy="92333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US" dirty="0">
                <a:solidFill>
                  <a:schemeClr val="bg1"/>
                </a:solidFill>
                <a:latin typeface="Cambria" panose="02040503050406030204" pitchFamily="18" charset="0"/>
                <a:ea typeface="Cambria" panose="02040503050406030204" pitchFamily="18" charset="0"/>
              </a:rPr>
              <a:t>2-year semester-based program (48 hours in program) </a:t>
            </a:r>
          </a:p>
          <a:p>
            <a:pPr marL="285750" indent="-285750">
              <a:buFont typeface="Arial" panose="020B0604020202020204" pitchFamily="34" charset="0"/>
              <a:buChar char="•"/>
            </a:pPr>
            <a:r>
              <a:rPr lang="en-US" dirty="0">
                <a:solidFill>
                  <a:schemeClr val="bg1"/>
                </a:solidFill>
                <a:latin typeface="Cambria" panose="02040503050406030204" pitchFamily="18" charset="0"/>
                <a:ea typeface="Cambria" panose="02040503050406030204" pitchFamily="18" charset="0"/>
              </a:rPr>
              <a:t>AY = 24 semester hours/30 weeks of instruction</a:t>
            </a:r>
          </a:p>
          <a:p>
            <a:pPr marL="285750" indent="-285750">
              <a:buFont typeface="Arial" panose="020B0604020202020204" pitchFamily="34" charset="0"/>
              <a:buChar char="•"/>
            </a:pPr>
            <a:r>
              <a:rPr lang="en-US" dirty="0">
                <a:solidFill>
                  <a:schemeClr val="bg1"/>
                </a:solidFill>
                <a:latin typeface="Cambria" panose="02040503050406030204" pitchFamily="18" charset="0"/>
                <a:ea typeface="Cambria" panose="02040503050406030204" pitchFamily="18" charset="0"/>
              </a:rPr>
              <a:t>For Direct Loans, school uses BBAY2</a:t>
            </a:r>
          </a:p>
        </p:txBody>
      </p:sp>
      <p:sp>
        <p:nvSpPr>
          <p:cNvPr id="5" name="TextBox 4">
            <a:extLst>
              <a:ext uri="{FF2B5EF4-FFF2-40B4-BE49-F238E27FC236}">
                <a16:creationId xmlns:a16="http://schemas.microsoft.com/office/drawing/2014/main" id="{84594FBD-5839-4CC6-AE35-FCA452504489}"/>
              </a:ext>
            </a:extLst>
          </p:cNvPr>
          <p:cNvSpPr txBox="1"/>
          <p:nvPr/>
        </p:nvSpPr>
        <p:spPr>
          <a:xfrm>
            <a:off x="6205085" y="1446272"/>
            <a:ext cx="5345231" cy="1231106"/>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US" dirty="0">
                <a:solidFill>
                  <a:schemeClr val="bg1"/>
                </a:solidFill>
                <a:latin typeface="Cambria" panose="02040503050406030204" pitchFamily="18" charset="0"/>
                <a:ea typeface="Cambria" panose="02040503050406030204" pitchFamily="18" charset="0"/>
              </a:rPr>
              <a:t>Full-time defined as 12 semester hours</a:t>
            </a:r>
          </a:p>
          <a:p>
            <a:pPr marL="285750" indent="-285750">
              <a:buFont typeface="Arial" panose="020B0604020202020204" pitchFamily="34" charset="0"/>
              <a:buChar char="•"/>
            </a:pPr>
            <a:r>
              <a:rPr lang="en-US" dirty="0">
                <a:solidFill>
                  <a:schemeClr val="bg1"/>
                </a:solidFill>
                <a:latin typeface="Cambria" panose="02040503050406030204" pitchFamily="18" charset="0"/>
                <a:ea typeface="Cambria" panose="02040503050406030204" pitchFamily="18" charset="0"/>
              </a:rPr>
              <a:t>Summer subscription period is required</a:t>
            </a:r>
          </a:p>
          <a:p>
            <a:pPr marL="285750" indent="-285750">
              <a:buFont typeface="Arial" panose="020B0604020202020204" pitchFamily="34" charset="0"/>
              <a:buChar char="•"/>
            </a:pPr>
            <a:r>
              <a:rPr lang="en-US" dirty="0">
                <a:solidFill>
                  <a:schemeClr val="bg1"/>
                </a:solidFill>
                <a:latin typeface="Cambria" panose="02040503050406030204" pitchFamily="18" charset="0"/>
                <a:ea typeface="Cambria" panose="02040503050406030204" pitchFamily="18" charset="0"/>
              </a:rPr>
              <a:t>Pell Grants are calculated using Formula 1</a:t>
            </a:r>
          </a:p>
          <a:p>
            <a:pPr marL="285750" indent="-285750">
              <a:buFont typeface="Arial" panose="020B0604020202020204" pitchFamily="34" charset="0"/>
              <a:buChar char="•"/>
            </a:pPr>
            <a:endParaRPr lang="en-US" sz="2000" dirty="0">
              <a:solidFill>
                <a:schemeClr val="bg1"/>
              </a:solidFill>
              <a:latin typeface="Cambria" panose="02040503050406030204" pitchFamily="18" charset="0"/>
              <a:ea typeface="Cambria" panose="02040503050406030204" pitchFamily="18" charset="0"/>
            </a:endParaRPr>
          </a:p>
        </p:txBody>
      </p:sp>
      <p:sp>
        <p:nvSpPr>
          <p:cNvPr id="8" name="Rectangle 1">
            <a:extLst>
              <a:ext uri="{FF2B5EF4-FFF2-40B4-BE49-F238E27FC236}">
                <a16:creationId xmlns:a16="http://schemas.microsoft.com/office/drawing/2014/main" id="{8D2D923B-CAE6-4F1C-846D-5B952F848CFD}"/>
              </a:ext>
            </a:extLst>
          </p:cNvPr>
          <p:cNvSpPr>
            <a:spLocks noChangeArrowheads="1"/>
          </p:cNvSpPr>
          <p:nvPr/>
        </p:nvSpPr>
        <p:spPr bwMode="auto">
          <a:xfrm>
            <a:off x="813994" y="3154362"/>
            <a:ext cx="14086125" cy="766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7" name="Table 6">
            <a:extLst>
              <a:ext uri="{FF2B5EF4-FFF2-40B4-BE49-F238E27FC236}">
                <a16:creationId xmlns:a16="http://schemas.microsoft.com/office/drawing/2014/main" id="{F39A7C0E-1D10-4318-87E7-F388D054BC04}"/>
              </a:ext>
            </a:extLst>
          </p:cNvPr>
          <p:cNvGraphicFramePr>
            <a:graphicFrameLocks noGrp="1"/>
          </p:cNvGraphicFramePr>
          <p:nvPr>
            <p:extLst>
              <p:ext uri="{D42A27DB-BD31-4B8C-83A1-F6EECF244321}">
                <p14:modId xmlns:p14="http://schemas.microsoft.com/office/powerpoint/2010/main" val="110914044"/>
              </p:ext>
            </p:extLst>
          </p:nvPr>
        </p:nvGraphicFramePr>
        <p:xfrm>
          <a:off x="171376" y="2455092"/>
          <a:ext cx="11631080" cy="4286368"/>
        </p:xfrm>
        <a:graphic>
          <a:graphicData uri="http://schemas.openxmlformats.org/drawingml/2006/table">
            <a:tbl>
              <a:tblPr firstRow="1" firstCol="1" bandRow="1">
                <a:tableStyleId>{5C22544A-7EE6-4342-B048-85BDC9FD1C3A}</a:tableStyleId>
              </a:tblPr>
              <a:tblGrid>
                <a:gridCol w="1436914">
                  <a:extLst>
                    <a:ext uri="{9D8B030D-6E8A-4147-A177-3AD203B41FA5}">
                      <a16:colId xmlns:a16="http://schemas.microsoft.com/office/drawing/2014/main" val="4287500438"/>
                    </a:ext>
                  </a:extLst>
                </a:gridCol>
                <a:gridCol w="1431570">
                  <a:extLst>
                    <a:ext uri="{9D8B030D-6E8A-4147-A177-3AD203B41FA5}">
                      <a16:colId xmlns:a16="http://schemas.microsoft.com/office/drawing/2014/main" val="597675392"/>
                    </a:ext>
                  </a:extLst>
                </a:gridCol>
                <a:gridCol w="1547020">
                  <a:extLst>
                    <a:ext uri="{9D8B030D-6E8A-4147-A177-3AD203B41FA5}">
                      <a16:colId xmlns:a16="http://schemas.microsoft.com/office/drawing/2014/main" val="2326606740"/>
                    </a:ext>
                  </a:extLst>
                </a:gridCol>
                <a:gridCol w="1450126">
                  <a:extLst>
                    <a:ext uri="{9D8B030D-6E8A-4147-A177-3AD203B41FA5}">
                      <a16:colId xmlns:a16="http://schemas.microsoft.com/office/drawing/2014/main" val="2271868042"/>
                    </a:ext>
                  </a:extLst>
                </a:gridCol>
                <a:gridCol w="535602">
                  <a:extLst>
                    <a:ext uri="{9D8B030D-6E8A-4147-A177-3AD203B41FA5}">
                      <a16:colId xmlns:a16="http://schemas.microsoft.com/office/drawing/2014/main" val="830510517"/>
                    </a:ext>
                  </a:extLst>
                </a:gridCol>
                <a:gridCol w="1616288">
                  <a:extLst>
                    <a:ext uri="{9D8B030D-6E8A-4147-A177-3AD203B41FA5}">
                      <a16:colId xmlns:a16="http://schemas.microsoft.com/office/drawing/2014/main" val="1006010926"/>
                    </a:ext>
                  </a:extLst>
                </a:gridCol>
                <a:gridCol w="1743774">
                  <a:extLst>
                    <a:ext uri="{9D8B030D-6E8A-4147-A177-3AD203B41FA5}">
                      <a16:colId xmlns:a16="http://schemas.microsoft.com/office/drawing/2014/main" val="3499269701"/>
                    </a:ext>
                  </a:extLst>
                </a:gridCol>
                <a:gridCol w="354330">
                  <a:extLst>
                    <a:ext uri="{9D8B030D-6E8A-4147-A177-3AD203B41FA5}">
                      <a16:colId xmlns:a16="http://schemas.microsoft.com/office/drawing/2014/main" val="3581918865"/>
                    </a:ext>
                  </a:extLst>
                </a:gridCol>
                <a:gridCol w="1515456">
                  <a:extLst>
                    <a:ext uri="{9D8B030D-6E8A-4147-A177-3AD203B41FA5}">
                      <a16:colId xmlns:a16="http://schemas.microsoft.com/office/drawing/2014/main" val="649164955"/>
                    </a:ext>
                  </a:extLst>
                </a:gridCol>
              </a:tblGrid>
              <a:tr h="317217">
                <a:tc>
                  <a:txBody>
                    <a:bodyPr/>
                    <a:lstStyle/>
                    <a:p>
                      <a:pPr marL="0" marR="0">
                        <a:lnSpc>
                          <a:spcPct val="115000"/>
                        </a:lnSpc>
                        <a:spcBef>
                          <a:spcPts val="0"/>
                        </a:spcBef>
                        <a:spcAft>
                          <a:spcPts val="600"/>
                        </a:spcAft>
                      </a:pPr>
                      <a:r>
                        <a:rPr lang="en-US" sz="1400" dirty="0">
                          <a:effectLst/>
                        </a:rPr>
                        <a:t> </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gridSpan="2">
                  <a:txBody>
                    <a:bodyPr/>
                    <a:lstStyle/>
                    <a:p>
                      <a:pPr marL="0" marR="0" algn="ctr">
                        <a:lnSpc>
                          <a:spcPct val="115000"/>
                        </a:lnSpc>
                        <a:spcBef>
                          <a:spcPts val="0"/>
                        </a:spcBef>
                        <a:spcAft>
                          <a:spcPts val="600"/>
                        </a:spcAft>
                      </a:pPr>
                      <a:r>
                        <a:rPr lang="en-US" sz="1400">
                          <a:effectLst/>
                        </a:rPr>
                        <a:t>First BBAY</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en-US"/>
                    </a:p>
                  </a:txBody>
                  <a:tcPr/>
                </a:tc>
                <a:tc gridSpan="3">
                  <a:txBody>
                    <a:bodyPr/>
                    <a:lstStyle/>
                    <a:p>
                      <a:pPr marL="0" marR="0" algn="ctr">
                        <a:lnSpc>
                          <a:spcPct val="115000"/>
                        </a:lnSpc>
                        <a:spcBef>
                          <a:spcPts val="0"/>
                        </a:spcBef>
                        <a:spcAft>
                          <a:spcPts val="600"/>
                        </a:spcAft>
                      </a:pPr>
                      <a:r>
                        <a:rPr lang="en-US" sz="1400">
                          <a:effectLst/>
                        </a:rPr>
                        <a:t>Second BBAY</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en-US"/>
                    </a:p>
                  </a:txBody>
                  <a:tcPr/>
                </a:tc>
                <a:tc hMerge="1">
                  <a:txBody>
                    <a:bodyPr/>
                    <a:lstStyle/>
                    <a:p>
                      <a:endParaRPr lang="en-US"/>
                    </a:p>
                  </a:txBody>
                  <a:tcPr/>
                </a:tc>
                <a:tc gridSpan="3">
                  <a:txBody>
                    <a:bodyPr/>
                    <a:lstStyle/>
                    <a:p>
                      <a:pPr marL="0" marR="0" algn="ctr">
                        <a:lnSpc>
                          <a:spcPct val="115000"/>
                        </a:lnSpc>
                        <a:spcBef>
                          <a:spcPts val="0"/>
                        </a:spcBef>
                        <a:spcAft>
                          <a:spcPts val="600"/>
                        </a:spcAft>
                      </a:pPr>
                      <a:r>
                        <a:rPr lang="en-US" sz="1400" dirty="0">
                          <a:effectLst/>
                        </a:rPr>
                        <a:t>Third BBAY</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212574259"/>
                  </a:ext>
                </a:extLst>
              </a:tr>
              <a:tr h="317217">
                <a:tc>
                  <a:txBody>
                    <a:bodyPr/>
                    <a:lstStyle/>
                    <a:p>
                      <a:pPr marL="0" marR="0">
                        <a:lnSpc>
                          <a:spcPct val="115000"/>
                        </a:lnSpc>
                        <a:spcBef>
                          <a:spcPts val="0"/>
                        </a:spcBef>
                        <a:spcAft>
                          <a:spcPts val="600"/>
                        </a:spcAft>
                      </a:pPr>
                      <a:r>
                        <a:rPr lang="en-US" sz="1400">
                          <a:effectLst/>
                        </a:rPr>
                        <a:t> </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600"/>
                        </a:spcAft>
                      </a:pPr>
                      <a:r>
                        <a:rPr lang="en-US" sz="1400" dirty="0">
                          <a:effectLst/>
                        </a:rPr>
                        <a:t>SP #1 (Spring)</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600"/>
                        </a:spcAft>
                      </a:pPr>
                      <a:r>
                        <a:rPr lang="en-US" sz="1400" dirty="0">
                          <a:effectLst/>
                        </a:rPr>
                        <a:t>SP #2 (Summer)</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600"/>
                        </a:spcAft>
                      </a:pPr>
                      <a:r>
                        <a:rPr lang="en-US" sz="1400">
                          <a:effectLst/>
                        </a:rPr>
                        <a:t>SP #3 (Fall)</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gridSpan="2">
                  <a:txBody>
                    <a:bodyPr/>
                    <a:lstStyle/>
                    <a:p>
                      <a:pPr marL="0" marR="0" algn="ctr">
                        <a:lnSpc>
                          <a:spcPct val="115000"/>
                        </a:lnSpc>
                        <a:spcBef>
                          <a:spcPts val="0"/>
                        </a:spcBef>
                        <a:spcAft>
                          <a:spcPts val="600"/>
                        </a:spcAft>
                      </a:pPr>
                      <a:r>
                        <a:rPr lang="en-US" sz="1400">
                          <a:effectLst/>
                        </a:rPr>
                        <a:t>SP #4 (Spring)</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en-US"/>
                    </a:p>
                  </a:txBody>
                  <a:tcPr/>
                </a:tc>
                <a:tc>
                  <a:txBody>
                    <a:bodyPr/>
                    <a:lstStyle/>
                    <a:p>
                      <a:pPr marL="0" marR="0" algn="ctr">
                        <a:lnSpc>
                          <a:spcPct val="115000"/>
                        </a:lnSpc>
                        <a:spcBef>
                          <a:spcPts val="0"/>
                        </a:spcBef>
                        <a:spcAft>
                          <a:spcPts val="600"/>
                        </a:spcAft>
                      </a:pPr>
                      <a:r>
                        <a:rPr lang="en-US" sz="1400" dirty="0">
                          <a:effectLst/>
                        </a:rPr>
                        <a:t>SP #5 (Summer)</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gridSpan="2">
                  <a:txBody>
                    <a:bodyPr/>
                    <a:lstStyle/>
                    <a:p>
                      <a:pPr marL="0" marR="0" algn="ctr">
                        <a:lnSpc>
                          <a:spcPct val="115000"/>
                        </a:lnSpc>
                        <a:spcBef>
                          <a:spcPts val="0"/>
                        </a:spcBef>
                        <a:spcAft>
                          <a:spcPts val="600"/>
                        </a:spcAft>
                      </a:pPr>
                      <a:r>
                        <a:rPr lang="en-US" sz="1400" dirty="0">
                          <a:effectLst/>
                        </a:rPr>
                        <a:t>SP #6 (Fall)</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en-US"/>
                    </a:p>
                  </a:txBody>
                  <a:tcPr/>
                </a:tc>
                <a:extLst>
                  <a:ext uri="{0D108BD9-81ED-4DB2-BD59-A6C34878D82A}">
                    <a16:rowId xmlns:a16="http://schemas.microsoft.com/office/drawing/2014/main" val="3257023567"/>
                  </a:ext>
                </a:extLst>
              </a:tr>
              <a:tr h="430365">
                <a:tc>
                  <a:txBody>
                    <a:bodyPr/>
                    <a:lstStyle/>
                    <a:p>
                      <a:pPr marL="0" marR="0">
                        <a:lnSpc>
                          <a:spcPct val="115000"/>
                        </a:lnSpc>
                        <a:spcBef>
                          <a:spcPts val="0"/>
                        </a:spcBef>
                        <a:spcAft>
                          <a:spcPts val="600"/>
                        </a:spcAft>
                      </a:pPr>
                      <a:r>
                        <a:rPr lang="en-US" sz="1400" dirty="0">
                          <a:effectLst/>
                        </a:rPr>
                        <a:t>Hours enrolled</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600"/>
                        </a:spcAft>
                      </a:pPr>
                      <a:r>
                        <a:rPr lang="en-US" sz="1400">
                          <a:effectLst/>
                        </a:rPr>
                        <a:t>12</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600"/>
                        </a:spcAft>
                      </a:pPr>
                      <a:r>
                        <a:rPr lang="en-US" sz="1400" dirty="0">
                          <a:effectLst/>
                        </a:rPr>
                        <a:t>12</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600"/>
                        </a:spcAft>
                      </a:pPr>
                      <a:r>
                        <a:rPr lang="en-US" sz="1400">
                          <a:effectLst/>
                        </a:rPr>
                        <a:t>12</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gridSpan="2">
                  <a:txBody>
                    <a:bodyPr/>
                    <a:lstStyle/>
                    <a:p>
                      <a:pPr marL="0" marR="0" algn="ctr">
                        <a:lnSpc>
                          <a:spcPct val="115000"/>
                        </a:lnSpc>
                        <a:spcBef>
                          <a:spcPts val="0"/>
                        </a:spcBef>
                        <a:spcAft>
                          <a:spcPts val="600"/>
                        </a:spcAft>
                      </a:pPr>
                      <a:r>
                        <a:rPr lang="en-US" sz="1400" dirty="0">
                          <a:effectLst/>
                        </a:rPr>
                        <a:t>12</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en-US"/>
                    </a:p>
                  </a:txBody>
                  <a:tcPr/>
                </a:tc>
                <a:tc>
                  <a:txBody>
                    <a:bodyPr/>
                    <a:lstStyle/>
                    <a:p>
                      <a:pPr marL="0" marR="0" lvl="0" indent="0" algn="ctr" defTabSz="914173" rtl="0" eaLnBrk="1" fontAlgn="auto" latinLnBrk="0" hangingPunct="1">
                        <a:lnSpc>
                          <a:spcPct val="115000"/>
                        </a:lnSpc>
                        <a:spcBef>
                          <a:spcPts val="0"/>
                        </a:spcBef>
                        <a:spcAft>
                          <a:spcPts val="600"/>
                        </a:spcAft>
                        <a:buClrTx/>
                        <a:buSzTx/>
                        <a:buFontTx/>
                        <a:buNone/>
                        <a:tabLst/>
                        <a:defRPr/>
                      </a:pPr>
                      <a:r>
                        <a:rPr lang="en-US" sz="1400" kern="1200" dirty="0">
                          <a:solidFill>
                            <a:schemeClr val="dk1"/>
                          </a:solidFill>
                          <a:effectLst/>
                          <a:latin typeface="+mn-lt"/>
                          <a:ea typeface="+mn-ea"/>
                          <a:cs typeface="+mn-cs"/>
                        </a:rPr>
                        <a:t>12</a:t>
                      </a:r>
                    </a:p>
                  </a:txBody>
                  <a:tcPr marL="68580" marR="68580" marT="0" marB="0"/>
                </a:tc>
                <a:tc gridSpan="2">
                  <a:txBody>
                    <a:bodyPr/>
                    <a:lstStyle/>
                    <a:p>
                      <a:pPr marL="0" marR="0" algn="ctr">
                        <a:lnSpc>
                          <a:spcPct val="115000"/>
                        </a:lnSpc>
                        <a:spcBef>
                          <a:spcPts val="0"/>
                        </a:spcBef>
                        <a:spcAft>
                          <a:spcPts val="600"/>
                        </a:spcAft>
                      </a:pPr>
                      <a:r>
                        <a:rPr lang="en-US" sz="1400" dirty="0">
                          <a:effectLst/>
                        </a:rPr>
                        <a:t>12</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en-US"/>
                    </a:p>
                  </a:txBody>
                  <a:tcPr/>
                </a:tc>
                <a:extLst>
                  <a:ext uri="{0D108BD9-81ED-4DB2-BD59-A6C34878D82A}">
                    <a16:rowId xmlns:a16="http://schemas.microsoft.com/office/drawing/2014/main" val="1250480558"/>
                  </a:ext>
                </a:extLst>
              </a:tr>
              <a:tr h="443872">
                <a:tc>
                  <a:txBody>
                    <a:bodyPr/>
                    <a:lstStyle/>
                    <a:p>
                      <a:pPr marL="0" marR="0">
                        <a:lnSpc>
                          <a:spcPct val="115000"/>
                        </a:lnSpc>
                        <a:spcBef>
                          <a:spcPts val="0"/>
                        </a:spcBef>
                        <a:spcAft>
                          <a:spcPts val="600"/>
                        </a:spcAft>
                      </a:pPr>
                      <a:r>
                        <a:rPr lang="en-US" sz="1400" dirty="0">
                          <a:effectLst/>
                        </a:rPr>
                        <a:t>Req for </a:t>
                      </a:r>
                      <a:r>
                        <a:rPr lang="en-US" sz="1400" dirty="0" err="1">
                          <a:effectLst/>
                        </a:rPr>
                        <a:t>disb</a:t>
                      </a:r>
                      <a:r>
                        <a:rPr lang="en-US" sz="1400" dirty="0">
                          <a:effectLst/>
                        </a:rPr>
                        <a:t>.</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600"/>
                        </a:spcAft>
                      </a:pPr>
                      <a:r>
                        <a:rPr lang="en-US" sz="1400">
                          <a:effectLst/>
                        </a:rPr>
                        <a:t>0</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600"/>
                        </a:spcAft>
                      </a:pPr>
                      <a:r>
                        <a:rPr lang="en-US" sz="1400" dirty="0">
                          <a:effectLst/>
                        </a:rPr>
                        <a:t>0</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600"/>
                        </a:spcAft>
                      </a:pPr>
                      <a:r>
                        <a:rPr lang="en-US" sz="1400" dirty="0">
                          <a:effectLst/>
                        </a:rPr>
                        <a:t>12</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gridSpan="2">
                  <a:txBody>
                    <a:bodyPr/>
                    <a:lstStyle/>
                    <a:p>
                      <a:pPr marL="0" marR="0" algn="ctr">
                        <a:lnSpc>
                          <a:spcPct val="115000"/>
                        </a:lnSpc>
                        <a:spcBef>
                          <a:spcPts val="0"/>
                        </a:spcBef>
                        <a:spcAft>
                          <a:spcPts val="600"/>
                        </a:spcAft>
                      </a:pPr>
                      <a:r>
                        <a:rPr lang="en-US" sz="1400">
                          <a:effectLst/>
                        </a:rPr>
                        <a:t>24</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en-US"/>
                    </a:p>
                  </a:txBody>
                  <a:tcPr/>
                </a:tc>
                <a:tc>
                  <a:txBody>
                    <a:bodyPr/>
                    <a:lstStyle/>
                    <a:p>
                      <a:pPr marL="0" marR="0" algn="ctr">
                        <a:lnSpc>
                          <a:spcPct val="115000"/>
                        </a:lnSpc>
                        <a:spcBef>
                          <a:spcPts val="0"/>
                        </a:spcBef>
                        <a:spcAft>
                          <a:spcPts val="600"/>
                        </a:spcAft>
                      </a:pPr>
                      <a:r>
                        <a:rPr lang="en-US" sz="1400">
                          <a:effectLst/>
                        </a:rPr>
                        <a:t>36</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gridSpan="2">
                  <a:txBody>
                    <a:bodyPr/>
                    <a:lstStyle/>
                    <a:p>
                      <a:pPr marL="0" marR="0" algn="ctr">
                        <a:lnSpc>
                          <a:spcPct val="115000"/>
                        </a:lnSpc>
                        <a:spcBef>
                          <a:spcPts val="0"/>
                        </a:spcBef>
                        <a:spcAft>
                          <a:spcPts val="600"/>
                        </a:spcAft>
                      </a:pPr>
                      <a:r>
                        <a:rPr lang="en-US" sz="1400" dirty="0">
                          <a:effectLst/>
                        </a:rPr>
                        <a:t>48                          (No Title IV eligibility)</a:t>
                      </a:r>
                    </a:p>
                  </a:txBody>
                  <a:tcPr marL="68580" marR="68580" marT="0" marB="0"/>
                </a:tc>
                <a:tc hMerge="1">
                  <a:txBody>
                    <a:bodyPr/>
                    <a:lstStyle/>
                    <a:p>
                      <a:endParaRPr lang="en-US"/>
                    </a:p>
                  </a:txBody>
                  <a:tcPr/>
                </a:tc>
                <a:extLst>
                  <a:ext uri="{0D108BD9-81ED-4DB2-BD59-A6C34878D82A}">
                    <a16:rowId xmlns:a16="http://schemas.microsoft.com/office/drawing/2014/main" val="357313180"/>
                  </a:ext>
                </a:extLst>
              </a:tr>
              <a:tr h="959560">
                <a:tc>
                  <a:txBody>
                    <a:bodyPr/>
                    <a:lstStyle/>
                    <a:p>
                      <a:pPr marL="0" marR="0">
                        <a:lnSpc>
                          <a:spcPct val="115000"/>
                        </a:lnSpc>
                        <a:spcBef>
                          <a:spcPts val="0"/>
                        </a:spcBef>
                        <a:spcAft>
                          <a:spcPts val="600"/>
                        </a:spcAft>
                      </a:pPr>
                      <a:r>
                        <a:rPr lang="en-US" sz="1400" dirty="0">
                          <a:effectLst/>
                        </a:rPr>
                        <a:t>Hours earned</a:t>
                      </a:r>
                      <a:br>
                        <a:rPr lang="en-US" sz="1400" dirty="0">
                          <a:effectLst/>
                        </a:rPr>
                      </a:br>
                      <a:r>
                        <a:rPr lang="en-US" sz="1400" dirty="0">
                          <a:effectLst/>
                        </a:rPr>
                        <a:t>(Cumulative hours earned)</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600"/>
                        </a:spcAft>
                      </a:pPr>
                      <a:r>
                        <a:rPr lang="en-US" sz="1400" dirty="0">
                          <a:effectLst/>
                        </a:rPr>
                        <a:t>6 (6)</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600"/>
                        </a:spcAft>
                      </a:pPr>
                      <a:r>
                        <a:rPr lang="en-US" sz="1400" dirty="0">
                          <a:effectLst/>
                        </a:rPr>
                        <a:t>9 (15)</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600"/>
                        </a:spcAft>
                      </a:pPr>
                      <a:r>
                        <a:rPr lang="en-US" sz="1400" dirty="0">
                          <a:effectLst/>
                        </a:rPr>
                        <a:t>6 (21)</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gridSpan="2">
                  <a:txBody>
                    <a:bodyPr/>
                    <a:lstStyle/>
                    <a:p>
                      <a:pPr marL="0" marR="0" algn="ctr">
                        <a:lnSpc>
                          <a:spcPct val="115000"/>
                        </a:lnSpc>
                        <a:spcBef>
                          <a:spcPts val="0"/>
                        </a:spcBef>
                        <a:spcAft>
                          <a:spcPts val="600"/>
                        </a:spcAft>
                      </a:pPr>
                      <a:r>
                        <a:rPr lang="en-US" sz="1400" dirty="0">
                          <a:effectLst/>
                        </a:rPr>
                        <a:t>6 (27)</a:t>
                      </a:r>
                      <a:br>
                        <a:rPr lang="en-US" sz="1400" dirty="0">
                          <a:effectLst/>
                        </a:rPr>
                      </a:br>
                      <a:r>
                        <a:rPr lang="en-US" sz="1400" dirty="0">
                          <a:effectLst/>
                        </a:rPr>
                        <a:t>(21 hours remaining in program at end of SP #4)</a:t>
                      </a:r>
                    </a:p>
                  </a:txBody>
                  <a:tcPr marL="68580" marR="68580" marT="0" marB="0"/>
                </a:tc>
                <a:tc hMerge="1">
                  <a:txBody>
                    <a:bodyPr/>
                    <a:lstStyle/>
                    <a:p>
                      <a:endParaRPr lang="en-US"/>
                    </a:p>
                  </a:txBody>
                  <a:tcPr/>
                </a:tc>
                <a:tc>
                  <a:txBody>
                    <a:bodyPr/>
                    <a:lstStyle/>
                    <a:p>
                      <a:pPr marL="0" marR="0" algn="ctr">
                        <a:lnSpc>
                          <a:spcPct val="115000"/>
                        </a:lnSpc>
                        <a:spcBef>
                          <a:spcPts val="0"/>
                        </a:spcBef>
                        <a:spcAft>
                          <a:spcPts val="600"/>
                        </a:spcAft>
                      </a:pPr>
                      <a:r>
                        <a:rPr lang="en-US" sz="1400" dirty="0">
                          <a:effectLst/>
                        </a:rPr>
                        <a:t>6 (33)</a:t>
                      </a:r>
                      <a:br>
                        <a:rPr lang="en-US" sz="1400" dirty="0">
                          <a:effectLst/>
                        </a:rPr>
                      </a:br>
                      <a:r>
                        <a:rPr lang="en-US" sz="1400" dirty="0">
                          <a:effectLst/>
                        </a:rPr>
                        <a:t>(15 hours remaining in program at end of SP #5)</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gridSpan="2">
                  <a:txBody>
                    <a:bodyPr/>
                    <a:lstStyle/>
                    <a:p>
                      <a:pPr marL="0" marR="0" algn="ctr">
                        <a:lnSpc>
                          <a:spcPct val="115000"/>
                        </a:lnSpc>
                        <a:spcBef>
                          <a:spcPts val="0"/>
                        </a:spcBef>
                        <a:spcAft>
                          <a:spcPts val="600"/>
                        </a:spcAft>
                      </a:pPr>
                      <a:r>
                        <a:rPr lang="en-US" sz="1400" dirty="0">
                          <a:effectLst/>
                        </a:rPr>
                        <a:t>3 (36)</a:t>
                      </a:r>
                    </a:p>
                  </a:txBody>
                  <a:tcPr marL="68580" marR="68580" marT="0" marB="0"/>
                </a:tc>
                <a:tc hMerge="1">
                  <a:txBody>
                    <a:bodyPr/>
                    <a:lstStyle/>
                    <a:p>
                      <a:endParaRPr lang="en-US"/>
                    </a:p>
                  </a:txBody>
                  <a:tcPr/>
                </a:tc>
                <a:extLst>
                  <a:ext uri="{0D108BD9-81ED-4DB2-BD59-A6C34878D82A}">
                    <a16:rowId xmlns:a16="http://schemas.microsoft.com/office/drawing/2014/main" val="3019791858"/>
                  </a:ext>
                </a:extLst>
              </a:tr>
              <a:tr h="1786087">
                <a:tc>
                  <a:txBody>
                    <a:bodyPr/>
                    <a:lstStyle/>
                    <a:p>
                      <a:pPr marL="0" marR="0">
                        <a:lnSpc>
                          <a:spcPct val="115000"/>
                        </a:lnSpc>
                        <a:spcBef>
                          <a:spcPts val="0"/>
                        </a:spcBef>
                        <a:spcAft>
                          <a:spcPts val="600"/>
                        </a:spcAft>
                      </a:pPr>
                      <a:r>
                        <a:rPr lang="en-US" sz="1400" dirty="0">
                          <a:effectLst/>
                        </a:rPr>
                        <a:t>Disbursements</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600"/>
                        </a:spcAft>
                      </a:pPr>
                      <a:r>
                        <a:rPr lang="en-US" sz="1400" dirty="0">
                          <a:effectLst/>
                        </a:rPr>
                        <a:t>&lt; </a:t>
                      </a:r>
                      <a:r>
                        <a:rPr lang="en-US" sz="1400" dirty="0" err="1">
                          <a:effectLst/>
                        </a:rPr>
                        <a:t>Disb</a:t>
                      </a:r>
                      <a:r>
                        <a:rPr lang="en-US" sz="1400" dirty="0">
                          <a:effectLst/>
                        </a:rPr>
                        <a:t> #1</a:t>
                      </a:r>
                      <a:br>
                        <a:rPr lang="en-US" sz="1400" dirty="0">
                          <a:effectLst/>
                        </a:rPr>
                      </a:br>
                      <a:r>
                        <a:rPr lang="en-US" sz="1400" dirty="0">
                          <a:effectLst/>
                        </a:rPr>
                        <a:t>$1,750 Sub /</a:t>
                      </a:r>
                      <a:br>
                        <a:rPr lang="en-US" sz="1400" dirty="0">
                          <a:effectLst/>
                        </a:rPr>
                      </a:br>
                      <a:r>
                        <a:rPr lang="en-US" sz="1400" dirty="0">
                          <a:effectLst/>
                        </a:rPr>
                        <a:t>$1,000 Unsub / $3,173 Pell</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600"/>
                        </a:spcAft>
                      </a:pPr>
                      <a:r>
                        <a:rPr lang="en-US" sz="1400" dirty="0">
                          <a:effectLst/>
                        </a:rPr>
                        <a:t>&lt; </a:t>
                      </a:r>
                      <a:r>
                        <a:rPr lang="en-US" sz="1400" dirty="0" err="1">
                          <a:effectLst/>
                        </a:rPr>
                        <a:t>Disb</a:t>
                      </a:r>
                      <a:r>
                        <a:rPr lang="en-US" sz="1400" dirty="0">
                          <a:effectLst/>
                        </a:rPr>
                        <a:t> #2</a:t>
                      </a:r>
                      <a:br>
                        <a:rPr lang="en-US" sz="1400" dirty="0">
                          <a:effectLst/>
                        </a:rPr>
                      </a:br>
                      <a:r>
                        <a:rPr lang="en-US" sz="1400" dirty="0">
                          <a:effectLst/>
                        </a:rPr>
                        <a:t>$1,750 Sub /</a:t>
                      </a:r>
                      <a:br>
                        <a:rPr lang="en-US" sz="1400" dirty="0">
                          <a:effectLst/>
                        </a:rPr>
                      </a:br>
                      <a:r>
                        <a:rPr lang="en-US" sz="1400" dirty="0">
                          <a:effectLst/>
                        </a:rPr>
                        <a:t>$1,000 Unsub / $3,172 Pell</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600"/>
                        </a:spcAft>
                      </a:pPr>
                      <a:r>
                        <a:rPr lang="en-US" sz="1400" dirty="0">
                          <a:effectLst/>
                        </a:rPr>
                        <a:t>&lt; </a:t>
                      </a:r>
                      <a:r>
                        <a:rPr lang="en-US" sz="1400" dirty="0" err="1">
                          <a:effectLst/>
                        </a:rPr>
                        <a:t>Disb</a:t>
                      </a:r>
                      <a:r>
                        <a:rPr lang="en-US" sz="1400" dirty="0">
                          <a:effectLst/>
                        </a:rPr>
                        <a:t> #3</a:t>
                      </a:r>
                      <a:br>
                        <a:rPr lang="en-US" sz="1400" dirty="0">
                          <a:effectLst/>
                        </a:rPr>
                      </a:br>
                      <a:r>
                        <a:rPr lang="en-US" sz="1400" dirty="0">
                          <a:effectLst/>
                        </a:rPr>
                        <a:t>$2,250 Sub / $1,000 Unsub / $3,173 Pell</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lvl="0" indent="0" algn="l" defTabSz="914173" rtl="0" eaLnBrk="1" fontAlgn="auto" latinLnBrk="0" hangingPunct="1">
                        <a:lnSpc>
                          <a:spcPct val="115000"/>
                        </a:lnSpc>
                        <a:spcBef>
                          <a:spcPts val="0"/>
                        </a:spcBef>
                        <a:spcAft>
                          <a:spcPts val="600"/>
                        </a:spcAft>
                        <a:buClrTx/>
                        <a:buSzTx/>
                        <a:buFontTx/>
                        <a:buNone/>
                        <a:tabLst/>
                        <a:defRPr/>
                      </a:pPr>
                      <a:r>
                        <a:rPr lang="en-US" sz="1400" dirty="0">
                          <a:effectLst/>
                        </a:rPr>
                        <a:t> No payment</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600"/>
                        </a:spcAft>
                      </a:pP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vert="vert">
                    <a:solidFill>
                      <a:srgbClr val="FF0000"/>
                    </a:solidFill>
                  </a:tcPr>
                </a:tc>
                <a:tc>
                  <a:txBody>
                    <a:bodyPr/>
                    <a:lstStyle/>
                    <a:p>
                      <a:pPr marL="0" marR="0" lvl="0" indent="0" algn="l" defTabSz="914173" rtl="0" eaLnBrk="1" fontAlgn="auto" latinLnBrk="0" hangingPunct="1">
                        <a:lnSpc>
                          <a:spcPct val="115000"/>
                        </a:lnSpc>
                        <a:spcBef>
                          <a:spcPts val="0"/>
                        </a:spcBef>
                        <a:spcAft>
                          <a:spcPts val="600"/>
                        </a:spcAft>
                        <a:buClrTx/>
                        <a:buSzTx/>
                        <a:buFontTx/>
                        <a:buNone/>
                        <a:tabLst/>
                        <a:defRPr/>
                      </a:pPr>
                      <a:r>
                        <a:rPr lang="en-US" sz="1400" dirty="0">
                          <a:effectLst/>
                        </a:rPr>
                        <a:t>&lt; </a:t>
                      </a:r>
                      <a:r>
                        <a:rPr lang="en-US" sz="1400" dirty="0" err="1">
                          <a:effectLst/>
                        </a:rPr>
                        <a:t>Disb</a:t>
                      </a:r>
                      <a:r>
                        <a:rPr lang="en-US" sz="1400" dirty="0">
                          <a:effectLst/>
                        </a:rPr>
                        <a:t> #4</a:t>
                      </a:r>
                      <a:br>
                        <a:rPr lang="en-US" sz="1400" dirty="0">
                          <a:effectLst/>
                        </a:rPr>
                      </a:br>
                      <a:r>
                        <a:rPr lang="en-US" sz="1400" dirty="0">
                          <a:effectLst/>
                        </a:rPr>
                        <a:t>$2,250 Sub /</a:t>
                      </a:r>
                      <a:br>
                        <a:rPr lang="en-US" sz="1400" dirty="0">
                          <a:effectLst/>
                        </a:rPr>
                      </a:br>
                      <a:r>
                        <a:rPr lang="en-US" sz="1400" dirty="0">
                          <a:effectLst/>
                        </a:rPr>
                        <a:t>$1,000 Unsub / $3,172 Pell (After student has completed 3 additional hours)</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600"/>
                        </a:spcAft>
                      </a:pPr>
                      <a:r>
                        <a:rPr lang="en-US" sz="1400" kern="1200" dirty="0">
                          <a:solidFill>
                            <a:schemeClr val="dk1"/>
                          </a:solidFill>
                          <a:effectLst/>
                          <a:latin typeface="+mn-lt"/>
                          <a:ea typeface="+mn-ea"/>
                          <a:cs typeface="+mn-cs"/>
                        </a:rPr>
                        <a:t>No payment until student has completed 36 hours. Loan originated for single term in SP #5.</a:t>
                      </a:r>
                    </a:p>
                  </a:txBody>
                  <a:tcPr marL="68580" marR="68580" marT="0" marB="0">
                    <a:solidFill>
                      <a:srgbClr val="FF0000"/>
                    </a:solidFill>
                  </a:tcPr>
                </a:tc>
                <a:tc>
                  <a:txBody>
                    <a:bodyPr/>
                    <a:lstStyle/>
                    <a:p>
                      <a:pPr marL="0" marR="0" lvl="0" indent="0" algn="l" defTabSz="914173" rtl="0" eaLnBrk="1" fontAlgn="auto" latinLnBrk="0" hangingPunct="1">
                        <a:lnSpc>
                          <a:spcPct val="115000"/>
                        </a:lnSpc>
                        <a:spcBef>
                          <a:spcPts val="0"/>
                        </a:spcBef>
                        <a:spcAft>
                          <a:spcPts val="600"/>
                        </a:spcAft>
                        <a:buClrTx/>
                        <a:buSzTx/>
                        <a:buFontTx/>
                        <a:buNone/>
                        <a:tabLst/>
                        <a:defRPr/>
                      </a:pPr>
                      <a:r>
                        <a:rPr lang="en-US" sz="1400" dirty="0">
                          <a:effectLst/>
                        </a:rPr>
                        <a:t> No payment</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15000"/>
                        </a:lnSpc>
                        <a:spcBef>
                          <a:spcPts val="0"/>
                        </a:spcBef>
                        <a:spcAft>
                          <a:spcPts val="600"/>
                        </a:spcAft>
                      </a:pPr>
                      <a:endParaRPr lang="en-US" sz="1400" kern="1200" dirty="0">
                        <a:solidFill>
                          <a:schemeClr val="dk1"/>
                        </a:solidFill>
                        <a:effectLst/>
                        <a:latin typeface="+mn-lt"/>
                        <a:ea typeface="+mn-ea"/>
                        <a:cs typeface="+mn-cs"/>
                      </a:endParaRPr>
                    </a:p>
                  </a:txBody>
                  <a:tcPr marL="68580" marR="68580" marT="0" marB="0" vert="vert">
                    <a:solidFill>
                      <a:srgbClr val="FF0000"/>
                    </a:solidFill>
                  </a:tcPr>
                </a:tc>
                <a:tc>
                  <a:txBody>
                    <a:bodyPr/>
                    <a:lstStyle/>
                    <a:p>
                      <a:pPr marL="0" marR="0" lvl="0" indent="0" algn="ctr" defTabSz="914173" rtl="0" eaLnBrk="1" fontAlgn="auto" latinLnBrk="0" hangingPunct="1">
                        <a:lnSpc>
                          <a:spcPct val="115000"/>
                        </a:lnSpc>
                        <a:spcBef>
                          <a:spcPts val="0"/>
                        </a:spcBef>
                        <a:spcAft>
                          <a:spcPts val="600"/>
                        </a:spcAft>
                        <a:buClrTx/>
                        <a:buSzTx/>
                        <a:buFontTx/>
                        <a:buNone/>
                        <a:tabLst/>
                        <a:defRPr/>
                      </a:pPr>
                      <a:r>
                        <a:rPr lang="en-US" sz="1400" dirty="0">
                          <a:effectLst/>
                        </a:rPr>
                        <a:t>&lt; LATE </a:t>
                      </a:r>
                      <a:r>
                        <a:rPr lang="en-US" sz="1400" dirty="0" err="1">
                          <a:effectLst/>
                        </a:rPr>
                        <a:t>Disb</a:t>
                      </a:r>
                      <a:r>
                        <a:rPr lang="en-US" sz="1400" dirty="0">
                          <a:effectLst/>
                        </a:rPr>
                        <a:t> #5</a:t>
                      </a:r>
                    </a:p>
                    <a:p>
                      <a:pPr marL="0" marR="0" lvl="0" indent="0" algn="ctr" defTabSz="914173" rtl="0" eaLnBrk="1" fontAlgn="auto" latinLnBrk="0" hangingPunct="1">
                        <a:lnSpc>
                          <a:spcPct val="115000"/>
                        </a:lnSpc>
                        <a:spcBef>
                          <a:spcPts val="0"/>
                        </a:spcBef>
                        <a:spcAft>
                          <a:spcPts val="600"/>
                        </a:spcAft>
                        <a:buClrTx/>
                        <a:buSzTx/>
                        <a:buFontTx/>
                        <a:buNone/>
                        <a:tabLst/>
                        <a:defRPr/>
                      </a:pPr>
                      <a:r>
                        <a:rPr lang="en-US" sz="1400" kern="1200" dirty="0">
                          <a:solidFill>
                            <a:schemeClr val="dk1"/>
                          </a:solidFill>
                          <a:effectLst/>
                          <a:latin typeface="+mn-lt"/>
                          <a:ea typeface="+mn-ea"/>
                          <a:cs typeface="+mn-cs"/>
                        </a:rPr>
                        <a:t>$3,937 Sub / $1,750 Unsub / $3,173 Pell (After student has completed 3 additional hours)</a:t>
                      </a:r>
                    </a:p>
                  </a:txBody>
                  <a:tcPr marL="68580" marR="68580" marT="0" marB="0"/>
                </a:tc>
                <a:extLst>
                  <a:ext uri="{0D108BD9-81ED-4DB2-BD59-A6C34878D82A}">
                    <a16:rowId xmlns:a16="http://schemas.microsoft.com/office/drawing/2014/main" val="165871059"/>
                  </a:ext>
                </a:extLst>
              </a:tr>
            </a:tbl>
          </a:graphicData>
        </a:graphic>
      </p:graphicFrame>
    </p:spTree>
    <p:extLst>
      <p:ext uri="{BB962C8B-B14F-4D97-AF65-F5344CB8AC3E}">
        <p14:creationId xmlns:p14="http://schemas.microsoft.com/office/powerpoint/2010/main" val="293026373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459A0F6-7416-4199-AB29-10DBF8A2FC09}"/>
              </a:ext>
            </a:extLst>
          </p:cNvPr>
          <p:cNvSpPr>
            <a:spLocks noGrp="1"/>
          </p:cNvSpPr>
          <p:nvPr>
            <p:ph type="sldNum" sz="quarter" idx="10"/>
          </p:nvPr>
        </p:nvSpPr>
        <p:spPr/>
        <p:txBody>
          <a:bodyPr/>
          <a:lstStyle/>
          <a:p>
            <a:fld id="{234755BD-B4AC-9044-BCE4-27904766F8BB}" type="slidenum">
              <a:rPr lang="en-US" smtClean="0"/>
              <a:pPr/>
              <a:t>57</a:t>
            </a:fld>
            <a:endParaRPr lang="en-US"/>
          </a:p>
        </p:txBody>
      </p:sp>
      <p:sp>
        <p:nvSpPr>
          <p:cNvPr id="3" name="Title 2">
            <a:extLst>
              <a:ext uri="{FF2B5EF4-FFF2-40B4-BE49-F238E27FC236}">
                <a16:creationId xmlns:a16="http://schemas.microsoft.com/office/drawing/2014/main" id="{37AE55F8-DEB1-45F4-A3E0-96DCF11E7B0D}"/>
              </a:ext>
            </a:extLst>
          </p:cNvPr>
          <p:cNvSpPr>
            <a:spLocks noGrp="1"/>
          </p:cNvSpPr>
          <p:nvPr>
            <p:ph type="title"/>
          </p:nvPr>
        </p:nvSpPr>
        <p:spPr>
          <a:xfrm>
            <a:off x="250548" y="3156852"/>
            <a:ext cx="8874759" cy="798177"/>
          </a:xfrm>
        </p:spPr>
        <p:txBody>
          <a:bodyPr/>
          <a:lstStyle/>
          <a:p>
            <a:pPr algn="ctr"/>
            <a:r>
              <a:rPr lang="en-US" sz="8000"/>
              <a:t>references</a:t>
            </a:r>
          </a:p>
        </p:txBody>
      </p:sp>
      <p:pic>
        <p:nvPicPr>
          <p:cNvPr id="5" name="Graphic 4">
            <a:extLst>
              <a:ext uri="{FF2B5EF4-FFF2-40B4-BE49-F238E27FC236}">
                <a16:creationId xmlns:a16="http://schemas.microsoft.com/office/drawing/2014/main" id="{34DA1899-894F-4356-AD23-E0B997E622F7}"/>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543295" y="2534813"/>
            <a:ext cx="1788374" cy="1788374"/>
          </a:xfrm>
          <a:prstGeom prst="rect">
            <a:avLst/>
          </a:prstGeom>
        </p:spPr>
      </p:pic>
    </p:spTree>
    <p:extLst>
      <p:ext uri="{BB962C8B-B14F-4D97-AF65-F5344CB8AC3E}">
        <p14:creationId xmlns:p14="http://schemas.microsoft.com/office/powerpoint/2010/main" val="117890040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58</a:t>
            </a:fld>
            <a:endParaRPr lang="en-US"/>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a:t>References</a:t>
            </a:r>
          </a:p>
        </p:txBody>
      </p:sp>
      <p:sp>
        <p:nvSpPr>
          <p:cNvPr id="4" name="TextBox 3">
            <a:extLst>
              <a:ext uri="{FF2B5EF4-FFF2-40B4-BE49-F238E27FC236}">
                <a16:creationId xmlns:a16="http://schemas.microsoft.com/office/drawing/2014/main" id="{CD406255-0362-4536-92AA-1DAF8A65D65B}"/>
              </a:ext>
            </a:extLst>
          </p:cNvPr>
          <p:cNvSpPr txBox="1"/>
          <p:nvPr/>
        </p:nvSpPr>
        <p:spPr>
          <a:xfrm>
            <a:off x="328947" y="1442502"/>
            <a:ext cx="11534106" cy="3462486"/>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1"/>
            <a:r>
              <a:rPr lang="en-US" sz="2100">
                <a:solidFill>
                  <a:schemeClr val="accent1">
                    <a:lumMod val="20000"/>
                    <a:lumOff val="80000"/>
                  </a:schemeClr>
                </a:solidFill>
                <a:latin typeface="Cambria" panose="02040503050406030204" pitchFamily="18" charset="0"/>
                <a:ea typeface="Cambria" panose="02040503050406030204" pitchFamily="18" charset="0"/>
              </a:rPr>
              <a:t> </a:t>
            </a:r>
            <a:endParaRPr lang="en-US" sz="2100">
              <a:solidFill>
                <a:schemeClr val="bg2"/>
              </a:solidFill>
              <a:latin typeface="Cambria" panose="02040503050406030204" pitchFamily="18" charset="0"/>
              <a:ea typeface="Cambria" panose="02040503050406030204" pitchFamily="18" charset="0"/>
            </a:endParaRPr>
          </a:p>
          <a:p>
            <a:r>
              <a:rPr lang="en-US" sz="2100">
                <a:solidFill>
                  <a:schemeClr val="bg2"/>
                </a:solidFill>
                <a:latin typeface="Cambria" panose="02040503050406030204" pitchFamily="18" charset="0"/>
                <a:ea typeface="Cambria" panose="02040503050406030204" pitchFamily="18" charset="0"/>
              </a:rPr>
              <a:t>Distance Education and Innovation Final Rule:</a:t>
            </a:r>
          </a:p>
          <a:p>
            <a:pPr marL="742950" lvl="1" indent="-285750">
              <a:buFont typeface="Arial" panose="020B0604020202020204" pitchFamily="34" charset="0"/>
              <a:buChar char="•"/>
            </a:pPr>
            <a:r>
              <a:rPr lang="en-US" sz="2100">
                <a:solidFill>
                  <a:schemeClr val="accent1">
                    <a:lumMod val="20000"/>
                    <a:lumOff val="80000"/>
                  </a:schemeClr>
                </a:solidFill>
                <a:latin typeface="Cambria" panose="02040503050406030204" pitchFamily="18" charset="0"/>
                <a:ea typeface="Cambria" panose="02040503050406030204" pitchFamily="18" charset="0"/>
                <a:hlinkClick r:id="rId2"/>
              </a:rPr>
              <a:t>https://www.federalregister.gov/documents/2020/09/02/2020-18636/distance-education-and-innovation</a:t>
            </a:r>
            <a:endParaRPr lang="en-US" sz="2100">
              <a:solidFill>
                <a:schemeClr val="accent1">
                  <a:lumMod val="20000"/>
                  <a:lumOff val="80000"/>
                </a:schemeClr>
              </a:solidFill>
              <a:latin typeface="Cambria" panose="02040503050406030204" pitchFamily="18" charset="0"/>
              <a:ea typeface="Cambria" panose="02040503050406030204" pitchFamily="18" charset="0"/>
            </a:endParaRPr>
          </a:p>
          <a:p>
            <a:pPr lvl="1"/>
            <a:endParaRPr lang="en-US" sz="2100">
              <a:solidFill>
                <a:schemeClr val="bg2"/>
              </a:solidFill>
              <a:latin typeface="Cambria" panose="02040503050406030204" pitchFamily="18" charset="0"/>
              <a:ea typeface="Cambria" panose="02040503050406030204" pitchFamily="18" charset="0"/>
            </a:endParaRPr>
          </a:p>
          <a:p>
            <a:r>
              <a:rPr lang="en-US" sz="2100">
                <a:solidFill>
                  <a:schemeClr val="bg2"/>
                </a:solidFill>
                <a:latin typeface="Cambria" panose="02040503050406030204" pitchFamily="18" charset="0"/>
                <a:ea typeface="Cambria" panose="02040503050406030204" pitchFamily="18" charset="0"/>
              </a:rPr>
              <a:t>2020 FSA Conference – Regulatory Update Distance Education and Innovation:</a:t>
            </a:r>
          </a:p>
          <a:p>
            <a:pPr marL="742950" lvl="1" indent="-285750">
              <a:buFont typeface="Arial" panose="020B0604020202020204" pitchFamily="34" charset="0"/>
              <a:buChar char="•"/>
            </a:pPr>
            <a:r>
              <a:rPr lang="en-US" sz="2100">
                <a:solidFill>
                  <a:schemeClr val="accent1">
                    <a:lumMod val="20000"/>
                    <a:lumOff val="80000"/>
                  </a:schemeClr>
                </a:solidFill>
                <a:latin typeface="Cambria" panose="02040503050406030204" pitchFamily="18" charset="0"/>
                <a:ea typeface="Cambria" panose="02040503050406030204" pitchFamily="18" charset="0"/>
                <a:hlinkClick r:id="rId3"/>
              </a:rPr>
              <a:t>https://fsaconferences.ed.gov/conferences/library/2020/2020FSAConfSessionBO12.pdf</a:t>
            </a:r>
            <a:endParaRPr lang="en-US" sz="2100">
              <a:solidFill>
                <a:schemeClr val="accent1">
                  <a:lumMod val="20000"/>
                  <a:lumOff val="80000"/>
                </a:schemeClr>
              </a:solidFill>
              <a:latin typeface="Cambria" panose="02040503050406030204" pitchFamily="18" charset="0"/>
              <a:ea typeface="Cambria" panose="02040503050406030204" pitchFamily="18" charset="0"/>
            </a:endParaRPr>
          </a:p>
          <a:p>
            <a:pPr marL="742950" lvl="1" indent="-285750">
              <a:buFont typeface="Arial" panose="020B0604020202020204" pitchFamily="34" charset="0"/>
              <a:buChar char="•"/>
            </a:pPr>
            <a:endParaRPr lang="en-US" sz="2400">
              <a:solidFill>
                <a:schemeClr val="bg2"/>
              </a:solidFill>
              <a:latin typeface="Cambria" panose="02040503050406030204" pitchFamily="18" charset="0"/>
              <a:ea typeface="Cambria" panose="02040503050406030204" pitchFamily="18" charset="0"/>
            </a:endParaRPr>
          </a:p>
          <a:p>
            <a:pPr lvl="1"/>
            <a:endParaRPr lang="en-US" sz="2400">
              <a:solidFill>
                <a:schemeClr val="bg2"/>
              </a:solidFill>
              <a:latin typeface="Cambria" panose="02040503050406030204" pitchFamily="18" charset="0"/>
              <a:ea typeface="Cambria" panose="02040503050406030204" pitchFamily="18" charset="0"/>
            </a:endParaRPr>
          </a:p>
          <a:p>
            <a:pPr marL="742950" lvl="1" indent="-285750">
              <a:buFont typeface="Arial" panose="020B0604020202020204" pitchFamily="34" charset="0"/>
              <a:buChar char="•"/>
            </a:pPr>
            <a:endParaRPr lang="en-US" sz="2400">
              <a:solidFill>
                <a:schemeClr val="bg2"/>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381713334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7DB996-E7CC-0648-97B2-3D3135B17D2A}"/>
              </a:ext>
            </a:extLst>
          </p:cNvPr>
          <p:cNvSpPr>
            <a:spLocks noGrp="1"/>
          </p:cNvSpPr>
          <p:nvPr>
            <p:ph type="title"/>
          </p:nvPr>
        </p:nvSpPr>
        <p:spPr>
          <a:xfrm>
            <a:off x="912569" y="1066615"/>
            <a:ext cx="10366861" cy="2057397"/>
          </a:xfrm>
        </p:spPr>
        <p:txBody>
          <a:bodyPr/>
          <a:lstStyle/>
          <a:p>
            <a:pPr algn="ctr"/>
            <a:r>
              <a:rPr lang="en-US"/>
              <a:t>Questions?</a:t>
            </a:r>
            <a:br>
              <a:rPr lang="en-US"/>
            </a:br>
            <a:br>
              <a:rPr lang="en-US" sz="2000"/>
            </a:br>
            <a:br>
              <a:rPr lang="en-US"/>
            </a:br>
            <a:r>
              <a:rPr lang="en-US" sz="4000"/>
              <a:t>***********************************</a:t>
            </a:r>
            <a:br>
              <a:rPr lang="en-US" sz="4000"/>
            </a:br>
            <a:endParaRPr lang="en-US" sz="1800"/>
          </a:p>
        </p:txBody>
      </p:sp>
      <p:sp>
        <p:nvSpPr>
          <p:cNvPr id="3" name="Slide Number Placeholder 2">
            <a:extLst>
              <a:ext uri="{FF2B5EF4-FFF2-40B4-BE49-F238E27FC236}">
                <a16:creationId xmlns:a16="http://schemas.microsoft.com/office/drawing/2014/main" id="{C4C0D19B-2FFF-AF47-9CC4-230178171B8B}"/>
              </a:ext>
            </a:extLst>
          </p:cNvPr>
          <p:cNvSpPr>
            <a:spLocks noGrp="1"/>
          </p:cNvSpPr>
          <p:nvPr>
            <p:ph type="sldNum" sz="quarter" idx="4"/>
          </p:nvPr>
        </p:nvSpPr>
        <p:spPr>
          <a:prstGeom prst="rect">
            <a:avLst/>
          </a:prstGeom>
        </p:spPr>
        <p:txBody>
          <a:bodyPr vert="horz" lIns="0" tIns="0" rIns="91440" bIns="45720" rtlCol="0" anchor="t" anchorCtr="0"/>
          <a:lstStyle>
            <a:defPPr>
              <a:defRPr lang="en-US"/>
            </a:defPPr>
            <a:lvl1pPr marL="0" algn="l" defTabSz="914400" rtl="0" eaLnBrk="1" latinLnBrk="0" hangingPunct="1">
              <a:defRPr sz="751" b="0" i="0" kern="1200">
                <a:solidFill>
                  <a:schemeClr val="bg2"/>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34755BD-B4AC-9044-BCE4-27904766F8BB}" type="slidenum">
              <a:rPr lang="en-US" smtClean="0"/>
              <a:pPr/>
              <a:t>59</a:t>
            </a:fld>
            <a:endParaRPr lang="en-US"/>
          </a:p>
        </p:txBody>
      </p:sp>
      <p:sp>
        <p:nvSpPr>
          <p:cNvPr id="6" name="TextBox 5">
            <a:extLst>
              <a:ext uri="{FF2B5EF4-FFF2-40B4-BE49-F238E27FC236}">
                <a16:creationId xmlns:a16="http://schemas.microsoft.com/office/drawing/2014/main" id="{4D92AAF2-4046-4648-828A-921686EFF350}"/>
              </a:ext>
            </a:extLst>
          </p:cNvPr>
          <p:cNvSpPr txBox="1"/>
          <p:nvPr/>
        </p:nvSpPr>
        <p:spPr>
          <a:xfrm>
            <a:off x="327956" y="2768427"/>
            <a:ext cx="11579020" cy="2769989"/>
          </a:xfrm>
          <a:prstGeom prst="rect">
            <a:avLst/>
          </a:prstGeom>
          <a:noFill/>
        </p:spPr>
        <p:txBody>
          <a:bodyPr wrap="square">
            <a:spAutoFit/>
          </a:bodyPr>
          <a:lstStyle/>
          <a:p>
            <a:pPr algn="ctr"/>
            <a:r>
              <a:rPr lang="en-US" altLang="en-US" sz="2800">
                <a:solidFill>
                  <a:schemeClr val="bg1"/>
                </a:solidFill>
                <a:latin typeface="Cambria" panose="02040503050406030204" pitchFamily="18" charset="0"/>
                <a:ea typeface="Cambria" panose="02040503050406030204" pitchFamily="18" charset="0"/>
              </a:rPr>
              <a:t>Please send any outstanding questions through our new                    Customer Support process in FSA’s Partner Connect Help Center at: </a:t>
            </a:r>
            <a:r>
              <a:rPr lang="en-US" altLang="en-US" sz="2800">
                <a:solidFill>
                  <a:schemeClr val="bg1"/>
                </a:solidFill>
                <a:latin typeface="Cambria" panose="02040503050406030204" pitchFamily="18" charset="0"/>
                <a:ea typeface="Cambria" panose="02040503050406030204" pitchFamily="18" charset="0"/>
                <a:hlinkClick r:id="rId2">
                  <a:extLst>
                    <a:ext uri="{A12FA001-AC4F-418D-AE19-62706E023703}">
                      <ahyp:hlinkClr xmlns:ahyp="http://schemas.microsoft.com/office/drawing/2018/hyperlinkcolor" val="tx"/>
                    </a:ext>
                  </a:extLst>
                </a:hlinkClick>
              </a:rPr>
              <a:t>https://fsapartners.ed.gov/help-center/contact-customer-support</a:t>
            </a:r>
            <a:endParaRPr lang="en-US" altLang="en-US" sz="2800">
              <a:solidFill>
                <a:schemeClr val="bg1"/>
              </a:solidFill>
              <a:latin typeface="Cambria" panose="02040503050406030204" pitchFamily="18" charset="0"/>
              <a:ea typeface="Cambria" panose="02040503050406030204" pitchFamily="18" charset="0"/>
            </a:endParaRPr>
          </a:p>
          <a:p>
            <a:pPr algn="ctr"/>
            <a:endParaRPr lang="en-US" altLang="en-US" sz="1000">
              <a:solidFill>
                <a:schemeClr val="bg1"/>
              </a:solidFill>
              <a:latin typeface="Cambria" panose="02040503050406030204" pitchFamily="18" charset="0"/>
              <a:ea typeface="Cambria" panose="02040503050406030204" pitchFamily="18" charset="0"/>
            </a:endParaRPr>
          </a:p>
          <a:p>
            <a:pPr algn="ctr"/>
            <a:r>
              <a:rPr lang="en-US" altLang="en-US" sz="2800">
                <a:solidFill>
                  <a:schemeClr val="bg1"/>
                </a:solidFill>
                <a:latin typeface="Cambria" panose="02040503050406030204" pitchFamily="18" charset="0"/>
                <a:ea typeface="Cambria" panose="02040503050406030204" pitchFamily="18" charset="0"/>
              </a:rPr>
              <a:t> </a:t>
            </a:r>
          </a:p>
          <a:p>
            <a:pPr algn="ctr"/>
            <a:r>
              <a:rPr lang="en-US" altLang="en-US" sz="2600">
                <a:solidFill>
                  <a:schemeClr val="bg1"/>
                </a:solidFill>
                <a:latin typeface="Cambria" panose="02040503050406030204" pitchFamily="18" charset="0"/>
                <a:ea typeface="Cambria" panose="02040503050406030204" pitchFamily="18" charset="0"/>
              </a:rPr>
              <a:t>To submit a question about one of the topics from this webinar, please complete the form at that website and select the topic: “FSA Ask-A-FED/Policy.”</a:t>
            </a:r>
          </a:p>
        </p:txBody>
      </p:sp>
    </p:spTree>
    <p:extLst>
      <p:ext uri="{BB962C8B-B14F-4D97-AF65-F5344CB8AC3E}">
        <p14:creationId xmlns:p14="http://schemas.microsoft.com/office/powerpoint/2010/main" val="8757318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459A0F6-7416-4199-AB29-10DBF8A2FC09}"/>
              </a:ext>
            </a:extLst>
          </p:cNvPr>
          <p:cNvSpPr>
            <a:spLocks noGrp="1"/>
          </p:cNvSpPr>
          <p:nvPr>
            <p:ph type="sldNum" sz="quarter" idx="10"/>
          </p:nvPr>
        </p:nvSpPr>
        <p:spPr/>
        <p:txBody>
          <a:bodyPr/>
          <a:lstStyle/>
          <a:p>
            <a:fld id="{234755BD-B4AC-9044-BCE4-27904766F8BB}" type="slidenum">
              <a:rPr lang="en-US" smtClean="0"/>
              <a:pPr/>
              <a:t>6</a:t>
            </a:fld>
            <a:endParaRPr lang="en-US"/>
          </a:p>
        </p:txBody>
      </p:sp>
      <p:sp>
        <p:nvSpPr>
          <p:cNvPr id="3" name="Title 2">
            <a:extLst>
              <a:ext uri="{FF2B5EF4-FFF2-40B4-BE49-F238E27FC236}">
                <a16:creationId xmlns:a16="http://schemas.microsoft.com/office/drawing/2014/main" id="{37AE55F8-DEB1-45F4-A3E0-96DCF11E7B0D}"/>
              </a:ext>
            </a:extLst>
          </p:cNvPr>
          <p:cNvSpPr>
            <a:spLocks noGrp="1"/>
          </p:cNvSpPr>
          <p:nvPr>
            <p:ph type="title"/>
          </p:nvPr>
        </p:nvSpPr>
        <p:spPr>
          <a:xfrm>
            <a:off x="290467" y="4456414"/>
            <a:ext cx="8874759" cy="798177"/>
          </a:xfrm>
        </p:spPr>
        <p:txBody>
          <a:bodyPr/>
          <a:lstStyle/>
          <a:p>
            <a:pPr algn="ctr"/>
            <a:r>
              <a:rPr lang="en-US" sz="8000"/>
              <a:t>What is a subscription-based program?</a:t>
            </a:r>
          </a:p>
        </p:txBody>
      </p:sp>
      <p:pic>
        <p:nvPicPr>
          <p:cNvPr id="6" name="Graphic 5">
            <a:extLst>
              <a:ext uri="{FF2B5EF4-FFF2-40B4-BE49-F238E27FC236}">
                <a16:creationId xmlns:a16="http://schemas.microsoft.com/office/drawing/2014/main" id="{F13FFC72-1E02-4CE7-AC7E-370AB50363E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301370" y="2478340"/>
            <a:ext cx="2389561" cy="2105090"/>
          </a:xfrm>
          <a:prstGeom prst="rect">
            <a:avLst/>
          </a:prstGeom>
        </p:spPr>
      </p:pic>
    </p:spTree>
    <p:extLst>
      <p:ext uri="{BB962C8B-B14F-4D97-AF65-F5344CB8AC3E}">
        <p14:creationId xmlns:p14="http://schemas.microsoft.com/office/powerpoint/2010/main" val="33347342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7</a:t>
            </a:fld>
            <a:endParaRPr lang="en-US"/>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a:t>Subscription-based programs</a:t>
            </a:r>
          </a:p>
        </p:txBody>
      </p:sp>
      <p:sp>
        <p:nvSpPr>
          <p:cNvPr id="4" name="TextBox 3">
            <a:extLst>
              <a:ext uri="{FF2B5EF4-FFF2-40B4-BE49-F238E27FC236}">
                <a16:creationId xmlns:a16="http://schemas.microsoft.com/office/drawing/2014/main" id="{CD406255-0362-4536-92AA-1DAF8A65D65B}"/>
              </a:ext>
            </a:extLst>
          </p:cNvPr>
          <p:cNvSpPr txBox="1"/>
          <p:nvPr/>
        </p:nvSpPr>
        <p:spPr>
          <a:xfrm>
            <a:off x="298922" y="1799147"/>
            <a:ext cx="11594156" cy="4555093"/>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US" sz="2600" dirty="0">
                <a:solidFill>
                  <a:schemeClr val="bg1"/>
                </a:solidFill>
                <a:latin typeface="Cambria" panose="02040503050406030204" pitchFamily="18" charset="0"/>
                <a:ea typeface="Cambria" panose="02040503050406030204" pitchFamily="18" charset="0"/>
              </a:rPr>
              <a:t>Traditionally, postsecondary education has been completed using courses with defined start and end dates.</a:t>
            </a:r>
          </a:p>
          <a:p>
            <a:pPr marL="285750" indent="-285750">
              <a:buFont typeface="Arial" panose="020B0604020202020204" pitchFamily="34" charset="0"/>
              <a:buChar char="•"/>
            </a:pPr>
            <a:endParaRPr lang="en-US" sz="2800" dirty="0">
              <a:solidFill>
                <a:schemeClr val="bg1"/>
              </a:solidFill>
              <a:latin typeface="Cambria" panose="02040503050406030204" pitchFamily="18" charset="0"/>
              <a:ea typeface="Cambria" panose="02040503050406030204" pitchFamily="18" charset="0"/>
            </a:endParaRPr>
          </a:p>
          <a:p>
            <a:pPr marL="285750" indent="-285750">
              <a:buFont typeface="Arial" panose="020B0604020202020204" pitchFamily="34" charset="0"/>
              <a:buChar char="•"/>
            </a:pPr>
            <a:r>
              <a:rPr lang="en-US" sz="2600" dirty="0">
                <a:solidFill>
                  <a:schemeClr val="bg1"/>
                </a:solidFill>
                <a:latin typeface="Cambria" panose="02040503050406030204" pitchFamily="18" charset="0"/>
                <a:ea typeface="Cambria" panose="02040503050406030204" pitchFamily="18" charset="0"/>
              </a:rPr>
              <a:t>However, recent technological developments have allowed students to engage in coursework with more flexible timeframes without fixed start and end dates.</a:t>
            </a:r>
          </a:p>
          <a:p>
            <a:pPr marL="285750" indent="-285750">
              <a:buFont typeface="Arial" panose="020B0604020202020204" pitchFamily="34" charset="0"/>
              <a:buChar char="•"/>
            </a:pPr>
            <a:endParaRPr lang="en-US" sz="2600" dirty="0">
              <a:solidFill>
                <a:schemeClr val="bg1"/>
              </a:solidFill>
              <a:latin typeface="Cambria" panose="02040503050406030204" pitchFamily="18" charset="0"/>
              <a:ea typeface="Cambria" panose="02040503050406030204" pitchFamily="18" charset="0"/>
            </a:endParaRPr>
          </a:p>
          <a:p>
            <a:pPr marL="285750" indent="-285750">
              <a:buFont typeface="Arial" panose="020B0604020202020204" pitchFamily="34" charset="0"/>
              <a:buChar char="•"/>
            </a:pPr>
            <a:r>
              <a:rPr lang="en-US" sz="2600" dirty="0">
                <a:solidFill>
                  <a:schemeClr val="bg1"/>
                </a:solidFill>
                <a:latin typeface="Cambria" panose="02040503050406030204" pitchFamily="18" charset="0"/>
                <a:ea typeface="Cambria" panose="02040503050406030204" pitchFamily="18" charset="0"/>
              </a:rPr>
              <a:t>Some institutions have begun offering programs in which students are charged for a specific period of calendar time without reference to the specific courses or competencies that the student must complete during that timeframe. These are called “subscription-based programs.”</a:t>
            </a:r>
            <a:endParaRPr lang="en-US" sz="2800" dirty="0">
              <a:solidFill>
                <a:schemeClr val="bg1"/>
              </a:solidFill>
              <a:latin typeface="Cambria" panose="02040503050406030204" pitchFamily="18" charset="0"/>
              <a:ea typeface="Cambria" panose="02040503050406030204" pitchFamily="18" charset="0"/>
            </a:endParaRPr>
          </a:p>
          <a:p>
            <a:pPr marL="742950" lvl="1" indent="-285750">
              <a:buFont typeface="Arial" panose="020B0604020202020204" pitchFamily="34" charset="0"/>
              <a:buChar char="•"/>
            </a:pPr>
            <a:endParaRPr lang="en-US" sz="2800" dirty="0">
              <a:solidFill>
                <a:schemeClr val="bg1"/>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0980166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8</a:t>
            </a:fld>
            <a:endParaRPr lang="en-US"/>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a:t>Subscription-based programs</a:t>
            </a:r>
          </a:p>
        </p:txBody>
      </p:sp>
      <p:sp>
        <p:nvSpPr>
          <p:cNvPr id="4" name="TextBox 3">
            <a:extLst>
              <a:ext uri="{FF2B5EF4-FFF2-40B4-BE49-F238E27FC236}">
                <a16:creationId xmlns:a16="http://schemas.microsoft.com/office/drawing/2014/main" id="{CD406255-0362-4536-92AA-1DAF8A65D65B}"/>
              </a:ext>
            </a:extLst>
          </p:cNvPr>
          <p:cNvSpPr txBox="1"/>
          <p:nvPr/>
        </p:nvSpPr>
        <p:spPr>
          <a:xfrm>
            <a:off x="335903" y="1629152"/>
            <a:ext cx="11571074" cy="566308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US" sz="2400" dirty="0">
                <a:solidFill>
                  <a:schemeClr val="bg1"/>
                </a:solidFill>
                <a:latin typeface="Cambria" panose="02040503050406030204" pitchFamily="18" charset="0"/>
                <a:ea typeface="Cambria" panose="02040503050406030204" pitchFamily="18" charset="0"/>
              </a:rPr>
              <a:t>The Department created the rules for subscription-based programs to accommodate self-paced programs with highly flexible timeframes for courses.</a:t>
            </a:r>
          </a:p>
          <a:p>
            <a:pPr marL="285750" indent="-285750">
              <a:buFont typeface="Arial" panose="020B0604020202020204" pitchFamily="34" charset="0"/>
              <a:buChar char="•"/>
            </a:pPr>
            <a:endParaRPr lang="en-US" sz="2400" dirty="0">
              <a:solidFill>
                <a:schemeClr val="bg1"/>
              </a:solidFill>
              <a:latin typeface="Cambria" panose="02040503050406030204" pitchFamily="18" charset="0"/>
              <a:ea typeface="Cambria" panose="02040503050406030204" pitchFamily="18" charset="0"/>
            </a:endParaRPr>
          </a:p>
          <a:p>
            <a:pPr marL="285750" indent="-285750">
              <a:buFont typeface="Arial" panose="020B0604020202020204" pitchFamily="34" charset="0"/>
              <a:buChar char="•"/>
            </a:pPr>
            <a:r>
              <a:rPr lang="en-US" sz="2400" dirty="0">
                <a:solidFill>
                  <a:schemeClr val="bg1"/>
                </a:solidFill>
                <a:latin typeface="Cambria" panose="02040503050406030204" pitchFamily="18" charset="0"/>
                <a:ea typeface="Cambria" panose="02040503050406030204" pitchFamily="18" charset="0"/>
              </a:rPr>
              <a:t>Currently, many programs using subscription periods are “competency-based education programs.” Subscription-based programs are </a:t>
            </a:r>
            <a:r>
              <a:rPr lang="en-US" sz="2400" i="1" dirty="0">
                <a:solidFill>
                  <a:schemeClr val="bg1"/>
                </a:solidFill>
                <a:latin typeface="Cambria" panose="02040503050406030204" pitchFamily="18" charset="0"/>
                <a:ea typeface="Cambria" panose="02040503050406030204" pitchFamily="18" charset="0"/>
              </a:rPr>
              <a:t>not </a:t>
            </a:r>
            <a:r>
              <a:rPr lang="en-US" sz="2400" dirty="0">
                <a:solidFill>
                  <a:schemeClr val="bg1"/>
                </a:solidFill>
                <a:latin typeface="Cambria" panose="02040503050406030204" pitchFamily="18" charset="0"/>
                <a:ea typeface="Cambria" panose="02040503050406030204" pitchFamily="18" charset="0"/>
              </a:rPr>
              <a:t>synonymous with competency-based programs, but many competency-based programs are also subscription-based.</a:t>
            </a:r>
          </a:p>
          <a:p>
            <a:pPr marL="285750" indent="-285750">
              <a:buFont typeface="Arial" panose="020B0604020202020204" pitchFamily="34" charset="0"/>
              <a:buChar char="•"/>
            </a:pPr>
            <a:endParaRPr lang="en-US" sz="2400" dirty="0">
              <a:solidFill>
                <a:schemeClr val="bg1"/>
              </a:solidFill>
              <a:latin typeface="Cambria" panose="02040503050406030204" pitchFamily="18" charset="0"/>
              <a:ea typeface="Cambria" panose="02040503050406030204" pitchFamily="18" charset="0"/>
            </a:endParaRPr>
          </a:p>
          <a:p>
            <a:pPr marL="285750" indent="-285750">
              <a:buFont typeface="Arial" panose="020B0604020202020204" pitchFamily="34" charset="0"/>
              <a:buChar char="•"/>
            </a:pPr>
            <a:r>
              <a:rPr lang="en-US" sz="2400" dirty="0">
                <a:solidFill>
                  <a:schemeClr val="bg1"/>
                </a:solidFill>
                <a:latin typeface="Cambria" panose="02040503050406030204" pitchFamily="18" charset="0"/>
                <a:ea typeface="Cambria" panose="02040503050406030204" pitchFamily="18" charset="0"/>
              </a:rPr>
              <a:t>Programs with more traditional coursework could also be defined as subscription-based programs if they meet all the criteria in the regulatory definition.</a:t>
            </a:r>
          </a:p>
          <a:p>
            <a:pPr marL="285750" indent="-285750">
              <a:buFont typeface="Arial" panose="020B0604020202020204" pitchFamily="34" charset="0"/>
              <a:buChar char="•"/>
            </a:pPr>
            <a:endParaRPr lang="en-US" sz="2400" dirty="0">
              <a:solidFill>
                <a:schemeClr val="bg1"/>
              </a:solidFill>
              <a:latin typeface="Cambria" panose="02040503050406030204" pitchFamily="18" charset="0"/>
              <a:ea typeface="Cambria" panose="02040503050406030204" pitchFamily="18" charset="0"/>
            </a:endParaRPr>
          </a:p>
          <a:p>
            <a:pPr marL="285750" indent="-285750">
              <a:buFont typeface="Arial" panose="020B0604020202020204" pitchFamily="34" charset="0"/>
              <a:buChar char="•"/>
            </a:pPr>
            <a:r>
              <a:rPr lang="en-US" sz="2400" dirty="0">
                <a:solidFill>
                  <a:schemeClr val="bg1"/>
                </a:solidFill>
                <a:latin typeface="Cambria" panose="02040503050406030204" pitchFamily="18" charset="0"/>
                <a:ea typeface="Cambria" panose="02040503050406030204" pitchFamily="18" charset="0"/>
              </a:rPr>
              <a:t>Subscription-based programs can be offered on campus, through distance education, or through correspondence.</a:t>
            </a:r>
          </a:p>
          <a:p>
            <a:pPr marL="285750" indent="-285750">
              <a:buFont typeface="Arial" panose="020B0604020202020204" pitchFamily="34" charset="0"/>
              <a:buChar char="•"/>
            </a:pPr>
            <a:endParaRPr lang="en-US" sz="2200" dirty="0">
              <a:solidFill>
                <a:schemeClr val="bg1"/>
              </a:solidFill>
              <a:latin typeface="Cambria" panose="02040503050406030204" pitchFamily="18" charset="0"/>
              <a:ea typeface="Cambria" panose="02040503050406030204" pitchFamily="18" charset="0"/>
            </a:endParaRPr>
          </a:p>
          <a:p>
            <a:pPr marL="742950" lvl="1" indent="-285750">
              <a:buFont typeface="Arial" panose="020B0604020202020204" pitchFamily="34" charset="0"/>
              <a:buChar char="•"/>
            </a:pPr>
            <a:endParaRPr lang="en-US" sz="2800" dirty="0">
              <a:solidFill>
                <a:schemeClr val="bg1"/>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35619463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9</a:t>
            </a:fld>
            <a:endParaRPr lang="en-US"/>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a:xfrm>
            <a:off x="912571" y="349506"/>
            <a:ext cx="10233484" cy="798177"/>
          </a:xfrm>
        </p:spPr>
        <p:txBody>
          <a:bodyPr/>
          <a:lstStyle/>
          <a:p>
            <a:r>
              <a:rPr lang="en-US"/>
              <a:t>Subscription-based program: Definition</a:t>
            </a:r>
          </a:p>
        </p:txBody>
      </p:sp>
      <p:sp>
        <p:nvSpPr>
          <p:cNvPr id="4" name="TextBox 3">
            <a:extLst>
              <a:ext uri="{FF2B5EF4-FFF2-40B4-BE49-F238E27FC236}">
                <a16:creationId xmlns:a16="http://schemas.microsoft.com/office/drawing/2014/main" id="{CD406255-0362-4536-92AA-1DAF8A65D65B}"/>
              </a:ext>
            </a:extLst>
          </p:cNvPr>
          <p:cNvSpPr txBox="1"/>
          <p:nvPr/>
        </p:nvSpPr>
        <p:spPr>
          <a:xfrm>
            <a:off x="392755" y="1629152"/>
            <a:ext cx="11514221" cy="4816703"/>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500">
                <a:solidFill>
                  <a:schemeClr val="bg1"/>
                </a:solidFill>
                <a:latin typeface="Cambria" panose="02040503050406030204" pitchFamily="18" charset="0"/>
                <a:ea typeface="Cambria" panose="02040503050406030204" pitchFamily="18" charset="0"/>
              </a:rPr>
              <a:t>Subscription-based programs are defined in 34 CFR 668.2. A subscription-based program:</a:t>
            </a:r>
          </a:p>
          <a:p>
            <a:pPr marL="285750" indent="-285750">
              <a:buFont typeface="Arial" panose="020B0604020202020204" pitchFamily="34" charset="0"/>
              <a:buChar char="•"/>
            </a:pPr>
            <a:endParaRPr lang="en-US" sz="2000">
              <a:solidFill>
                <a:schemeClr val="bg1"/>
              </a:solidFill>
              <a:latin typeface="Cambria" panose="02040503050406030204" pitchFamily="18" charset="0"/>
              <a:ea typeface="Cambria" panose="02040503050406030204" pitchFamily="18" charset="0"/>
            </a:endParaRPr>
          </a:p>
          <a:p>
            <a:pPr marL="285750" indent="-285750">
              <a:buFont typeface="Arial" panose="020B0604020202020204" pitchFamily="34" charset="0"/>
              <a:buChar char="•"/>
            </a:pPr>
            <a:r>
              <a:rPr lang="en-US" sz="2500">
                <a:solidFill>
                  <a:schemeClr val="bg1"/>
                </a:solidFill>
                <a:latin typeface="Cambria" panose="02040503050406030204" pitchFamily="18" charset="0"/>
                <a:ea typeface="Cambria" panose="02040503050406030204" pitchFamily="18" charset="0"/>
              </a:rPr>
              <a:t>Is a standard or nonstandard term program;</a:t>
            </a:r>
          </a:p>
          <a:p>
            <a:pPr marL="285750" indent="-285750">
              <a:buFont typeface="Arial" panose="020B0604020202020204" pitchFamily="34" charset="0"/>
              <a:buChar char="•"/>
            </a:pPr>
            <a:endParaRPr lang="en-US" sz="2000">
              <a:solidFill>
                <a:schemeClr val="bg1"/>
              </a:solidFill>
              <a:latin typeface="Cambria" panose="02040503050406030204" pitchFamily="18" charset="0"/>
              <a:ea typeface="Cambria" panose="02040503050406030204" pitchFamily="18" charset="0"/>
            </a:endParaRPr>
          </a:p>
          <a:p>
            <a:pPr marL="285750" indent="-285750">
              <a:buFont typeface="Arial" panose="020B0604020202020204" pitchFamily="34" charset="0"/>
              <a:buChar char="•"/>
            </a:pPr>
            <a:r>
              <a:rPr lang="en-US" sz="2500">
                <a:solidFill>
                  <a:schemeClr val="bg1"/>
                </a:solidFill>
                <a:latin typeface="Cambria" panose="02040503050406030204" pitchFamily="18" charset="0"/>
                <a:ea typeface="Cambria" panose="02040503050406030204" pitchFamily="18" charset="0"/>
              </a:rPr>
              <a:t>Charges a student for each term on a subscription basis with the expectation that the student completes a specified number of credit hours (or the equivalent) during that term;</a:t>
            </a:r>
          </a:p>
          <a:p>
            <a:pPr marL="285750" indent="-285750">
              <a:buFont typeface="Arial" panose="020B0604020202020204" pitchFamily="34" charset="0"/>
              <a:buChar char="•"/>
            </a:pPr>
            <a:endParaRPr lang="en-US" sz="2000">
              <a:solidFill>
                <a:schemeClr val="bg1"/>
              </a:solidFill>
              <a:latin typeface="Cambria" panose="02040503050406030204" pitchFamily="18" charset="0"/>
              <a:ea typeface="Cambria" panose="02040503050406030204" pitchFamily="18" charset="0"/>
            </a:endParaRPr>
          </a:p>
          <a:p>
            <a:pPr marL="285750" indent="-285750">
              <a:buFont typeface="Arial" panose="020B0604020202020204" pitchFamily="34" charset="0"/>
              <a:buChar char="•"/>
            </a:pPr>
            <a:r>
              <a:rPr lang="en-US" sz="2500">
                <a:solidFill>
                  <a:schemeClr val="bg1"/>
                </a:solidFill>
                <a:latin typeface="Cambria" panose="02040503050406030204" pitchFamily="18" charset="0"/>
                <a:ea typeface="Cambria" panose="02040503050406030204" pitchFamily="18" charset="0"/>
              </a:rPr>
              <a:t>Does not require coursework to begin or end within established term dates; and</a:t>
            </a:r>
          </a:p>
          <a:p>
            <a:pPr marL="285750" indent="-285750">
              <a:buFont typeface="Arial" panose="020B0604020202020204" pitchFamily="34" charset="0"/>
              <a:buChar char="•"/>
            </a:pPr>
            <a:endParaRPr lang="en-US" sz="2000">
              <a:solidFill>
                <a:schemeClr val="bg1"/>
              </a:solidFill>
              <a:latin typeface="Cambria" panose="02040503050406030204" pitchFamily="18" charset="0"/>
              <a:ea typeface="Cambria" panose="02040503050406030204" pitchFamily="18" charset="0"/>
            </a:endParaRPr>
          </a:p>
          <a:p>
            <a:pPr marL="285750" indent="-285750">
              <a:buFont typeface="Arial" panose="020B0604020202020204" pitchFamily="34" charset="0"/>
              <a:buChar char="•"/>
            </a:pPr>
            <a:r>
              <a:rPr lang="en-US" sz="2600">
                <a:solidFill>
                  <a:schemeClr val="bg1"/>
                </a:solidFill>
                <a:latin typeface="Cambria" panose="02040503050406030204" pitchFamily="18" charset="0"/>
                <a:ea typeface="Cambria" panose="02040503050406030204" pitchFamily="18" charset="0"/>
              </a:rPr>
              <a:t>Is associated with a single enrollment status (e.g., full time or half time) that applies to a student throughout the program.</a:t>
            </a:r>
            <a:endParaRPr lang="en-US" sz="2800">
              <a:solidFill>
                <a:schemeClr val="bg1"/>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377556463"/>
      </p:ext>
    </p:extLst>
  </p:cSld>
  <p:clrMapOvr>
    <a:masterClrMapping/>
  </p:clrMapOvr>
</p:sld>
</file>

<file path=ppt/theme/theme1.xml><?xml version="1.0" encoding="utf-8"?>
<a:theme xmlns:a="http://schemas.openxmlformats.org/drawingml/2006/main" name="Office Theme">
  <a:themeElements>
    <a:clrScheme name="NextGen Colors">
      <a:dk1>
        <a:srgbClr val="191918"/>
      </a:dk1>
      <a:lt1>
        <a:srgbClr val="FFFFFF"/>
      </a:lt1>
      <a:dk2>
        <a:srgbClr val="2F3337"/>
      </a:dk2>
      <a:lt2>
        <a:srgbClr val="FFFFFE"/>
      </a:lt2>
      <a:accent1>
        <a:srgbClr val="2279A7"/>
      </a:accent1>
      <a:accent2>
        <a:srgbClr val="81C149"/>
      </a:accent2>
      <a:accent3>
        <a:srgbClr val="2CA34E"/>
      </a:accent3>
      <a:accent4>
        <a:srgbClr val="364755"/>
      </a:accent4>
      <a:accent5>
        <a:srgbClr val="E5DC6D"/>
      </a:accent5>
      <a:accent6>
        <a:srgbClr val="EBEDEE"/>
      </a:accent6>
      <a:hlink>
        <a:srgbClr val="2279A7"/>
      </a:hlink>
      <a:folHlink>
        <a:srgbClr val="34506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5.21.20_FSA_PowerpointTemplate" id="{0E69033A-4420-CB45-A9C1-9A9966634D49}" vid="{D5AB89A8-F229-504D-B51F-1F1DFB1E001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24DCB7AC5ECDD740B487BE4C07570BE9" ma:contentTypeVersion="11" ma:contentTypeDescription="Create a new document." ma:contentTypeScope="" ma:versionID="6ef928a2832287dd9e4fd57018114d0f">
  <xsd:schema xmlns:xsd="http://www.w3.org/2001/XMLSchema" xmlns:xs="http://www.w3.org/2001/XMLSchema" xmlns:p="http://schemas.microsoft.com/office/2006/metadata/properties" xmlns:ns2="bd10e23a-f09c-45e3-849e-438a97faa086" xmlns:ns3="a9a93928-7ac7-4c2f-90e6-3a0e778b9dd0" targetNamespace="http://schemas.microsoft.com/office/2006/metadata/properties" ma:root="true" ma:fieldsID="84ddaf00d8c3c63548edef123dd6eae5" ns2:_="" ns3:_="">
    <xsd:import namespace="bd10e23a-f09c-45e3-849e-438a97faa086"/>
    <xsd:import namespace="a9a93928-7ac7-4c2f-90e6-3a0e778b9dd0"/>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d10e23a-f09c-45e3-849e-438a97faa08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4" nillable="true" ma:displayName="Tags" ma:description="" ma:indexed="true"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9a93928-7ac7-4c2f-90e6-3a0e778b9dd0"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haredWithUsers xmlns="a9a93928-7ac7-4c2f-90e6-3a0e778b9dd0">
      <UserInfo>
        <DisplayName>Martin, Gregory</DisplayName>
        <AccountId>317</AccountId>
        <AccountType/>
      </UserInfo>
      <UserInfo>
        <DisplayName>Washington, Aaron</DisplayName>
        <AccountId>321</AccountId>
        <AccountType/>
      </UserInfo>
      <UserInfo>
        <DisplayName>Musser, David</DisplayName>
        <AccountId>12</AccountId>
        <AccountType/>
      </UserInfo>
    </SharedWithUsers>
  </documentManagement>
</p:properties>
</file>

<file path=customXml/itemProps1.xml><?xml version="1.0" encoding="utf-8"?>
<ds:datastoreItem xmlns:ds="http://schemas.openxmlformats.org/officeDocument/2006/customXml" ds:itemID="{1B2DCF16-C109-4A1A-8065-614F11557B4C}">
  <ds:schemaRefs>
    <ds:schemaRef ds:uri="http://schemas.microsoft.com/sharepoint/v3/contenttype/forms"/>
  </ds:schemaRefs>
</ds:datastoreItem>
</file>

<file path=customXml/itemProps2.xml><?xml version="1.0" encoding="utf-8"?>
<ds:datastoreItem xmlns:ds="http://schemas.openxmlformats.org/officeDocument/2006/customXml" ds:itemID="{6631599E-D017-4951-B205-6822A50FEEE5}">
  <ds:schemaRefs>
    <ds:schemaRef ds:uri="a9a93928-7ac7-4c2f-90e6-3a0e778b9dd0"/>
    <ds:schemaRef ds:uri="bd10e23a-f09c-45e3-849e-438a97faa08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AE376008-96D4-4ABA-979E-BB0A4B41A0EB}">
  <ds:schemaRefs>
    <ds:schemaRef ds:uri="a9a93928-7ac7-4c2f-90e6-3a0e778b9dd0"/>
    <ds:schemaRef ds:uri="bd10e23a-f09c-45e3-849e-438a97faa086"/>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Office Theme</Template>
  <TotalTime>3090</TotalTime>
  <Words>5696</Words>
  <Application>Microsoft Office PowerPoint</Application>
  <PresentationFormat>Widescreen</PresentationFormat>
  <Paragraphs>819</Paragraphs>
  <Slides>59</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59</vt:i4>
      </vt:variant>
    </vt:vector>
  </HeadingPairs>
  <TitlesOfParts>
    <vt:vector size="65" baseType="lpstr">
      <vt:lpstr>Arial</vt:lpstr>
      <vt:lpstr>Calibri</vt:lpstr>
      <vt:lpstr>Cambria</vt:lpstr>
      <vt:lpstr>Oswald</vt:lpstr>
      <vt:lpstr>Times New Roman</vt:lpstr>
      <vt:lpstr>Office Theme</vt:lpstr>
      <vt:lpstr>Welcome to our subscription-based programs webinar</vt:lpstr>
      <vt:lpstr>subscription-based programs: New Regulation Overview</vt:lpstr>
      <vt:lpstr>Presenters</vt:lpstr>
      <vt:lpstr>Agenda</vt:lpstr>
      <vt:lpstr>Introduction </vt:lpstr>
      <vt:lpstr>What is a subscription-based program?</vt:lpstr>
      <vt:lpstr>Subscription-based programs</vt:lpstr>
      <vt:lpstr>Subscription-based programs</vt:lpstr>
      <vt:lpstr>Subscription-based program: Definition</vt:lpstr>
      <vt:lpstr>Subscription-based programs</vt:lpstr>
      <vt:lpstr>Subscription-based program: terms</vt:lpstr>
      <vt:lpstr>Subscription-based program: charges</vt:lpstr>
      <vt:lpstr>Subscription-based program: coursework</vt:lpstr>
      <vt:lpstr>Subscription-based program: distance ed</vt:lpstr>
      <vt:lpstr>Subscription-based program: enrollment</vt:lpstr>
      <vt:lpstr>Subscription-based program: versions</vt:lpstr>
      <vt:lpstr>Subscription-based program: Reporting</vt:lpstr>
      <vt:lpstr>subscription-based ACADEMIC CALENDARS</vt:lpstr>
      <vt:lpstr>BACKGROUND: ACADEMIC CALENDARS</vt:lpstr>
      <vt:lpstr>BACKGROUND: ACADEMIC CALENDARS</vt:lpstr>
      <vt:lpstr>Subscription-based CALENDARS</vt:lpstr>
      <vt:lpstr>Subscription-based CALENDARS</vt:lpstr>
      <vt:lpstr>Subscription-based CALENDARS</vt:lpstr>
      <vt:lpstr>Subscription-based CALENDARS</vt:lpstr>
      <vt:lpstr>Subscription-based CALENDARS</vt:lpstr>
      <vt:lpstr>Course completion requirements</vt:lpstr>
      <vt:lpstr>Course completion Requirements</vt:lpstr>
      <vt:lpstr>Course completion Requirements</vt:lpstr>
      <vt:lpstr>Course completion Requirements</vt:lpstr>
      <vt:lpstr>Course completion example</vt:lpstr>
      <vt:lpstr>Course completion example</vt:lpstr>
      <vt:lpstr>Course completion example</vt:lpstr>
      <vt:lpstr>Course completion example</vt:lpstr>
      <vt:lpstr>Course completion example</vt:lpstr>
      <vt:lpstr>Course completion example</vt:lpstr>
      <vt:lpstr>Course completion example</vt:lpstr>
      <vt:lpstr>Course completion example</vt:lpstr>
      <vt:lpstr>Changing enrollment status</vt:lpstr>
      <vt:lpstr>Changing enrollment status</vt:lpstr>
      <vt:lpstr>Changing enrollment status</vt:lpstr>
      <vt:lpstr>Changing enrollment status</vt:lpstr>
      <vt:lpstr>Changing enrollment status</vt:lpstr>
      <vt:lpstr>Changing enrollment status</vt:lpstr>
      <vt:lpstr>Changing enrollment status</vt:lpstr>
      <vt:lpstr>Changing enrollment status</vt:lpstr>
      <vt:lpstr>SAP, R2T4, and Attendance</vt:lpstr>
      <vt:lpstr>Satisfactory academic progress</vt:lpstr>
      <vt:lpstr>Return of title iv funds</vt:lpstr>
      <vt:lpstr>Return of title iv funds</vt:lpstr>
      <vt:lpstr>Attendance and Pell Grant eligibility</vt:lpstr>
      <vt:lpstr>Attendance and Pell Grant eligibility</vt:lpstr>
      <vt:lpstr>Examples</vt:lpstr>
      <vt:lpstr>Example 1</vt:lpstr>
      <vt:lpstr>Example 1</vt:lpstr>
      <vt:lpstr>Example 2</vt:lpstr>
      <vt:lpstr>Example 3</vt:lpstr>
      <vt:lpstr>references</vt:lpstr>
      <vt:lpstr>References</vt:lpstr>
      <vt:lpstr>Questions?   ***********************************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NOTES on template use</dc:title>
  <dc:creator>Lloyd, Leslie</dc:creator>
  <cp:lastModifiedBy>Jones, Sharon</cp:lastModifiedBy>
  <cp:revision>249</cp:revision>
  <dcterms:created xsi:type="dcterms:W3CDTF">2020-06-18T13:31:15Z</dcterms:created>
  <dcterms:modified xsi:type="dcterms:W3CDTF">2021-05-07T17:08:55Z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0x01010024DCB7AC5ECDD740B487BE4C07570BE9</vt:lpwstr>
  </property>
  <property fmtid="{D5CDD505-2E9C-101B-9397-08002B2CF9AE}" pid="3" name="AuthorIds_UIVersion_2560">
    <vt:lpwstr>79</vt:lpwstr>
  </property>
  <property fmtid="{D5CDD505-2E9C-101B-9397-08002B2CF9AE}" pid="4" name="_dlc_DocIdItemGuid">
    <vt:lpwstr>09eddf05-61eb-4ce8-a968-753406ae8e4f</vt:lpwstr>
  </property>
</Properties>
</file>