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6.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7.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8.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800" r:id="rId5"/>
  </p:sldMasterIdLst>
  <p:notesMasterIdLst>
    <p:notesMasterId r:id="rId31"/>
  </p:notesMasterIdLst>
  <p:handoutMasterIdLst>
    <p:handoutMasterId r:id="rId32"/>
  </p:handoutMasterIdLst>
  <p:sldIdLst>
    <p:sldId id="256" r:id="rId6"/>
    <p:sldId id="490" r:id="rId7"/>
    <p:sldId id="492" r:id="rId8"/>
    <p:sldId id="458" r:id="rId9"/>
    <p:sldId id="477" r:id="rId10"/>
    <p:sldId id="278" r:id="rId11"/>
    <p:sldId id="499" r:id="rId12"/>
    <p:sldId id="503" r:id="rId13"/>
    <p:sldId id="504" r:id="rId14"/>
    <p:sldId id="461" r:id="rId15"/>
    <p:sldId id="470" r:id="rId16"/>
    <p:sldId id="488" r:id="rId17"/>
    <p:sldId id="471" r:id="rId18"/>
    <p:sldId id="472" r:id="rId19"/>
    <p:sldId id="473" r:id="rId20"/>
    <p:sldId id="474" r:id="rId21"/>
    <p:sldId id="500" r:id="rId22"/>
    <p:sldId id="489" r:id="rId23"/>
    <p:sldId id="494" r:id="rId24"/>
    <p:sldId id="495" r:id="rId25"/>
    <p:sldId id="496" r:id="rId26"/>
    <p:sldId id="501" r:id="rId27"/>
    <p:sldId id="502" r:id="rId28"/>
    <p:sldId id="497" r:id="rId29"/>
    <p:sldId id="498" r:id="rId30"/>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erpak, Kelly" initials="" lastIdx="1" clrIdx="0"/>
  <p:cmAuthor id="2" name="U.S. Department of Education" initials="" lastIdx="5" clrIdx="1"/>
  <p:cmAuthor id="3" name="Petracca, Ronald" initials="" lastIdx="10" clrIdx="2"/>
  <p:cmAuthor id="4" name="Irene Mylonas" initials="" lastIdx="10" clrIdx="3"/>
  <p:cmAuthor id="5" name="Kelly Terpak" initials="" lastIdx="13" clrIdx="4"/>
  <p:cmAuthor id="6" name="Ashley Brizzo" initials="" lastIdx="8"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666666"/>
    <a:srgbClr val="038A00"/>
    <a:srgbClr val="0C4790"/>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D726D31-41B0-4AFC-97FD-61DB542EEDC2}" v="1" dt="2023-08-28T13:57:14.94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901" autoAdjust="0"/>
  </p:normalViewPr>
  <p:slideViewPr>
    <p:cSldViewPr snapToGrid="0">
      <p:cViewPr varScale="1">
        <p:scale>
          <a:sx n="69" d="100"/>
          <a:sy n="69" d="100"/>
        </p:scale>
        <p:origin x="1620" y="48"/>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commentAuthors" Target="commentAuthor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viewProps" Target="viewProps.xml"/><Relationship Id="rId8" Type="http://schemas.openxmlformats.org/officeDocument/2006/relationships/slide" Target="slides/slide3.xml"/><Relationship Id="rId3" Type="http://schemas.openxmlformats.org/officeDocument/2006/relationships/customXml" Target="../customXml/item3.xml"/></Relationships>
</file>

<file path=ppt/diagrams/_rels/data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svg"/><Relationship Id="rId1" Type="http://schemas.openxmlformats.org/officeDocument/2006/relationships/image" Target="../media/image18.png"/><Relationship Id="rId4" Type="http://schemas.openxmlformats.org/officeDocument/2006/relationships/image" Target="../media/image21.svg"/></Relationships>
</file>

<file path=ppt/diagrams/_rels/data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svg"/><Relationship Id="rId1" Type="http://schemas.openxmlformats.org/officeDocument/2006/relationships/image" Target="../media/image6.png"/><Relationship Id="rId4" Type="http://schemas.openxmlformats.org/officeDocument/2006/relationships/image" Target="../media/image9.svg"/></Relationships>
</file>

<file path=ppt/diagrams/_rels/data7.xml.rels><?xml version="1.0" encoding="UTF-8" standalone="yes"?>
<Relationships xmlns="http://schemas.openxmlformats.org/package/2006/relationships"><Relationship Id="rId1" Type="http://schemas.openxmlformats.org/officeDocument/2006/relationships/hyperlink" Target="https://www2.ed.gov/about/offices/list/ocfo/humansub.html" TargetMode="External"/></Relationships>
</file>

<file path=ppt/diagrams/_rels/data8.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diagrams/_rels/data9.xml.rels><?xml version="1.0" encoding="UTF-8" standalone="yes"?>
<Relationships xmlns="http://schemas.openxmlformats.org/package/2006/relationships"><Relationship Id="rId1" Type="http://schemas.openxmlformats.org/officeDocument/2006/relationships/hyperlink" Target="http://eric.ed.gov/" TargetMode="External"/></Relationships>
</file>

<file path=ppt/diagrams/_rels/drawing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svg"/><Relationship Id="rId1" Type="http://schemas.openxmlformats.org/officeDocument/2006/relationships/image" Target="../media/image18.png"/><Relationship Id="rId4" Type="http://schemas.openxmlformats.org/officeDocument/2006/relationships/image" Target="../media/image21.svg"/></Relationships>
</file>

<file path=ppt/diagrams/_rels/drawing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svg"/><Relationship Id="rId1" Type="http://schemas.openxmlformats.org/officeDocument/2006/relationships/image" Target="../media/image6.png"/><Relationship Id="rId4" Type="http://schemas.openxmlformats.org/officeDocument/2006/relationships/image" Target="../media/image9.svg"/></Relationships>
</file>

<file path=ppt/diagrams/_rels/drawing7.xml.rels><?xml version="1.0" encoding="UTF-8" standalone="yes"?>
<Relationships xmlns="http://schemas.openxmlformats.org/package/2006/relationships"><Relationship Id="rId1" Type="http://schemas.openxmlformats.org/officeDocument/2006/relationships/hyperlink" Target="https://www2.ed.gov/about/offices/list/ocfo/humansub.html" TargetMode="External"/></Relationships>
</file>

<file path=ppt/diagrams/_rels/drawing8.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diagrams/_rels/drawing9.xml.rels><?xml version="1.0" encoding="UTF-8" standalone="yes"?>
<Relationships xmlns="http://schemas.openxmlformats.org/package/2006/relationships"><Relationship Id="rId1" Type="http://schemas.openxmlformats.org/officeDocument/2006/relationships/hyperlink" Target="http://eric.ed.gov/" TargetMode="Externa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E05B74-122D-493D-A99A-B4F5B87A5989}" type="doc">
      <dgm:prSet loTypeId="urn:microsoft.com/office/officeart/2005/8/layout/list1" loCatId="list" qsTypeId="urn:microsoft.com/office/officeart/2005/8/quickstyle/simple4" qsCatId="simple" csTypeId="urn:microsoft.com/office/officeart/2005/8/colors/colorful1" csCatId="colorful" phldr="1"/>
      <dgm:spPr/>
      <dgm:t>
        <a:bodyPr/>
        <a:lstStyle/>
        <a:p>
          <a:endParaRPr lang="en-US"/>
        </a:p>
      </dgm:t>
    </dgm:pt>
    <dgm:pt modelId="{EEFF6109-F46B-4DB2-A2F7-780511B19CB6}">
      <dgm:prSet custT="1"/>
      <dgm:spPr/>
      <dgm:t>
        <a:bodyPr/>
        <a:lstStyle/>
        <a:p>
          <a:r>
            <a:rPr lang="en-US" sz="2000" dirty="0"/>
            <a:t>Serving K-12 Students</a:t>
          </a:r>
        </a:p>
      </dgm:t>
    </dgm:pt>
    <dgm:pt modelId="{DA89ADE6-E309-475B-A9D1-FC5EED713497}" type="parTrans" cxnId="{3FDD485E-8B0C-4DD7-BE63-EF4E215E1A45}">
      <dgm:prSet/>
      <dgm:spPr/>
      <dgm:t>
        <a:bodyPr/>
        <a:lstStyle/>
        <a:p>
          <a:endParaRPr lang="en-US"/>
        </a:p>
      </dgm:t>
    </dgm:pt>
    <dgm:pt modelId="{57A0C700-354A-4DB0-8313-C4C2F743E911}" type="sibTrans" cxnId="{3FDD485E-8B0C-4DD7-BE63-EF4E215E1A45}">
      <dgm:prSet/>
      <dgm:spPr/>
      <dgm:t>
        <a:bodyPr/>
        <a:lstStyle/>
        <a:p>
          <a:endParaRPr lang="en-US"/>
        </a:p>
      </dgm:t>
    </dgm:pt>
    <dgm:pt modelId="{FFA0E404-2BC6-495E-9750-9C91D10AD1CD}">
      <dgm:prSet custT="1"/>
      <dgm:spPr/>
      <dgm:t>
        <a:bodyPr/>
        <a:lstStyle/>
        <a:p>
          <a:r>
            <a:rPr lang="en-US" sz="2000" dirty="0"/>
            <a:t>High-Need Students</a:t>
          </a:r>
        </a:p>
      </dgm:t>
    </dgm:pt>
    <dgm:pt modelId="{9469A953-5F27-498F-AA36-E8724F8C4806}" type="parTrans" cxnId="{E2886C83-CA32-4A68-9BE3-A56018B7CA37}">
      <dgm:prSet/>
      <dgm:spPr/>
      <dgm:t>
        <a:bodyPr/>
        <a:lstStyle/>
        <a:p>
          <a:endParaRPr lang="en-US"/>
        </a:p>
      </dgm:t>
    </dgm:pt>
    <dgm:pt modelId="{D42007F6-4CB9-4BE8-9175-FB4D06EEBF8A}" type="sibTrans" cxnId="{E2886C83-CA32-4A68-9BE3-A56018B7CA37}">
      <dgm:prSet/>
      <dgm:spPr/>
      <dgm:t>
        <a:bodyPr/>
        <a:lstStyle/>
        <a:p>
          <a:endParaRPr lang="en-US"/>
        </a:p>
      </dgm:t>
    </dgm:pt>
    <dgm:pt modelId="{7ED5E14F-C946-4CD3-B090-223F7076FA8C}">
      <dgm:prSet custT="1"/>
      <dgm:spPr/>
      <dgm:t>
        <a:bodyPr/>
        <a:lstStyle/>
        <a:p>
          <a:r>
            <a:rPr lang="en-US" sz="2000" dirty="0"/>
            <a:t>Funding Category</a:t>
          </a:r>
        </a:p>
      </dgm:t>
    </dgm:pt>
    <dgm:pt modelId="{16A7A85F-BDA4-4EFC-B2E9-FECF55B1A8B7}" type="parTrans" cxnId="{D4165255-AA07-4392-938B-2419A55FFD4F}">
      <dgm:prSet/>
      <dgm:spPr/>
      <dgm:t>
        <a:bodyPr/>
        <a:lstStyle/>
        <a:p>
          <a:endParaRPr lang="en-US"/>
        </a:p>
      </dgm:t>
    </dgm:pt>
    <dgm:pt modelId="{615DBD0A-9C9D-4BCD-A935-F8BB11F13AC4}" type="sibTrans" cxnId="{D4165255-AA07-4392-938B-2419A55FFD4F}">
      <dgm:prSet/>
      <dgm:spPr/>
      <dgm:t>
        <a:bodyPr/>
        <a:lstStyle/>
        <a:p>
          <a:endParaRPr lang="en-US"/>
        </a:p>
      </dgm:t>
    </dgm:pt>
    <dgm:pt modelId="{66DA1083-BFFD-40DC-9AFA-65316F89E7F1}">
      <dgm:prSet custT="1"/>
      <dgm:spPr/>
      <dgm:t>
        <a:bodyPr/>
        <a:lstStyle/>
        <a:p>
          <a:r>
            <a:rPr lang="en-US" sz="2000" dirty="0"/>
            <a:t>Cost Principles</a:t>
          </a:r>
        </a:p>
      </dgm:t>
    </dgm:pt>
    <dgm:pt modelId="{C7AA35B8-D0FB-4E2F-A48B-D3C394685E55}" type="parTrans" cxnId="{BE340F8A-64F8-4922-AD11-989C883B4604}">
      <dgm:prSet/>
      <dgm:spPr/>
      <dgm:t>
        <a:bodyPr/>
        <a:lstStyle/>
        <a:p>
          <a:endParaRPr lang="en-US"/>
        </a:p>
      </dgm:t>
    </dgm:pt>
    <dgm:pt modelId="{6D0DF2C1-74D4-4DDA-93BB-C4B63CF969E0}" type="sibTrans" cxnId="{BE340F8A-64F8-4922-AD11-989C883B4604}">
      <dgm:prSet/>
      <dgm:spPr/>
      <dgm:t>
        <a:bodyPr/>
        <a:lstStyle/>
        <a:p>
          <a:endParaRPr lang="en-US"/>
        </a:p>
      </dgm:t>
    </dgm:pt>
    <dgm:pt modelId="{D4881240-4085-413A-8609-F9AD5E47F0EF}">
      <dgm:prSet custT="1"/>
      <dgm:spPr/>
      <dgm:t>
        <a:bodyPr/>
        <a:lstStyle/>
        <a:p>
          <a:r>
            <a:rPr lang="en-US" sz="2000" dirty="0"/>
            <a:t>Matching Requirements</a:t>
          </a:r>
        </a:p>
      </dgm:t>
    </dgm:pt>
    <dgm:pt modelId="{899FEA1A-95B9-4962-9694-C6A5F2891087}" type="parTrans" cxnId="{E4B19665-55E4-4B93-B131-DB368CCAC065}">
      <dgm:prSet/>
      <dgm:spPr/>
      <dgm:t>
        <a:bodyPr/>
        <a:lstStyle/>
        <a:p>
          <a:endParaRPr lang="en-US"/>
        </a:p>
      </dgm:t>
    </dgm:pt>
    <dgm:pt modelId="{4EF17FCD-B419-4C71-9E8B-BCED881C726A}" type="sibTrans" cxnId="{E4B19665-55E4-4B93-B131-DB368CCAC065}">
      <dgm:prSet/>
      <dgm:spPr/>
      <dgm:t>
        <a:bodyPr/>
        <a:lstStyle/>
        <a:p>
          <a:endParaRPr lang="en-US"/>
        </a:p>
      </dgm:t>
    </dgm:pt>
    <dgm:pt modelId="{8E4EBE1F-75CF-494F-8517-38A7C3E3C905}">
      <dgm:prSet custT="1"/>
      <dgm:spPr/>
      <dgm:t>
        <a:bodyPr/>
        <a:lstStyle/>
        <a:p>
          <a:r>
            <a:rPr lang="en-US" sz="2000" dirty="0"/>
            <a:t>Independent Evaluation</a:t>
          </a:r>
        </a:p>
      </dgm:t>
    </dgm:pt>
    <dgm:pt modelId="{BCF6F213-F484-4C4E-B0A0-74FD1F08B528}" type="parTrans" cxnId="{0CB9BF21-5C48-4A16-8D2F-8DBB3BEC316F}">
      <dgm:prSet/>
      <dgm:spPr/>
      <dgm:t>
        <a:bodyPr/>
        <a:lstStyle/>
        <a:p>
          <a:endParaRPr lang="en-US"/>
        </a:p>
      </dgm:t>
    </dgm:pt>
    <dgm:pt modelId="{6D7ACBF2-4832-4BBD-9A25-2C575F0E3AF5}" type="sibTrans" cxnId="{0CB9BF21-5C48-4A16-8D2F-8DBB3BEC316F}">
      <dgm:prSet/>
      <dgm:spPr/>
      <dgm:t>
        <a:bodyPr/>
        <a:lstStyle/>
        <a:p>
          <a:endParaRPr lang="en-US"/>
        </a:p>
      </dgm:t>
    </dgm:pt>
    <dgm:pt modelId="{06AE3435-14C4-4815-A8C0-5741445FD656}">
      <dgm:prSet custT="1"/>
      <dgm:spPr/>
      <dgm:t>
        <a:bodyPr/>
        <a:lstStyle/>
        <a:p>
          <a:r>
            <a:rPr lang="en-US" sz="2000" dirty="0"/>
            <a:t>Open Licensing Rule</a:t>
          </a:r>
        </a:p>
      </dgm:t>
    </dgm:pt>
    <dgm:pt modelId="{009C0D59-1A25-49FC-BE59-C49C1AC70101}" type="parTrans" cxnId="{175E0C3E-D575-41EC-92B0-73F0C9FE8592}">
      <dgm:prSet/>
      <dgm:spPr/>
      <dgm:t>
        <a:bodyPr/>
        <a:lstStyle/>
        <a:p>
          <a:endParaRPr lang="en-US"/>
        </a:p>
      </dgm:t>
    </dgm:pt>
    <dgm:pt modelId="{164C83BC-AC6A-40E0-85BA-B52B891A416B}" type="sibTrans" cxnId="{175E0C3E-D575-41EC-92B0-73F0C9FE8592}">
      <dgm:prSet/>
      <dgm:spPr/>
      <dgm:t>
        <a:bodyPr/>
        <a:lstStyle/>
        <a:p>
          <a:endParaRPr lang="en-US"/>
        </a:p>
      </dgm:t>
    </dgm:pt>
    <dgm:pt modelId="{C55F0F7D-0C61-4371-9AE4-5DAF6A0709D8}">
      <dgm:prSet custT="1"/>
      <dgm:spPr/>
      <dgm:t>
        <a:bodyPr/>
        <a:lstStyle/>
        <a:p>
          <a:r>
            <a:rPr lang="en-US" sz="2000" dirty="0"/>
            <a:t>Reporting Requirements</a:t>
          </a:r>
        </a:p>
      </dgm:t>
    </dgm:pt>
    <dgm:pt modelId="{EF0387AC-35A4-4344-A604-21C09594E6A9}" type="parTrans" cxnId="{44F0FF43-B532-4192-975C-2A7A4D71C981}">
      <dgm:prSet/>
      <dgm:spPr/>
      <dgm:t>
        <a:bodyPr/>
        <a:lstStyle/>
        <a:p>
          <a:endParaRPr lang="en-US"/>
        </a:p>
      </dgm:t>
    </dgm:pt>
    <dgm:pt modelId="{016FCC85-0FBB-4659-9F03-0AC1493E6A11}" type="sibTrans" cxnId="{44F0FF43-B532-4192-975C-2A7A4D71C981}">
      <dgm:prSet/>
      <dgm:spPr/>
      <dgm:t>
        <a:bodyPr/>
        <a:lstStyle/>
        <a:p>
          <a:endParaRPr lang="en-US"/>
        </a:p>
      </dgm:t>
    </dgm:pt>
    <dgm:pt modelId="{7E7B88C5-7654-4DD1-B0DD-731B8C1E31CE}">
      <dgm:prSet custT="1"/>
      <dgm:spPr/>
      <dgm:t>
        <a:bodyPr/>
        <a:lstStyle/>
        <a:p>
          <a:r>
            <a:rPr lang="en-US" sz="1800" dirty="0"/>
            <a:t>Evaluation</a:t>
          </a:r>
        </a:p>
      </dgm:t>
    </dgm:pt>
    <dgm:pt modelId="{05909364-A7A1-49D3-9BB7-45F360A37DBA}" type="parTrans" cxnId="{BFB30A9C-F208-455F-8EBE-CA93094D2849}">
      <dgm:prSet/>
      <dgm:spPr/>
      <dgm:t>
        <a:bodyPr/>
        <a:lstStyle/>
        <a:p>
          <a:endParaRPr lang="en-US"/>
        </a:p>
      </dgm:t>
    </dgm:pt>
    <dgm:pt modelId="{F111697E-168E-4E02-B4DF-C485FF5475C6}" type="sibTrans" cxnId="{BFB30A9C-F208-455F-8EBE-CA93094D2849}">
      <dgm:prSet/>
      <dgm:spPr/>
      <dgm:t>
        <a:bodyPr/>
        <a:lstStyle/>
        <a:p>
          <a:endParaRPr lang="en-US"/>
        </a:p>
      </dgm:t>
    </dgm:pt>
    <dgm:pt modelId="{DA575477-D174-4E68-B0A7-1DF5F752D64F}">
      <dgm:prSet custT="1"/>
      <dgm:spPr/>
      <dgm:t>
        <a:bodyPr/>
        <a:lstStyle/>
        <a:p>
          <a:r>
            <a:rPr lang="en-US" sz="1800" dirty="0"/>
            <a:t>EIR Program Performance Measures </a:t>
          </a:r>
        </a:p>
      </dgm:t>
    </dgm:pt>
    <dgm:pt modelId="{EE6A4A44-DD10-453B-809F-85FAA606CE62}" type="parTrans" cxnId="{22B20DA3-9ED8-4809-8041-87C5724B39E9}">
      <dgm:prSet/>
      <dgm:spPr/>
      <dgm:t>
        <a:bodyPr/>
        <a:lstStyle/>
        <a:p>
          <a:endParaRPr lang="en-US"/>
        </a:p>
      </dgm:t>
    </dgm:pt>
    <dgm:pt modelId="{06F76CC3-994D-4798-AEF9-0AC7361F71F3}" type="sibTrans" cxnId="{22B20DA3-9ED8-4809-8041-87C5724B39E9}">
      <dgm:prSet/>
      <dgm:spPr/>
      <dgm:t>
        <a:bodyPr/>
        <a:lstStyle/>
        <a:p>
          <a:endParaRPr lang="en-US"/>
        </a:p>
      </dgm:t>
    </dgm:pt>
    <dgm:pt modelId="{4A3AF231-8BB0-4970-89CE-E5AA25218DB0}">
      <dgm:prSet custT="1"/>
      <dgm:spPr/>
      <dgm:t>
        <a:bodyPr/>
        <a:lstStyle/>
        <a:p>
          <a:r>
            <a:rPr lang="en-US" sz="1800" dirty="0"/>
            <a:t>Project Specific Performance Measures </a:t>
          </a:r>
        </a:p>
      </dgm:t>
    </dgm:pt>
    <dgm:pt modelId="{F9E71C5C-27D7-40E3-B77C-10DECBE58869}" type="parTrans" cxnId="{4A7BCC0B-8B29-497C-89CC-3F5CC16A7AA9}">
      <dgm:prSet/>
      <dgm:spPr/>
      <dgm:t>
        <a:bodyPr/>
        <a:lstStyle/>
        <a:p>
          <a:endParaRPr lang="en-US"/>
        </a:p>
      </dgm:t>
    </dgm:pt>
    <dgm:pt modelId="{3A00AE38-0A9B-4EF8-8603-D6B90DEDDAEB}" type="sibTrans" cxnId="{4A7BCC0B-8B29-497C-89CC-3F5CC16A7AA9}">
      <dgm:prSet/>
      <dgm:spPr/>
      <dgm:t>
        <a:bodyPr/>
        <a:lstStyle/>
        <a:p>
          <a:endParaRPr lang="en-US"/>
        </a:p>
      </dgm:t>
    </dgm:pt>
    <dgm:pt modelId="{B73B6DDB-E83D-4196-AA6D-8BF3C8D00921}" type="pres">
      <dgm:prSet presAssocID="{BDE05B74-122D-493D-A99A-B4F5B87A5989}" presName="linear" presStyleCnt="0">
        <dgm:presLayoutVars>
          <dgm:dir/>
          <dgm:animLvl val="lvl"/>
          <dgm:resizeHandles val="exact"/>
        </dgm:presLayoutVars>
      </dgm:prSet>
      <dgm:spPr/>
    </dgm:pt>
    <dgm:pt modelId="{EDB41A4C-C079-4D93-A107-979432717970}" type="pres">
      <dgm:prSet presAssocID="{EEFF6109-F46B-4DB2-A2F7-780511B19CB6}" presName="parentLin" presStyleCnt="0"/>
      <dgm:spPr/>
    </dgm:pt>
    <dgm:pt modelId="{FB983E27-0526-492D-B49A-6B3EB7085A4C}" type="pres">
      <dgm:prSet presAssocID="{EEFF6109-F46B-4DB2-A2F7-780511B19CB6}" presName="parentLeftMargin" presStyleLbl="node1" presStyleIdx="0" presStyleCnt="8"/>
      <dgm:spPr/>
    </dgm:pt>
    <dgm:pt modelId="{0454DC63-DE98-48D9-A50A-A5D8C2971914}" type="pres">
      <dgm:prSet presAssocID="{EEFF6109-F46B-4DB2-A2F7-780511B19CB6}" presName="parentText" presStyleLbl="node1" presStyleIdx="0" presStyleCnt="8">
        <dgm:presLayoutVars>
          <dgm:chMax val="0"/>
          <dgm:bulletEnabled val="1"/>
        </dgm:presLayoutVars>
      </dgm:prSet>
      <dgm:spPr/>
    </dgm:pt>
    <dgm:pt modelId="{96154D94-C1DB-4920-82E3-C7A98CF397B3}" type="pres">
      <dgm:prSet presAssocID="{EEFF6109-F46B-4DB2-A2F7-780511B19CB6}" presName="negativeSpace" presStyleCnt="0"/>
      <dgm:spPr/>
    </dgm:pt>
    <dgm:pt modelId="{6A3B5680-B74A-4E03-88B7-483392248B81}" type="pres">
      <dgm:prSet presAssocID="{EEFF6109-F46B-4DB2-A2F7-780511B19CB6}" presName="childText" presStyleLbl="conFgAcc1" presStyleIdx="0" presStyleCnt="8">
        <dgm:presLayoutVars>
          <dgm:bulletEnabled val="1"/>
        </dgm:presLayoutVars>
      </dgm:prSet>
      <dgm:spPr/>
    </dgm:pt>
    <dgm:pt modelId="{A985C06E-C688-4202-B9C2-5FAFBEA9E726}" type="pres">
      <dgm:prSet presAssocID="{57A0C700-354A-4DB0-8313-C4C2F743E911}" presName="spaceBetweenRectangles" presStyleCnt="0"/>
      <dgm:spPr/>
    </dgm:pt>
    <dgm:pt modelId="{7EB19D1D-C204-4BC4-8167-39CBB6E0A2FC}" type="pres">
      <dgm:prSet presAssocID="{FFA0E404-2BC6-495E-9750-9C91D10AD1CD}" presName="parentLin" presStyleCnt="0"/>
      <dgm:spPr/>
    </dgm:pt>
    <dgm:pt modelId="{EE39EDBD-6BAD-4204-8DDF-46666EC8FB83}" type="pres">
      <dgm:prSet presAssocID="{FFA0E404-2BC6-495E-9750-9C91D10AD1CD}" presName="parentLeftMargin" presStyleLbl="node1" presStyleIdx="0" presStyleCnt="8"/>
      <dgm:spPr/>
    </dgm:pt>
    <dgm:pt modelId="{77D8814C-3376-407F-A4DA-219014AD089A}" type="pres">
      <dgm:prSet presAssocID="{FFA0E404-2BC6-495E-9750-9C91D10AD1CD}" presName="parentText" presStyleLbl="node1" presStyleIdx="1" presStyleCnt="8">
        <dgm:presLayoutVars>
          <dgm:chMax val="0"/>
          <dgm:bulletEnabled val="1"/>
        </dgm:presLayoutVars>
      </dgm:prSet>
      <dgm:spPr/>
    </dgm:pt>
    <dgm:pt modelId="{3EE46A61-DBF4-4AF3-8023-8A2642CFF318}" type="pres">
      <dgm:prSet presAssocID="{FFA0E404-2BC6-495E-9750-9C91D10AD1CD}" presName="negativeSpace" presStyleCnt="0"/>
      <dgm:spPr/>
    </dgm:pt>
    <dgm:pt modelId="{C2242058-B2A3-4715-8BCC-3BE41389F06C}" type="pres">
      <dgm:prSet presAssocID="{FFA0E404-2BC6-495E-9750-9C91D10AD1CD}" presName="childText" presStyleLbl="conFgAcc1" presStyleIdx="1" presStyleCnt="8">
        <dgm:presLayoutVars>
          <dgm:bulletEnabled val="1"/>
        </dgm:presLayoutVars>
      </dgm:prSet>
      <dgm:spPr/>
    </dgm:pt>
    <dgm:pt modelId="{1319A42D-D691-47C0-944F-F3B8F1D2A7C0}" type="pres">
      <dgm:prSet presAssocID="{D42007F6-4CB9-4BE8-9175-FB4D06EEBF8A}" presName="spaceBetweenRectangles" presStyleCnt="0"/>
      <dgm:spPr/>
    </dgm:pt>
    <dgm:pt modelId="{795E3EA7-98B6-4B91-9941-5FDAE0602B18}" type="pres">
      <dgm:prSet presAssocID="{7ED5E14F-C946-4CD3-B090-223F7076FA8C}" presName="parentLin" presStyleCnt="0"/>
      <dgm:spPr/>
    </dgm:pt>
    <dgm:pt modelId="{B39B3ADF-4F58-40B0-84C9-D3FC29708ABE}" type="pres">
      <dgm:prSet presAssocID="{7ED5E14F-C946-4CD3-B090-223F7076FA8C}" presName="parentLeftMargin" presStyleLbl="node1" presStyleIdx="1" presStyleCnt="8"/>
      <dgm:spPr/>
    </dgm:pt>
    <dgm:pt modelId="{79B294EE-B7E4-4349-B2E7-C03D4F5409DD}" type="pres">
      <dgm:prSet presAssocID="{7ED5E14F-C946-4CD3-B090-223F7076FA8C}" presName="parentText" presStyleLbl="node1" presStyleIdx="2" presStyleCnt="8">
        <dgm:presLayoutVars>
          <dgm:chMax val="0"/>
          <dgm:bulletEnabled val="1"/>
        </dgm:presLayoutVars>
      </dgm:prSet>
      <dgm:spPr/>
    </dgm:pt>
    <dgm:pt modelId="{BBECEB6B-BE7B-4D17-BABC-35E7BFED5683}" type="pres">
      <dgm:prSet presAssocID="{7ED5E14F-C946-4CD3-B090-223F7076FA8C}" presName="negativeSpace" presStyleCnt="0"/>
      <dgm:spPr/>
    </dgm:pt>
    <dgm:pt modelId="{21B8F7B0-D436-4281-8544-9BF18CD90ED2}" type="pres">
      <dgm:prSet presAssocID="{7ED5E14F-C946-4CD3-B090-223F7076FA8C}" presName="childText" presStyleLbl="conFgAcc1" presStyleIdx="2" presStyleCnt="8">
        <dgm:presLayoutVars>
          <dgm:bulletEnabled val="1"/>
        </dgm:presLayoutVars>
      </dgm:prSet>
      <dgm:spPr/>
    </dgm:pt>
    <dgm:pt modelId="{B964F627-BDE0-4494-AEE8-54A298528B86}" type="pres">
      <dgm:prSet presAssocID="{615DBD0A-9C9D-4BCD-A935-F8BB11F13AC4}" presName="spaceBetweenRectangles" presStyleCnt="0"/>
      <dgm:spPr/>
    </dgm:pt>
    <dgm:pt modelId="{D18BE80B-FB2A-43E0-9990-D3B5D79930A0}" type="pres">
      <dgm:prSet presAssocID="{66DA1083-BFFD-40DC-9AFA-65316F89E7F1}" presName="parentLin" presStyleCnt="0"/>
      <dgm:spPr/>
    </dgm:pt>
    <dgm:pt modelId="{A5527187-62AC-4787-9279-8987EEC5A53C}" type="pres">
      <dgm:prSet presAssocID="{66DA1083-BFFD-40DC-9AFA-65316F89E7F1}" presName="parentLeftMargin" presStyleLbl="node1" presStyleIdx="2" presStyleCnt="8"/>
      <dgm:spPr/>
    </dgm:pt>
    <dgm:pt modelId="{02B5A5F5-6BFB-4C7A-BE8B-59FBE027EB5C}" type="pres">
      <dgm:prSet presAssocID="{66DA1083-BFFD-40DC-9AFA-65316F89E7F1}" presName="parentText" presStyleLbl="node1" presStyleIdx="3" presStyleCnt="8">
        <dgm:presLayoutVars>
          <dgm:chMax val="0"/>
          <dgm:bulletEnabled val="1"/>
        </dgm:presLayoutVars>
      </dgm:prSet>
      <dgm:spPr/>
    </dgm:pt>
    <dgm:pt modelId="{D9B57376-0074-4F08-A960-58E5EFDEA3AC}" type="pres">
      <dgm:prSet presAssocID="{66DA1083-BFFD-40DC-9AFA-65316F89E7F1}" presName="negativeSpace" presStyleCnt="0"/>
      <dgm:spPr/>
    </dgm:pt>
    <dgm:pt modelId="{00B80D8E-A5CA-4F9A-B584-8D0202C2401B}" type="pres">
      <dgm:prSet presAssocID="{66DA1083-BFFD-40DC-9AFA-65316F89E7F1}" presName="childText" presStyleLbl="conFgAcc1" presStyleIdx="3" presStyleCnt="8">
        <dgm:presLayoutVars>
          <dgm:bulletEnabled val="1"/>
        </dgm:presLayoutVars>
      </dgm:prSet>
      <dgm:spPr/>
    </dgm:pt>
    <dgm:pt modelId="{87A291D4-994E-465E-AD76-F99A9C17CA8B}" type="pres">
      <dgm:prSet presAssocID="{6D0DF2C1-74D4-4DDA-93BB-C4B63CF969E0}" presName="spaceBetweenRectangles" presStyleCnt="0"/>
      <dgm:spPr/>
    </dgm:pt>
    <dgm:pt modelId="{498BA126-AC2B-4CE7-895E-B6E790839AE8}" type="pres">
      <dgm:prSet presAssocID="{D4881240-4085-413A-8609-F9AD5E47F0EF}" presName="parentLin" presStyleCnt="0"/>
      <dgm:spPr/>
    </dgm:pt>
    <dgm:pt modelId="{D180F5CB-3296-4D8E-A2DE-83FA9E8375E6}" type="pres">
      <dgm:prSet presAssocID="{D4881240-4085-413A-8609-F9AD5E47F0EF}" presName="parentLeftMargin" presStyleLbl="node1" presStyleIdx="3" presStyleCnt="8"/>
      <dgm:spPr/>
    </dgm:pt>
    <dgm:pt modelId="{728C2AF5-062C-43FD-B2E5-5CBA9DE853A8}" type="pres">
      <dgm:prSet presAssocID="{D4881240-4085-413A-8609-F9AD5E47F0EF}" presName="parentText" presStyleLbl="node1" presStyleIdx="4" presStyleCnt="8">
        <dgm:presLayoutVars>
          <dgm:chMax val="0"/>
          <dgm:bulletEnabled val="1"/>
        </dgm:presLayoutVars>
      </dgm:prSet>
      <dgm:spPr/>
    </dgm:pt>
    <dgm:pt modelId="{921CBDAD-056E-4002-9523-6C0CA964C80E}" type="pres">
      <dgm:prSet presAssocID="{D4881240-4085-413A-8609-F9AD5E47F0EF}" presName="negativeSpace" presStyleCnt="0"/>
      <dgm:spPr/>
    </dgm:pt>
    <dgm:pt modelId="{B8D80D83-0FE2-41B0-B6A4-292774517F57}" type="pres">
      <dgm:prSet presAssocID="{D4881240-4085-413A-8609-F9AD5E47F0EF}" presName="childText" presStyleLbl="conFgAcc1" presStyleIdx="4" presStyleCnt="8">
        <dgm:presLayoutVars>
          <dgm:bulletEnabled val="1"/>
        </dgm:presLayoutVars>
      </dgm:prSet>
      <dgm:spPr/>
    </dgm:pt>
    <dgm:pt modelId="{9415C363-70DC-4088-B416-75C6D1050128}" type="pres">
      <dgm:prSet presAssocID="{4EF17FCD-B419-4C71-9E8B-BCED881C726A}" presName="spaceBetweenRectangles" presStyleCnt="0"/>
      <dgm:spPr/>
    </dgm:pt>
    <dgm:pt modelId="{72D9C4B9-3E7D-4FF1-88E7-F64DD4B9F21C}" type="pres">
      <dgm:prSet presAssocID="{8E4EBE1F-75CF-494F-8517-38A7C3E3C905}" presName="parentLin" presStyleCnt="0"/>
      <dgm:spPr/>
    </dgm:pt>
    <dgm:pt modelId="{82E7628F-946F-4E3A-9DD7-4FD0D13E496A}" type="pres">
      <dgm:prSet presAssocID="{8E4EBE1F-75CF-494F-8517-38A7C3E3C905}" presName="parentLeftMargin" presStyleLbl="node1" presStyleIdx="4" presStyleCnt="8"/>
      <dgm:spPr/>
    </dgm:pt>
    <dgm:pt modelId="{6234CA08-AAAA-412A-BA9E-CFB6D2406006}" type="pres">
      <dgm:prSet presAssocID="{8E4EBE1F-75CF-494F-8517-38A7C3E3C905}" presName="parentText" presStyleLbl="node1" presStyleIdx="5" presStyleCnt="8">
        <dgm:presLayoutVars>
          <dgm:chMax val="0"/>
          <dgm:bulletEnabled val="1"/>
        </dgm:presLayoutVars>
      </dgm:prSet>
      <dgm:spPr/>
    </dgm:pt>
    <dgm:pt modelId="{47C20BE7-DD28-450D-8648-82FF95EBD085}" type="pres">
      <dgm:prSet presAssocID="{8E4EBE1F-75CF-494F-8517-38A7C3E3C905}" presName="negativeSpace" presStyleCnt="0"/>
      <dgm:spPr/>
    </dgm:pt>
    <dgm:pt modelId="{987CBBEC-20AC-4F66-9FDE-CEFF3F164769}" type="pres">
      <dgm:prSet presAssocID="{8E4EBE1F-75CF-494F-8517-38A7C3E3C905}" presName="childText" presStyleLbl="conFgAcc1" presStyleIdx="5" presStyleCnt="8">
        <dgm:presLayoutVars>
          <dgm:bulletEnabled val="1"/>
        </dgm:presLayoutVars>
      </dgm:prSet>
      <dgm:spPr/>
    </dgm:pt>
    <dgm:pt modelId="{264BA1E4-12FF-40F9-AE27-99513483699A}" type="pres">
      <dgm:prSet presAssocID="{6D7ACBF2-4832-4BBD-9A25-2C575F0E3AF5}" presName="spaceBetweenRectangles" presStyleCnt="0"/>
      <dgm:spPr/>
    </dgm:pt>
    <dgm:pt modelId="{B14E814A-6475-4B91-91D3-AC3DAF58C828}" type="pres">
      <dgm:prSet presAssocID="{06AE3435-14C4-4815-A8C0-5741445FD656}" presName="parentLin" presStyleCnt="0"/>
      <dgm:spPr/>
    </dgm:pt>
    <dgm:pt modelId="{F447076A-E64E-4EEB-8761-7F4DF51A4A49}" type="pres">
      <dgm:prSet presAssocID="{06AE3435-14C4-4815-A8C0-5741445FD656}" presName="parentLeftMargin" presStyleLbl="node1" presStyleIdx="5" presStyleCnt="8"/>
      <dgm:spPr/>
    </dgm:pt>
    <dgm:pt modelId="{234DCBF4-364E-4FC5-B675-7D786BA8E6ED}" type="pres">
      <dgm:prSet presAssocID="{06AE3435-14C4-4815-A8C0-5741445FD656}" presName="parentText" presStyleLbl="node1" presStyleIdx="6" presStyleCnt="8">
        <dgm:presLayoutVars>
          <dgm:chMax val="0"/>
          <dgm:bulletEnabled val="1"/>
        </dgm:presLayoutVars>
      </dgm:prSet>
      <dgm:spPr/>
    </dgm:pt>
    <dgm:pt modelId="{D335A7E7-D0CA-4C5A-B95A-1CBC6E4F788E}" type="pres">
      <dgm:prSet presAssocID="{06AE3435-14C4-4815-A8C0-5741445FD656}" presName="negativeSpace" presStyleCnt="0"/>
      <dgm:spPr/>
    </dgm:pt>
    <dgm:pt modelId="{3527CDB3-1C47-4CA0-ACBD-E89272D6518F}" type="pres">
      <dgm:prSet presAssocID="{06AE3435-14C4-4815-A8C0-5741445FD656}" presName="childText" presStyleLbl="conFgAcc1" presStyleIdx="6" presStyleCnt="8">
        <dgm:presLayoutVars>
          <dgm:bulletEnabled val="1"/>
        </dgm:presLayoutVars>
      </dgm:prSet>
      <dgm:spPr/>
    </dgm:pt>
    <dgm:pt modelId="{427B12FD-8499-4EB7-A92F-46F929365504}" type="pres">
      <dgm:prSet presAssocID="{164C83BC-AC6A-40E0-85BA-B52B891A416B}" presName="spaceBetweenRectangles" presStyleCnt="0"/>
      <dgm:spPr/>
    </dgm:pt>
    <dgm:pt modelId="{16687389-9D50-46CA-BC27-604524331620}" type="pres">
      <dgm:prSet presAssocID="{C55F0F7D-0C61-4371-9AE4-5DAF6A0709D8}" presName="parentLin" presStyleCnt="0"/>
      <dgm:spPr/>
    </dgm:pt>
    <dgm:pt modelId="{004441A9-52E3-435B-B933-8929FE94FD1A}" type="pres">
      <dgm:prSet presAssocID="{C55F0F7D-0C61-4371-9AE4-5DAF6A0709D8}" presName="parentLeftMargin" presStyleLbl="node1" presStyleIdx="6" presStyleCnt="8"/>
      <dgm:spPr/>
    </dgm:pt>
    <dgm:pt modelId="{329CAC45-AD6D-4D23-998B-8353E7FEBFC9}" type="pres">
      <dgm:prSet presAssocID="{C55F0F7D-0C61-4371-9AE4-5DAF6A0709D8}" presName="parentText" presStyleLbl="node1" presStyleIdx="7" presStyleCnt="8">
        <dgm:presLayoutVars>
          <dgm:chMax val="0"/>
          <dgm:bulletEnabled val="1"/>
        </dgm:presLayoutVars>
      </dgm:prSet>
      <dgm:spPr/>
    </dgm:pt>
    <dgm:pt modelId="{5A2EA958-8B94-40C2-9058-DF764D341268}" type="pres">
      <dgm:prSet presAssocID="{C55F0F7D-0C61-4371-9AE4-5DAF6A0709D8}" presName="negativeSpace" presStyleCnt="0"/>
      <dgm:spPr/>
    </dgm:pt>
    <dgm:pt modelId="{749A11AC-4DF0-4200-9089-233AAA584225}" type="pres">
      <dgm:prSet presAssocID="{C55F0F7D-0C61-4371-9AE4-5DAF6A0709D8}" presName="childText" presStyleLbl="conFgAcc1" presStyleIdx="7" presStyleCnt="8">
        <dgm:presLayoutVars>
          <dgm:bulletEnabled val="1"/>
        </dgm:presLayoutVars>
      </dgm:prSet>
      <dgm:spPr/>
    </dgm:pt>
  </dgm:ptLst>
  <dgm:cxnLst>
    <dgm:cxn modelId="{4A7BCC0B-8B29-497C-89CC-3F5CC16A7AA9}" srcId="{C55F0F7D-0C61-4371-9AE4-5DAF6A0709D8}" destId="{4A3AF231-8BB0-4970-89CE-E5AA25218DB0}" srcOrd="2" destOrd="0" parTransId="{F9E71C5C-27D7-40E3-B77C-10DECBE58869}" sibTransId="{3A00AE38-0A9B-4EF8-8603-D6B90DEDDAEB}"/>
    <dgm:cxn modelId="{B0217F0E-99F0-42BB-9D2E-77C6773BD218}" type="presOf" srcId="{8E4EBE1F-75CF-494F-8517-38A7C3E3C905}" destId="{82E7628F-946F-4E3A-9DD7-4FD0D13E496A}" srcOrd="0" destOrd="0" presId="urn:microsoft.com/office/officeart/2005/8/layout/list1"/>
    <dgm:cxn modelId="{0CB9BF21-5C48-4A16-8D2F-8DBB3BEC316F}" srcId="{BDE05B74-122D-493D-A99A-B4F5B87A5989}" destId="{8E4EBE1F-75CF-494F-8517-38A7C3E3C905}" srcOrd="5" destOrd="0" parTransId="{BCF6F213-F484-4C4E-B0A0-74FD1F08B528}" sibTransId="{6D7ACBF2-4832-4BBD-9A25-2C575F0E3AF5}"/>
    <dgm:cxn modelId="{0D1BAC2E-5B26-46BC-9C49-199436BB678E}" type="presOf" srcId="{7ED5E14F-C946-4CD3-B090-223F7076FA8C}" destId="{79B294EE-B7E4-4349-B2E7-C03D4F5409DD}" srcOrd="1" destOrd="0" presId="urn:microsoft.com/office/officeart/2005/8/layout/list1"/>
    <dgm:cxn modelId="{175E0C3E-D575-41EC-92B0-73F0C9FE8592}" srcId="{BDE05B74-122D-493D-A99A-B4F5B87A5989}" destId="{06AE3435-14C4-4815-A8C0-5741445FD656}" srcOrd="6" destOrd="0" parTransId="{009C0D59-1A25-49FC-BE59-C49C1AC70101}" sibTransId="{164C83BC-AC6A-40E0-85BA-B52B891A416B}"/>
    <dgm:cxn modelId="{4C982F3E-BBFA-4A84-81A0-935910FEA052}" type="presOf" srcId="{4A3AF231-8BB0-4970-89CE-E5AA25218DB0}" destId="{749A11AC-4DF0-4200-9089-233AAA584225}" srcOrd="0" destOrd="2" presId="urn:microsoft.com/office/officeart/2005/8/layout/list1"/>
    <dgm:cxn modelId="{3FDD485E-8B0C-4DD7-BE63-EF4E215E1A45}" srcId="{BDE05B74-122D-493D-A99A-B4F5B87A5989}" destId="{EEFF6109-F46B-4DB2-A2F7-780511B19CB6}" srcOrd="0" destOrd="0" parTransId="{DA89ADE6-E309-475B-A9D1-FC5EED713497}" sibTransId="{57A0C700-354A-4DB0-8313-C4C2F743E911}"/>
    <dgm:cxn modelId="{C3883060-32DB-41A7-AFB8-B20C5BD49268}" type="presOf" srcId="{C55F0F7D-0C61-4371-9AE4-5DAF6A0709D8}" destId="{004441A9-52E3-435B-B933-8929FE94FD1A}" srcOrd="0" destOrd="0" presId="urn:microsoft.com/office/officeart/2005/8/layout/list1"/>
    <dgm:cxn modelId="{44F0FF43-B532-4192-975C-2A7A4D71C981}" srcId="{BDE05B74-122D-493D-A99A-B4F5B87A5989}" destId="{C55F0F7D-0C61-4371-9AE4-5DAF6A0709D8}" srcOrd="7" destOrd="0" parTransId="{EF0387AC-35A4-4344-A604-21C09594E6A9}" sibTransId="{016FCC85-0FBB-4659-9F03-0AC1493E6A11}"/>
    <dgm:cxn modelId="{E4B19665-55E4-4B93-B131-DB368CCAC065}" srcId="{BDE05B74-122D-493D-A99A-B4F5B87A5989}" destId="{D4881240-4085-413A-8609-F9AD5E47F0EF}" srcOrd="4" destOrd="0" parTransId="{899FEA1A-95B9-4962-9694-C6A5F2891087}" sibTransId="{4EF17FCD-B419-4C71-9E8B-BCED881C726A}"/>
    <dgm:cxn modelId="{1A5E6567-60E9-4787-8140-C0F01FFFCF45}" type="presOf" srcId="{06AE3435-14C4-4815-A8C0-5741445FD656}" destId="{F447076A-E64E-4EEB-8761-7F4DF51A4A49}" srcOrd="0" destOrd="0" presId="urn:microsoft.com/office/officeart/2005/8/layout/list1"/>
    <dgm:cxn modelId="{1C45526A-7B99-4B42-A4D7-851011F4ED8A}" type="presOf" srcId="{C55F0F7D-0C61-4371-9AE4-5DAF6A0709D8}" destId="{329CAC45-AD6D-4D23-998B-8353E7FEBFC9}" srcOrd="1" destOrd="0" presId="urn:microsoft.com/office/officeart/2005/8/layout/list1"/>
    <dgm:cxn modelId="{4A68B16C-C71A-42AB-ABBE-888F5EA0534A}" type="presOf" srcId="{FFA0E404-2BC6-495E-9750-9C91D10AD1CD}" destId="{77D8814C-3376-407F-A4DA-219014AD089A}" srcOrd="1" destOrd="0" presId="urn:microsoft.com/office/officeart/2005/8/layout/list1"/>
    <dgm:cxn modelId="{CDFC0A54-B8B8-4DA1-9B96-42027B333764}" type="presOf" srcId="{DA575477-D174-4E68-B0A7-1DF5F752D64F}" destId="{749A11AC-4DF0-4200-9089-233AAA584225}" srcOrd="0" destOrd="1" presId="urn:microsoft.com/office/officeart/2005/8/layout/list1"/>
    <dgm:cxn modelId="{D4165255-AA07-4392-938B-2419A55FFD4F}" srcId="{BDE05B74-122D-493D-A99A-B4F5B87A5989}" destId="{7ED5E14F-C946-4CD3-B090-223F7076FA8C}" srcOrd="2" destOrd="0" parTransId="{16A7A85F-BDA4-4EFC-B2E9-FECF55B1A8B7}" sibTransId="{615DBD0A-9C9D-4BCD-A935-F8BB11F13AC4}"/>
    <dgm:cxn modelId="{CDB7375A-8D5F-47A1-A945-748A5DA96F3D}" type="presOf" srcId="{EEFF6109-F46B-4DB2-A2F7-780511B19CB6}" destId="{0454DC63-DE98-48D9-A50A-A5D8C2971914}" srcOrd="1" destOrd="0" presId="urn:microsoft.com/office/officeart/2005/8/layout/list1"/>
    <dgm:cxn modelId="{E2886C83-CA32-4A68-9BE3-A56018B7CA37}" srcId="{BDE05B74-122D-493D-A99A-B4F5B87A5989}" destId="{FFA0E404-2BC6-495E-9750-9C91D10AD1CD}" srcOrd="1" destOrd="0" parTransId="{9469A953-5F27-498F-AA36-E8724F8C4806}" sibTransId="{D42007F6-4CB9-4BE8-9175-FB4D06EEBF8A}"/>
    <dgm:cxn modelId="{325FDC88-42CC-4231-8045-10D652FDFC0B}" type="presOf" srcId="{D4881240-4085-413A-8609-F9AD5E47F0EF}" destId="{D180F5CB-3296-4D8E-A2DE-83FA9E8375E6}" srcOrd="0" destOrd="0" presId="urn:microsoft.com/office/officeart/2005/8/layout/list1"/>
    <dgm:cxn modelId="{BE340F8A-64F8-4922-AD11-989C883B4604}" srcId="{BDE05B74-122D-493D-A99A-B4F5B87A5989}" destId="{66DA1083-BFFD-40DC-9AFA-65316F89E7F1}" srcOrd="3" destOrd="0" parTransId="{C7AA35B8-D0FB-4E2F-A48B-D3C394685E55}" sibTransId="{6D0DF2C1-74D4-4DDA-93BB-C4B63CF969E0}"/>
    <dgm:cxn modelId="{8DE80A94-33C9-4BBC-A576-BCCCED44D02D}" type="presOf" srcId="{06AE3435-14C4-4815-A8C0-5741445FD656}" destId="{234DCBF4-364E-4FC5-B675-7D786BA8E6ED}" srcOrd="1" destOrd="0" presId="urn:microsoft.com/office/officeart/2005/8/layout/list1"/>
    <dgm:cxn modelId="{BFB30A9C-F208-455F-8EBE-CA93094D2849}" srcId="{C55F0F7D-0C61-4371-9AE4-5DAF6A0709D8}" destId="{7E7B88C5-7654-4DD1-B0DD-731B8C1E31CE}" srcOrd="0" destOrd="0" parTransId="{05909364-A7A1-49D3-9BB7-45F360A37DBA}" sibTransId="{F111697E-168E-4E02-B4DF-C485FF5475C6}"/>
    <dgm:cxn modelId="{572AE4A2-570C-432F-B5F8-90750C710E38}" type="presOf" srcId="{7ED5E14F-C946-4CD3-B090-223F7076FA8C}" destId="{B39B3ADF-4F58-40B0-84C9-D3FC29708ABE}" srcOrd="0" destOrd="0" presId="urn:microsoft.com/office/officeart/2005/8/layout/list1"/>
    <dgm:cxn modelId="{22B20DA3-9ED8-4809-8041-87C5724B39E9}" srcId="{C55F0F7D-0C61-4371-9AE4-5DAF6A0709D8}" destId="{DA575477-D174-4E68-B0A7-1DF5F752D64F}" srcOrd="1" destOrd="0" parTransId="{EE6A4A44-DD10-453B-809F-85FAA606CE62}" sibTransId="{06F76CC3-994D-4798-AEF9-0AC7361F71F3}"/>
    <dgm:cxn modelId="{6BD352A4-6C54-413C-8FF2-D50427581B06}" type="presOf" srcId="{FFA0E404-2BC6-495E-9750-9C91D10AD1CD}" destId="{EE39EDBD-6BAD-4204-8DDF-46666EC8FB83}" srcOrd="0" destOrd="0" presId="urn:microsoft.com/office/officeart/2005/8/layout/list1"/>
    <dgm:cxn modelId="{2438E5AE-8D5D-48AC-AD32-B6D659931C47}" type="presOf" srcId="{EEFF6109-F46B-4DB2-A2F7-780511B19CB6}" destId="{FB983E27-0526-492D-B49A-6B3EB7085A4C}" srcOrd="0" destOrd="0" presId="urn:microsoft.com/office/officeart/2005/8/layout/list1"/>
    <dgm:cxn modelId="{22776DC9-3C40-47D9-8826-E78FA133A1E9}" type="presOf" srcId="{D4881240-4085-413A-8609-F9AD5E47F0EF}" destId="{728C2AF5-062C-43FD-B2E5-5CBA9DE853A8}" srcOrd="1" destOrd="0" presId="urn:microsoft.com/office/officeart/2005/8/layout/list1"/>
    <dgm:cxn modelId="{3EB9A0CC-A762-47C4-B197-44275A755841}" type="presOf" srcId="{7E7B88C5-7654-4DD1-B0DD-731B8C1E31CE}" destId="{749A11AC-4DF0-4200-9089-233AAA584225}" srcOrd="0" destOrd="0" presId="urn:microsoft.com/office/officeart/2005/8/layout/list1"/>
    <dgm:cxn modelId="{FDC9FACD-D902-4E00-9FCA-64A097CEDA13}" type="presOf" srcId="{66DA1083-BFFD-40DC-9AFA-65316F89E7F1}" destId="{02B5A5F5-6BFB-4C7A-BE8B-59FBE027EB5C}" srcOrd="1" destOrd="0" presId="urn:microsoft.com/office/officeart/2005/8/layout/list1"/>
    <dgm:cxn modelId="{579142CE-B822-4477-BD70-5F6C9D28F64A}" type="presOf" srcId="{BDE05B74-122D-493D-A99A-B4F5B87A5989}" destId="{B73B6DDB-E83D-4196-AA6D-8BF3C8D00921}" srcOrd="0" destOrd="0" presId="urn:microsoft.com/office/officeart/2005/8/layout/list1"/>
    <dgm:cxn modelId="{7B113EE3-D1EC-4C9E-A6B3-6E96BBA4F41D}" type="presOf" srcId="{8E4EBE1F-75CF-494F-8517-38A7C3E3C905}" destId="{6234CA08-AAAA-412A-BA9E-CFB6D2406006}" srcOrd="1" destOrd="0" presId="urn:microsoft.com/office/officeart/2005/8/layout/list1"/>
    <dgm:cxn modelId="{5A0A05F5-F412-401C-B43C-E89615DCBB6A}" type="presOf" srcId="{66DA1083-BFFD-40DC-9AFA-65316F89E7F1}" destId="{A5527187-62AC-4787-9279-8987EEC5A53C}" srcOrd="0" destOrd="0" presId="urn:microsoft.com/office/officeart/2005/8/layout/list1"/>
    <dgm:cxn modelId="{D4527B69-718E-4AA0-851C-62ABFC8E0FB9}" type="presParOf" srcId="{B73B6DDB-E83D-4196-AA6D-8BF3C8D00921}" destId="{EDB41A4C-C079-4D93-A107-979432717970}" srcOrd="0" destOrd="0" presId="urn:microsoft.com/office/officeart/2005/8/layout/list1"/>
    <dgm:cxn modelId="{72E57CDF-82B2-47E5-8DE2-315048CE7715}" type="presParOf" srcId="{EDB41A4C-C079-4D93-A107-979432717970}" destId="{FB983E27-0526-492D-B49A-6B3EB7085A4C}" srcOrd="0" destOrd="0" presId="urn:microsoft.com/office/officeart/2005/8/layout/list1"/>
    <dgm:cxn modelId="{B556EB7A-89F4-4661-B22E-03D3EFE34B96}" type="presParOf" srcId="{EDB41A4C-C079-4D93-A107-979432717970}" destId="{0454DC63-DE98-48D9-A50A-A5D8C2971914}" srcOrd="1" destOrd="0" presId="urn:microsoft.com/office/officeart/2005/8/layout/list1"/>
    <dgm:cxn modelId="{E1FEB273-26EF-496D-935E-2027C61B8E2C}" type="presParOf" srcId="{B73B6DDB-E83D-4196-AA6D-8BF3C8D00921}" destId="{96154D94-C1DB-4920-82E3-C7A98CF397B3}" srcOrd="1" destOrd="0" presId="urn:microsoft.com/office/officeart/2005/8/layout/list1"/>
    <dgm:cxn modelId="{6F66CF22-65BD-49C9-90EA-105FFBD5DBAB}" type="presParOf" srcId="{B73B6DDB-E83D-4196-AA6D-8BF3C8D00921}" destId="{6A3B5680-B74A-4E03-88B7-483392248B81}" srcOrd="2" destOrd="0" presId="urn:microsoft.com/office/officeart/2005/8/layout/list1"/>
    <dgm:cxn modelId="{D187413D-BC54-49DB-AD4B-F00E6DB4561F}" type="presParOf" srcId="{B73B6DDB-E83D-4196-AA6D-8BF3C8D00921}" destId="{A985C06E-C688-4202-B9C2-5FAFBEA9E726}" srcOrd="3" destOrd="0" presId="urn:microsoft.com/office/officeart/2005/8/layout/list1"/>
    <dgm:cxn modelId="{E1179365-2A5E-4FB8-9E95-B610F5A53C1A}" type="presParOf" srcId="{B73B6DDB-E83D-4196-AA6D-8BF3C8D00921}" destId="{7EB19D1D-C204-4BC4-8167-39CBB6E0A2FC}" srcOrd="4" destOrd="0" presId="urn:microsoft.com/office/officeart/2005/8/layout/list1"/>
    <dgm:cxn modelId="{E36819F4-9106-4592-8ED2-39899B1CFEE1}" type="presParOf" srcId="{7EB19D1D-C204-4BC4-8167-39CBB6E0A2FC}" destId="{EE39EDBD-6BAD-4204-8DDF-46666EC8FB83}" srcOrd="0" destOrd="0" presId="urn:microsoft.com/office/officeart/2005/8/layout/list1"/>
    <dgm:cxn modelId="{1B1CC23C-128A-41C3-AA07-9C08E33EACB9}" type="presParOf" srcId="{7EB19D1D-C204-4BC4-8167-39CBB6E0A2FC}" destId="{77D8814C-3376-407F-A4DA-219014AD089A}" srcOrd="1" destOrd="0" presId="urn:microsoft.com/office/officeart/2005/8/layout/list1"/>
    <dgm:cxn modelId="{EBC24439-C3AB-434E-BCAE-87375E3B04E0}" type="presParOf" srcId="{B73B6DDB-E83D-4196-AA6D-8BF3C8D00921}" destId="{3EE46A61-DBF4-4AF3-8023-8A2642CFF318}" srcOrd="5" destOrd="0" presId="urn:microsoft.com/office/officeart/2005/8/layout/list1"/>
    <dgm:cxn modelId="{1B38CC11-BD3C-4EAF-A780-6D7787882F77}" type="presParOf" srcId="{B73B6DDB-E83D-4196-AA6D-8BF3C8D00921}" destId="{C2242058-B2A3-4715-8BCC-3BE41389F06C}" srcOrd="6" destOrd="0" presId="urn:microsoft.com/office/officeart/2005/8/layout/list1"/>
    <dgm:cxn modelId="{1810C1E2-B906-4E2D-B0D5-EAE3E63A64DF}" type="presParOf" srcId="{B73B6DDB-E83D-4196-AA6D-8BF3C8D00921}" destId="{1319A42D-D691-47C0-944F-F3B8F1D2A7C0}" srcOrd="7" destOrd="0" presId="urn:microsoft.com/office/officeart/2005/8/layout/list1"/>
    <dgm:cxn modelId="{780B499F-DCEE-4A1A-AD30-511D147EB49C}" type="presParOf" srcId="{B73B6DDB-E83D-4196-AA6D-8BF3C8D00921}" destId="{795E3EA7-98B6-4B91-9941-5FDAE0602B18}" srcOrd="8" destOrd="0" presId="urn:microsoft.com/office/officeart/2005/8/layout/list1"/>
    <dgm:cxn modelId="{73434A15-B695-465A-8A36-0EB6A1949D58}" type="presParOf" srcId="{795E3EA7-98B6-4B91-9941-5FDAE0602B18}" destId="{B39B3ADF-4F58-40B0-84C9-D3FC29708ABE}" srcOrd="0" destOrd="0" presId="urn:microsoft.com/office/officeart/2005/8/layout/list1"/>
    <dgm:cxn modelId="{44F24CD3-A8DB-460D-9079-053DF7EE49DC}" type="presParOf" srcId="{795E3EA7-98B6-4B91-9941-5FDAE0602B18}" destId="{79B294EE-B7E4-4349-B2E7-C03D4F5409DD}" srcOrd="1" destOrd="0" presId="urn:microsoft.com/office/officeart/2005/8/layout/list1"/>
    <dgm:cxn modelId="{4D554232-F8F4-4054-9462-AD616E0867E1}" type="presParOf" srcId="{B73B6DDB-E83D-4196-AA6D-8BF3C8D00921}" destId="{BBECEB6B-BE7B-4D17-BABC-35E7BFED5683}" srcOrd="9" destOrd="0" presId="urn:microsoft.com/office/officeart/2005/8/layout/list1"/>
    <dgm:cxn modelId="{1648E724-53B3-4525-8A52-9DF5663B7FCB}" type="presParOf" srcId="{B73B6DDB-E83D-4196-AA6D-8BF3C8D00921}" destId="{21B8F7B0-D436-4281-8544-9BF18CD90ED2}" srcOrd="10" destOrd="0" presId="urn:microsoft.com/office/officeart/2005/8/layout/list1"/>
    <dgm:cxn modelId="{5FE08E87-1A06-40D4-97B7-184BAC6AD252}" type="presParOf" srcId="{B73B6DDB-E83D-4196-AA6D-8BF3C8D00921}" destId="{B964F627-BDE0-4494-AEE8-54A298528B86}" srcOrd="11" destOrd="0" presId="urn:microsoft.com/office/officeart/2005/8/layout/list1"/>
    <dgm:cxn modelId="{84025652-41FF-4D77-820D-FC57B93B61D2}" type="presParOf" srcId="{B73B6DDB-E83D-4196-AA6D-8BF3C8D00921}" destId="{D18BE80B-FB2A-43E0-9990-D3B5D79930A0}" srcOrd="12" destOrd="0" presId="urn:microsoft.com/office/officeart/2005/8/layout/list1"/>
    <dgm:cxn modelId="{7745724C-97A4-482A-93EE-BF176C66026E}" type="presParOf" srcId="{D18BE80B-FB2A-43E0-9990-D3B5D79930A0}" destId="{A5527187-62AC-4787-9279-8987EEC5A53C}" srcOrd="0" destOrd="0" presId="urn:microsoft.com/office/officeart/2005/8/layout/list1"/>
    <dgm:cxn modelId="{BF855342-396E-4563-B636-8682191C475C}" type="presParOf" srcId="{D18BE80B-FB2A-43E0-9990-D3B5D79930A0}" destId="{02B5A5F5-6BFB-4C7A-BE8B-59FBE027EB5C}" srcOrd="1" destOrd="0" presId="urn:microsoft.com/office/officeart/2005/8/layout/list1"/>
    <dgm:cxn modelId="{D89F4B5A-239E-435F-ADFE-CEE7B0D74B0C}" type="presParOf" srcId="{B73B6DDB-E83D-4196-AA6D-8BF3C8D00921}" destId="{D9B57376-0074-4F08-A960-58E5EFDEA3AC}" srcOrd="13" destOrd="0" presId="urn:microsoft.com/office/officeart/2005/8/layout/list1"/>
    <dgm:cxn modelId="{6AC561FD-5274-4BA5-8346-8363DD2FE215}" type="presParOf" srcId="{B73B6DDB-E83D-4196-AA6D-8BF3C8D00921}" destId="{00B80D8E-A5CA-4F9A-B584-8D0202C2401B}" srcOrd="14" destOrd="0" presId="urn:microsoft.com/office/officeart/2005/8/layout/list1"/>
    <dgm:cxn modelId="{18F05538-406F-4182-84E3-AEA406F3B747}" type="presParOf" srcId="{B73B6DDB-E83D-4196-AA6D-8BF3C8D00921}" destId="{87A291D4-994E-465E-AD76-F99A9C17CA8B}" srcOrd="15" destOrd="0" presId="urn:microsoft.com/office/officeart/2005/8/layout/list1"/>
    <dgm:cxn modelId="{1ED2C721-3052-4A89-B458-2CFAA4854182}" type="presParOf" srcId="{B73B6DDB-E83D-4196-AA6D-8BF3C8D00921}" destId="{498BA126-AC2B-4CE7-895E-B6E790839AE8}" srcOrd="16" destOrd="0" presId="urn:microsoft.com/office/officeart/2005/8/layout/list1"/>
    <dgm:cxn modelId="{5BAA5CA9-736A-4ACB-9D6F-0EB98C1D0CCD}" type="presParOf" srcId="{498BA126-AC2B-4CE7-895E-B6E790839AE8}" destId="{D180F5CB-3296-4D8E-A2DE-83FA9E8375E6}" srcOrd="0" destOrd="0" presId="urn:microsoft.com/office/officeart/2005/8/layout/list1"/>
    <dgm:cxn modelId="{CCC3242C-ACD6-4F86-93A9-9256E21D9237}" type="presParOf" srcId="{498BA126-AC2B-4CE7-895E-B6E790839AE8}" destId="{728C2AF5-062C-43FD-B2E5-5CBA9DE853A8}" srcOrd="1" destOrd="0" presId="urn:microsoft.com/office/officeart/2005/8/layout/list1"/>
    <dgm:cxn modelId="{CFA776B0-99B4-45A1-9B51-184FD0334F59}" type="presParOf" srcId="{B73B6DDB-E83D-4196-AA6D-8BF3C8D00921}" destId="{921CBDAD-056E-4002-9523-6C0CA964C80E}" srcOrd="17" destOrd="0" presId="urn:microsoft.com/office/officeart/2005/8/layout/list1"/>
    <dgm:cxn modelId="{FB8FE26F-4CD3-42F7-B74D-FC187AD633A3}" type="presParOf" srcId="{B73B6DDB-E83D-4196-AA6D-8BF3C8D00921}" destId="{B8D80D83-0FE2-41B0-B6A4-292774517F57}" srcOrd="18" destOrd="0" presId="urn:microsoft.com/office/officeart/2005/8/layout/list1"/>
    <dgm:cxn modelId="{4DB362A9-0580-4E1C-B88B-5256D4C7DF59}" type="presParOf" srcId="{B73B6DDB-E83D-4196-AA6D-8BF3C8D00921}" destId="{9415C363-70DC-4088-B416-75C6D1050128}" srcOrd="19" destOrd="0" presId="urn:microsoft.com/office/officeart/2005/8/layout/list1"/>
    <dgm:cxn modelId="{DEDA2046-6092-4F21-9520-F63615381143}" type="presParOf" srcId="{B73B6DDB-E83D-4196-AA6D-8BF3C8D00921}" destId="{72D9C4B9-3E7D-4FF1-88E7-F64DD4B9F21C}" srcOrd="20" destOrd="0" presId="urn:microsoft.com/office/officeart/2005/8/layout/list1"/>
    <dgm:cxn modelId="{16A2216B-3799-47CC-8166-3FDA1806B4C9}" type="presParOf" srcId="{72D9C4B9-3E7D-4FF1-88E7-F64DD4B9F21C}" destId="{82E7628F-946F-4E3A-9DD7-4FD0D13E496A}" srcOrd="0" destOrd="0" presId="urn:microsoft.com/office/officeart/2005/8/layout/list1"/>
    <dgm:cxn modelId="{0EB218AA-BDF7-4653-9066-5C201D0DE69C}" type="presParOf" srcId="{72D9C4B9-3E7D-4FF1-88E7-F64DD4B9F21C}" destId="{6234CA08-AAAA-412A-BA9E-CFB6D2406006}" srcOrd="1" destOrd="0" presId="urn:microsoft.com/office/officeart/2005/8/layout/list1"/>
    <dgm:cxn modelId="{44D3C887-A6D8-48B1-8570-23E1DFB438F6}" type="presParOf" srcId="{B73B6DDB-E83D-4196-AA6D-8BF3C8D00921}" destId="{47C20BE7-DD28-450D-8648-82FF95EBD085}" srcOrd="21" destOrd="0" presId="urn:microsoft.com/office/officeart/2005/8/layout/list1"/>
    <dgm:cxn modelId="{7CFC4253-E044-477F-9A57-47E5A8DE8F31}" type="presParOf" srcId="{B73B6DDB-E83D-4196-AA6D-8BF3C8D00921}" destId="{987CBBEC-20AC-4F66-9FDE-CEFF3F164769}" srcOrd="22" destOrd="0" presId="urn:microsoft.com/office/officeart/2005/8/layout/list1"/>
    <dgm:cxn modelId="{8F4A7754-0640-44EB-BF1F-A808E9C69CD8}" type="presParOf" srcId="{B73B6DDB-E83D-4196-AA6D-8BF3C8D00921}" destId="{264BA1E4-12FF-40F9-AE27-99513483699A}" srcOrd="23" destOrd="0" presId="urn:microsoft.com/office/officeart/2005/8/layout/list1"/>
    <dgm:cxn modelId="{D5BDBD17-0D57-47E7-BAE1-516D35E82664}" type="presParOf" srcId="{B73B6DDB-E83D-4196-AA6D-8BF3C8D00921}" destId="{B14E814A-6475-4B91-91D3-AC3DAF58C828}" srcOrd="24" destOrd="0" presId="urn:microsoft.com/office/officeart/2005/8/layout/list1"/>
    <dgm:cxn modelId="{00DBA021-FC59-4AD2-A7F2-52A4E153840F}" type="presParOf" srcId="{B14E814A-6475-4B91-91D3-AC3DAF58C828}" destId="{F447076A-E64E-4EEB-8761-7F4DF51A4A49}" srcOrd="0" destOrd="0" presId="urn:microsoft.com/office/officeart/2005/8/layout/list1"/>
    <dgm:cxn modelId="{B3C28D9A-9F3C-487C-A80D-AAF3CA37EBBF}" type="presParOf" srcId="{B14E814A-6475-4B91-91D3-AC3DAF58C828}" destId="{234DCBF4-364E-4FC5-B675-7D786BA8E6ED}" srcOrd="1" destOrd="0" presId="urn:microsoft.com/office/officeart/2005/8/layout/list1"/>
    <dgm:cxn modelId="{9510842B-B082-4C9A-912C-16797D73DE15}" type="presParOf" srcId="{B73B6DDB-E83D-4196-AA6D-8BF3C8D00921}" destId="{D335A7E7-D0CA-4C5A-B95A-1CBC6E4F788E}" srcOrd="25" destOrd="0" presId="urn:microsoft.com/office/officeart/2005/8/layout/list1"/>
    <dgm:cxn modelId="{B68AC43B-9BB2-4718-B816-AABF489E1B5C}" type="presParOf" srcId="{B73B6DDB-E83D-4196-AA6D-8BF3C8D00921}" destId="{3527CDB3-1C47-4CA0-ACBD-E89272D6518F}" srcOrd="26" destOrd="0" presId="urn:microsoft.com/office/officeart/2005/8/layout/list1"/>
    <dgm:cxn modelId="{5659F4D9-54A4-4748-969A-519FD14FB6A2}" type="presParOf" srcId="{B73B6DDB-E83D-4196-AA6D-8BF3C8D00921}" destId="{427B12FD-8499-4EB7-A92F-46F929365504}" srcOrd="27" destOrd="0" presId="urn:microsoft.com/office/officeart/2005/8/layout/list1"/>
    <dgm:cxn modelId="{1041F45F-1B07-4D70-BBE6-FA9FB4A24208}" type="presParOf" srcId="{B73B6DDB-E83D-4196-AA6D-8BF3C8D00921}" destId="{16687389-9D50-46CA-BC27-604524331620}" srcOrd="28" destOrd="0" presId="urn:microsoft.com/office/officeart/2005/8/layout/list1"/>
    <dgm:cxn modelId="{DC21A8FC-831A-4274-B494-FB7811A63B71}" type="presParOf" srcId="{16687389-9D50-46CA-BC27-604524331620}" destId="{004441A9-52E3-435B-B933-8929FE94FD1A}" srcOrd="0" destOrd="0" presId="urn:microsoft.com/office/officeart/2005/8/layout/list1"/>
    <dgm:cxn modelId="{E9886656-4E56-4DBC-81CA-4A7279E1C991}" type="presParOf" srcId="{16687389-9D50-46CA-BC27-604524331620}" destId="{329CAC45-AD6D-4D23-998B-8353E7FEBFC9}" srcOrd="1" destOrd="0" presId="urn:microsoft.com/office/officeart/2005/8/layout/list1"/>
    <dgm:cxn modelId="{789D308F-D79F-492D-BDC1-6EBA19783703}" type="presParOf" srcId="{B73B6DDB-E83D-4196-AA6D-8BF3C8D00921}" destId="{5A2EA958-8B94-40C2-9058-DF764D341268}" srcOrd="29" destOrd="0" presId="urn:microsoft.com/office/officeart/2005/8/layout/list1"/>
    <dgm:cxn modelId="{93DE2B6A-3DEA-437E-A453-F8CAED899949}" type="presParOf" srcId="{B73B6DDB-E83D-4196-AA6D-8BF3C8D00921}" destId="{749A11AC-4DF0-4200-9089-233AAA584225}" srcOrd="3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769CC3E-9FEB-4234-BEAE-AF6AFE87BA20}" type="doc">
      <dgm:prSet loTypeId="urn:microsoft.com/office/officeart/2005/8/layout/hList1" loCatId="list" qsTypeId="urn:microsoft.com/office/officeart/2005/8/quickstyle/simple1" qsCatId="simple" csTypeId="urn:microsoft.com/office/officeart/2005/8/colors/colorful5" csCatId="colorful" phldr="1"/>
      <dgm:spPr/>
      <dgm:t>
        <a:bodyPr/>
        <a:lstStyle/>
        <a:p>
          <a:endParaRPr lang="en-US"/>
        </a:p>
      </dgm:t>
    </dgm:pt>
    <dgm:pt modelId="{93A94ACC-DD36-4441-B008-9AB222DE1B2F}">
      <dgm:prSet/>
      <dgm:spPr/>
      <dgm:t>
        <a:bodyPr/>
        <a:lstStyle/>
        <a:p>
          <a:r>
            <a:rPr lang="en-US" dirty="0"/>
            <a:t>There are two sets of performance measures for which grantees must establish annual and cumulative targets and report on annually:</a:t>
          </a:r>
        </a:p>
      </dgm:t>
    </dgm:pt>
    <dgm:pt modelId="{2DE355FC-A1FF-47FA-98D6-E8B7F6EF4E02}" type="parTrans" cxnId="{5DCA62D2-077E-495D-B027-7FCED8E2C9BB}">
      <dgm:prSet/>
      <dgm:spPr/>
      <dgm:t>
        <a:bodyPr/>
        <a:lstStyle/>
        <a:p>
          <a:endParaRPr lang="en-US"/>
        </a:p>
      </dgm:t>
    </dgm:pt>
    <dgm:pt modelId="{93C55641-2D4D-4720-A19A-B50381CF95DA}" type="sibTrans" cxnId="{5DCA62D2-077E-495D-B027-7FCED8E2C9BB}">
      <dgm:prSet/>
      <dgm:spPr/>
      <dgm:t>
        <a:bodyPr/>
        <a:lstStyle/>
        <a:p>
          <a:endParaRPr lang="en-US"/>
        </a:p>
      </dgm:t>
    </dgm:pt>
    <dgm:pt modelId="{81D98373-D7F6-4F9C-86F8-383B99055B76}">
      <dgm:prSet/>
      <dgm:spPr/>
      <dgm:t>
        <a:bodyPr/>
        <a:lstStyle/>
        <a:p>
          <a:r>
            <a:rPr lang="en-US" dirty="0"/>
            <a:t>EIR Program Performance Measures                  (Annual and Cumulative)</a:t>
          </a:r>
        </a:p>
      </dgm:t>
    </dgm:pt>
    <dgm:pt modelId="{A39B68B5-59F9-4ACB-B7D5-326693CDB1D9}" type="parTrans" cxnId="{2EE5D6A3-B7CA-4DD9-B5B6-D1822A509D59}">
      <dgm:prSet/>
      <dgm:spPr/>
      <dgm:t>
        <a:bodyPr/>
        <a:lstStyle/>
        <a:p>
          <a:endParaRPr lang="en-US"/>
        </a:p>
      </dgm:t>
    </dgm:pt>
    <dgm:pt modelId="{A52A8201-9756-4DC5-BDD3-DC843D66F193}" type="sibTrans" cxnId="{2EE5D6A3-B7CA-4DD9-B5B6-D1822A509D59}">
      <dgm:prSet/>
      <dgm:spPr/>
      <dgm:t>
        <a:bodyPr/>
        <a:lstStyle/>
        <a:p>
          <a:endParaRPr lang="en-US"/>
        </a:p>
      </dgm:t>
    </dgm:pt>
    <dgm:pt modelId="{9DD4C666-3875-40C0-908D-5A235273B43E}">
      <dgm:prSet/>
      <dgm:spPr/>
      <dgm:t>
        <a:bodyPr/>
        <a:lstStyle/>
        <a:p>
          <a:r>
            <a:rPr lang="en-US" dirty="0"/>
            <a:t>Project-Specific Performance Measures</a:t>
          </a:r>
        </a:p>
      </dgm:t>
    </dgm:pt>
    <dgm:pt modelId="{2E427657-D89D-4CC6-9889-2A98F23B04D6}" type="parTrans" cxnId="{6C9068AF-C791-409B-B337-375CF441913D}">
      <dgm:prSet/>
      <dgm:spPr/>
      <dgm:t>
        <a:bodyPr/>
        <a:lstStyle/>
        <a:p>
          <a:endParaRPr lang="en-US"/>
        </a:p>
      </dgm:t>
    </dgm:pt>
    <dgm:pt modelId="{A364AE9C-D4B4-491F-BB10-D6B20511BBCE}" type="sibTrans" cxnId="{6C9068AF-C791-409B-B337-375CF441913D}">
      <dgm:prSet/>
      <dgm:spPr/>
      <dgm:t>
        <a:bodyPr/>
        <a:lstStyle/>
        <a:p>
          <a:endParaRPr lang="en-US"/>
        </a:p>
      </dgm:t>
    </dgm:pt>
    <dgm:pt modelId="{CAEDEE47-52DD-4F98-AB89-D0FF2B3FC780}">
      <dgm:prSet/>
      <dgm:spPr/>
      <dgm:t>
        <a:bodyPr/>
        <a:lstStyle/>
        <a:p>
          <a:pPr>
            <a:buFontTx/>
            <a:buNone/>
          </a:pPr>
          <a:r>
            <a:rPr lang="en-US" dirty="0"/>
            <a:t>	Established by grantee to track and report </a:t>
          </a:r>
        </a:p>
      </dgm:t>
    </dgm:pt>
    <dgm:pt modelId="{F37961F7-8270-4CBF-BF7F-BDCCE56D1C74}" type="parTrans" cxnId="{011BD823-8CFE-422A-AFA1-9870F98CF3BE}">
      <dgm:prSet/>
      <dgm:spPr/>
      <dgm:t>
        <a:bodyPr/>
        <a:lstStyle/>
        <a:p>
          <a:endParaRPr lang="en-US"/>
        </a:p>
      </dgm:t>
    </dgm:pt>
    <dgm:pt modelId="{B3EE7BC5-4E0E-447F-B24C-E9C6AAC34E93}" type="sibTrans" cxnId="{011BD823-8CFE-422A-AFA1-9870F98CF3BE}">
      <dgm:prSet/>
      <dgm:spPr/>
      <dgm:t>
        <a:bodyPr/>
        <a:lstStyle/>
        <a:p>
          <a:endParaRPr lang="en-US"/>
        </a:p>
      </dgm:t>
    </dgm:pt>
    <dgm:pt modelId="{12809D17-919E-4640-B017-9230859A4F41}" type="pres">
      <dgm:prSet presAssocID="{C769CC3E-9FEB-4234-BEAE-AF6AFE87BA20}" presName="Name0" presStyleCnt="0">
        <dgm:presLayoutVars>
          <dgm:dir/>
          <dgm:animLvl val="lvl"/>
          <dgm:resizeHandles val="exact"/>
        </dgm:presLayoutVars>
      </dgm:prSet>
      <dgm:spPr/>
    </dgm:pt>
    <dgm:pt modelId="{5BA50C93-B4A9-40C8-B28D-69F086831F2E}" type="pres">
      <dgm:prSet presAssocID="{93A94ACC-DD36-4441-B008-9AB222DE1B2F}" presName="composite" presStyleCnt="0"/>
      <dgm:spPr/>
    </dgm:pt>
    <dgm:pt modelId="{AD838702-866B-4D7B-B112-B505F555AD98}" type="pres">
      <dgm:prSet presAssocID="{93A94ACC-DD36-4441-B008-9AB222DE1B2F}" presName="parTx" presStyleLbl="alignNode1" presStyleIdx="0" presStyleCnt="1">
        <dgm:presLayoutVars>
          <dgm:chMax val="0"/>
          <dgm:chPref val="0"/>
          <dgm:bulletEnabled val="1"/>
        </dgm:presLayoutVars>
      </dgm:prSet>
      <dgm:spPr/>
    </dgm:pt>
    <dgm:pt modelId="{1F709408-7BA6-4C99-B143-DA307D11007F}" type="pres">
      <dgm:prSet presAssocID="{93A94ACC-DD36-4441-B008-9AB222DE1B2F}" presName="desTx" presStyleLbl="alignAccFollowNode1" presStyleIdx="0" presStyleCnt="1">
        <dgm:presLayoutVars>
          <dgm:bulletEnabled val="1"/>
        </dgm:presLayoutVars>
      </dgm:prSet>
      <dgm:spPr/>
    </dgm:pt>
  </dgm:ptLst>
  <dgm:cxnLst>
    <dgm:cxn modelId="{26918309-C33F-4F88-9450-CEC254B9CFD5}" type="presOf" srcId="{93A94ACC-DD36-4441-B008-9AB222DE1B2F}" destId="{AD838702-866B-4D7B-B112-B505F555AD98}" srcOrd="0" destOrd="0" presId="urn:microsoft.com/office/officeart/2005/8/layout/hList1"/>
    <dgm:cxn modelId="{1941E018-56EE-4FBC-BEB0-CA57FF145178}" type="presOf" srcId="{9DD4C666-3875-40C0-908D-5A235273B43E}" destId="{1F709408-7BA6-4C99-B143-DA307D11007F}" srcOrd="0" destOrd="1" presId="urn:microsoft.com/office/officeart/2005/8/layout/hList1"/>
    <dgm:cxn modelId="{68F9751F-3E25-4BA1-93FE-06C8540BFA11}" type="presOf" srcId="{CAEDEE47-52DD-4F98-AB89-D0FF2B3FC780}" destId="{1F709408-7BA6-4C99-B143-DA307D11007F}" srcOrd="0" destOrd="2" presId="urn:microsoft.com/office/officeart/2005/8/layout/hList1"/>
    <dgm:cxn modelId="{011BD823-8CFE-422A-AFA1-9870F98CF3BE}" srcId="{9DD4C666-3875-40C0-908D-5A235273B43E}" destId="{CAEDEE47-52DD-4F98-AB89-D0FF2B3FC780}" srcOrd="0" destOrd="0" parTransId="{F37961F7-8270-4CBF-BF7F-BDCCE56D1C74}" sibTransId="{B3EE7BC5-4E0E-447F-B24C-E9C6AAC34E93}"/>
    <dgm:cxn modelId="{2EE5D6A3-B7CA-4DD9-B5B6-D1822A509D59}" srcId="{93A94ACC-DD36-4441-B008-9AB222DE1B2F}" destId="{81D98373-D7F6-4F9C-86F8-383B99055B76}" srcOrd="0" destOrd="0" parTransId="{A39B68B5-59F9-4ACB-B7D5-326693CDB1D9}" sibTransId="{A52A8201-9756-4DC5-BDD3-DC843D66F193}"/>
    <dgm:cxn modelId="{C185E9A3-E633-4357-BF18-747618492A8F}" type="presOf" srcId="{81D98373-D7F6-4F9C-86F8-383B99055B76}" destId="{1F709408-7BA6-4C99-B143-DA307D11007F}" srcOrd="0" destOrd="0" presId="urn:microsoft.com/office/officeart/2005/8/layout/hList1"/>
    <dgm:cxn modelId="{6C9068AF-C791-409B-B337-375CF441913D}" srcId="{93A94ACC-DD36-4441-B008-9AB222DE1B2F}" destId="{9DD4C666-3875-40C0-908D-5A235273B43E}" srcOrd="1" destOrd="0" parTransId="{2E427657-D89D-4CC6-9889-2A98F23B04D6}" sibTransId="{A364AE9C-D4B4-491F-BB10-D6B20511BBCE}"/>
    <dgm:cxn modelId="{13BA24C0-C8E4-44E3-B8D9-DDA84B3FF517}" type="presOf" srcId="{C769CC3E-9FEB-4234-BEAE-AF6AFE87BA20}" destId="{12809D17-919E-4640-B017-9230859A4F41}" srcOrd="0" destOrd="0" presId="urn:microsoft.com/office/officeart/2005/8/layout/hList1"/>
    <dgm:cxn modelId="{5DCA62D2-077E-495D-B027-7FCED8E2C9BB}" srcId="{C769CC3E-9FEB-4234-BEAE-AF6AFE87BA20}" destId="{93A94ACC-DD36-4441-B008-9AB222DE1B2F}" srcOrd="0" destOrd="0" parTransId="{2DE355FC-A1FF-47FA-98D6-E8B7F6EF4E02}" sibTransId="{93C55641-2D4D-4720-A19A-B50381CF95DA}"/>
    <dgm:cxn modelId="{FA80DA5F-6BEE-4E12-AA56-823E59278C5E}" type="presParOf" srcId="{12809D17-919E-4640-B017-9230859A4F41}" destId="{5BA50C93-B4A9-40C8-B28D-69F086831F2E}" srcOrd="0" destOrd="0" presId="urn:microsoft.com/office/officeart/2005/8/layout/hList1"/>
    <dgm:cxn modelId="{BC839E1D-3C48-416D-97F4-31A20F4F30BF}" type="presParOf" srcId="{5BA50C93-B4A9-40C8-B28D-69F086831F2E}" destId="{AD838702-866B-4D7B-B112-B505F555AD98}" srcOrd="0" destOrd="0" presId="urn:microsoft.com/office/officeart/2005/8/layout/hList1"/>
    <dgm:cxn modelId="{C3CA4B85-AA60-4D36-9834-9FD306783EFA}" type="presParOf" srcId="{5BA50C93-B4A9-40C8-B28D-69F086831F2E}" destId="{1F709408-7BA6-4C99-B143-DA307D11007F}"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EBFB69E-0284-4480-B7D8-94939DC64043}" type="doc">
      <dgm:prSet loTypeId="urn:microsoft.com/office/officeart/2018/2/layout/IconLabelList" loCatId="icon" qsTypeId="urn:microsoft.com/office/officeart/2005/8/quickstyle/simple1" qsCatId="simple" csTypeId="urn:microsoft.com/office/officeart/2018/5/colors/Iconchunking_neutralbg_accent1_2" csCatId="accent1" phldr="1"/>
      <dgm:spPr/>
      <dgm:t>
        <a:bodyPr/>
        <a:lstStyle/>
        <a:p>
          <a:endParaRPr lang="en-US"/>
        </a:p>
      </dgm:t>
    </dgm:pt>
    <dgm:pt modelId="{3CD4D6AE-B573-4474-A136-809C720EAFB9}">
      <dgm:prSet/>
      <dgm:spPr/>
      <dgm:t>
        <a:bodyPr/>
        <a:lstStyle/>
        <a:p>
          <a:r>
            <a:rPr lang="en-US" u="sng" dirty="0"/>
            <a:t>Performance measure</a:t>
          </a:r>
          <a:r>
            <a:rPr lang="en-US" dirty="0"/>
            <a:t> means any quantitative indicator, statistic, or metric used to gauge program or project performance.</a:t>
          </a:r>
        </a:p>
      </dgm:t>
    </dgm:pt>
    <dgm:pt modelId="{9F560731-CB52-4587-B129-1F4A3755F763}" type="parTrans" cxnId="{FCFB325A-85F6-43F4-A2EF-EAF9D464939D}">
      <dgm:prSet/>
      <dgm:spPr/>
      <dgm:t>
        <a:bodyPr/>
        <a:lstStyle/>
        <a:p>
          <a:endParaRPr lang="en-US"/>
        </a:p>
      </dgm:t>
    </dgm:pt>
    <dgm:pt modelId="{1F8A5647-D59E-4F8F-B824-D572F9DBCFE3}" type="sibTrans" cxnId="{FCFB325A-85F6-43F4-A2EF-EAF9D464939D}">
      <dgm:prSet/>
      <dgm:spPr/>
      <dgm:t>
        <a:bodyPr/>
        <a:lstStyle/>
        <a:p>
          <a:endParaRPr lang="en-US"/>
        </a:p>
      </dgm:t>
    </dgm:pt>
    <dgm:pt modelId="{5F57FF4A-F85F-4EBD-AD8E-63358677C78E}">
      <dgm:prSet/>
      <dgm:spPr/>
      <dgm:t>
        <a:bodyPr/>
        <a:lstStyle/>
        <a:p>
          <a:r>
            <a:rPr lang="en-US" u="sng" dirty="0"/>
            <a:t>Performance target</a:t>
          </a:r>
          <a:r>
            <a:rPr lang="en-US" dirty="0"/>
            <a:t> means a level of performance that an applicant would seek to meet during the course of a project or as a result of a project.</a:t>
          </a:r>
        </a:p>
      </dgm:t>
    </dgm:pt>
    <dgm:pt modelId="{387F1BB9-F46A-46AD-A376-5D840C8D489D}" type="parTrans" cxnId="{50B7ABA1-489A-4079-A556-B954AD44911F}">
      <dgm:prSet/>
      <dgm:spPr/>
      <dgm:t>
        <a:bodyPr/>
        <a:lstStyle/>
        <a:p>
          <a:endParaRPr lang="en-US"/>
        </a:p>
      </dgm:t>
    </dgm:pt>
    <dgm:pt modelId="{10865CFD-C11C-4C2C-A652-B51992742970}" type="sibTrans" cxnId="{50B7ABA1-489A-4079-A556-B954AD44911F}">
      <dgm:prSet/>
      <dgm:spPr/>
      <dgm:t>
        <a:bodyPr/>
        <a:lstStyle/>
        <a:p>
          <a:endParaRPr lang="en-US"/>
        </a:p>
      </dgm:t>
    </dgm:pt>
    <dgm:pt modelId="{9182298F-6727-4069-9860-D12FEC16EF7C}" type="pres">
      <dgm:prSet presAssocID="{1EBFB69E-0284-4480-B7D8-94939DC64043}" presName="root" presStyleCnt="0">
        <dgm:presLayoutVars>
          <dgm:dir/>
          <dgm:resizeHandles val="exact"/>
        </dgm:presLayoutVars>
      </dgm:prSet>
      <dgm:spPr/>
    </dgm:pt>
    <dgm:pt modelId="{93EF017C-F7FC-4401-885B-4D16A6865101}" type="pres">
      <dgm:prSet presAssocID="{3CD4D6AE-B573-4474-A136-809C720EAFB9}" presName="compNode" presStyleCnt="0"/>
      <dgm:spPr/>
    </dgm:pt>
    <dgm:pt modelId="{A3A54C19-EBD2-40EB-B20D-BD0722BA7477}" type="pres">
      <dgm:prSet presAssocID="{3CD4D6AE-B573-4474-A136-809C720EAFB9}"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ar chart"/>
        </a:ext>
      </dgm:extLst>
    </dgm:pt>
    <dgm:pt modelId="{782FF096-4FEE-43FB-BB71-35C97F006E80}" type="pres">
      <dgm:prSet presAssocID="{3CD4D6AE-B573-4474-A136-809C720EAFB9}" presName="spaceRect" presStyleCnt="0"/>
      <dgm:spPr/>
    </dgm:pt>
    <dgm:pt modelId="{D57857AE-CAFD-4A48-B94A-922CCD58C430}" type="pres">
      <dgm:prSet presAssocID="{3CD4D6AE-B573-4474-A136-809C720EAFB9}" presName="textRect" presStyleLbl="revTx" presStyleIdx="0" presStyleCnt="2">
        <dgm:presLayoutVars>
          <dgm:chMax val="1"/>
          <dgm:chPref val="1"/>
        </dgm:presLayoutVars>
      </dgm:prSet>
      <dgm:spPr/>
    </dgm:pt>
    <dgm:pt modelId="{7546F709-0F2E-4229-B2EB-278424E5333D}" type="pres">
      <dgm:prSet presAssocID="{1F8A5647-D59E-4F8F-B824-D572F9DBCFE3}" presName="sibTrans" presStyleCnt="0"/>
      <dgm:spPr/>
    </dgm:pt>
    <dgm:pt modelId="{1DF12B91-4B01-476B-8301-C6C023F95A37}" type="pres">
      <dgm:prSet presAssocID="{5F57FF4A-F85F-4EBD-AD8E-63358677C78E}" presName="compNode" presStyleCnt="0"/>
      <dgm:spPr/>
    </dgm:pt>
    <dgm:pt modelId="{14DEC698-2B7D-48DE-9C24-711FAFC9011D}" type="pres">
      <dgm:prSet presAssocID="{5F57FF4A-F85F-4EBD-AD8E-63358677C78E}"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ullseye"/>
        </a:ext>
      </dgm:extLst>
    </dgm:pt>
    <dgm:pt modelId="{4F77B87A-3DB6-47BA-B889-B5E93BC6FFA1}" type="pres">
      <dgm:prSet presAssocID="{5F57FF4A-F85F-4EBD-AD8E-63358677C78E}" presName="spaceRect" presStyleCnt="0"/>
      <dgm:spPr/>
    </dgm:pt>
    <dgm:pt modelId="{667E63F2-CB33-47EE-B860-FEEA0FE7EB1D}" type="pres">
      <dgm:prSet presAssocID="{5F57FF4A-F85F-4EBD-AD8E-63358677C78E}" presName="textRect" presStyleLbl="revTx" presStyleIdx="1" presStyleCnt="2">
        <dgm:presLayoutVars>
          <dgm:chMax val="1"/>
          <dgm:chPref val="1"/>
        </dgm:presLayoutVars>
      </dgm:prSet>
      <dgm:spPr/>
    </dgm:pt>
  </dgm:ptLst>
  <dgm:cxnLst>
    <dgm:cxn modelId="{F2197527-8F47-47D2-BF20-FFCF0D24B641}" type="presOf" srcId="{5F57FF4A-F85F-4EBD-AD8E-63358677C78E}" destId="{667E63F2-CB33-47EE-B860-FEEA0FE7EB1D}" srcOrd="0" destOrd="0" presId="urn:microsoft.com/office/officeart/2018/2/layout/IconLabelList"/>
    <dgm:cxn modelId="{E17B7B49-46F2-47E3-A13F-D0F5D2790CF5}" type="presOf" srcId="{1EBFB69E-0284-4480-B7D8-94939DC64043}" destId="{9182298F-6727-4069-9860-D12FEC16EF7C}" srcOrd="0" destOrd="0" presId="urn:microsoft.com/office/officeart/2018/2/layout/IconLabelList"/>
    <dgm:cxn modelId="{FCFB325A-85F6-43F4-A2EF-EAF9D464939D}" srcId="{1EBFB69E-0284-4480-B7D8-94939DC64043}" destId="{3CD4D6AE-B573-4474-A136-809C720EAFB9}" srcOrd="0" destOrd="0" parTransId="{9F560731-CB52-4587-B129-1F4A3755F763}" sibTransId="{1F8A5647-D59E-4F8F-B824-D572F9DBCFE3}"/>
    <dgm:cxn modelId="{50B7ABA1-489A-4079-A556-B954AD44911F}" srcId="{1EBFB69E-0284-4480-B7D8-94939DC64043}" destId="{5F57FF4A-F85F-4EBD-AD8E-63358677C78E}" srcOrd="1" destOrd="0" parTransId="{387F1BB9-F46A-46AD-A376-5D840C8D489D}" sibTransId="{10865CFD-C11C-4C2C-A652-B51992742970}"/>
    <dgm:cxn modelId="{E85D3BA9-CA28-4167-A1C4-E98F449867A5}" type="presOf" srcId="{3CD4D6AE-B573-4474-A136-809C720EAFB9}" destId="{D57857AE-CAFD-4A48-B94A-922CCD58C430}" srcOrd="0" destOrd="0" presId="urn:microsoft.com/office/officeart/2018/2/layout/IconLabelList"/>
    <dgm:cxn modelId="{7CBE3FB5-1BF9-4893-AD5F-6DAEED1FC5A5}" type="presParOf" srcId="{9182298F-6727-4069-9860-D12FEC16EF7C}" destId="{93EF017C-F7FC-4401-885B-4D16A6865101}" srcOrd="0" destOrd="0" presId="urn:microsoft.com/office/officeart/2018/2/layout/IconLabelList"/>
    <dgm:cxn modelId="{96F54F9E-6D03-4530-992A-785F9279F746}" type="presParOf" srcId="{93EF017C-F7FC-4401-885B-4D16A6865101}" destId="{A3A54C19-EBD2-40EB-B20D-BD0722BA7477}" srcOrd="0" destOrd="0" presId="urn:microsoft.com/office/officeart/2018/2/layout/IconLabelList"/>
    <dgm:cxn modelId="{21151DD4-E8CC-4CB9-BF89-D1A85D6261F4}" type="presParOf" srcId="{93EF017C-F7FC-4401-885B-4D16A6865101}" destId="{782FF096-4FEE-43FB-BB71-35C97F006E80}" srcOrd="1" destOrd="0" presId="urn:microsoft.com/office/officeart/2018/2/layout/IconLabelList"/>
    <dgm:cxn modelId="{751593C7-A090-4588-8841-CB5FE1555D8C}" type="presParOf" srcId="{93EF017C-F7FC-4401-885B-4D16A6865101}" destId="{D57857AE-CAFD-4A48-B94A-922CCD58C430}" srcOrd="2" destOrd="0" presId="urn:microsoft.com/office/officeart/2018/2/layout/IconLabelList"/>
    <dgm:cxn modelId="{4DA973FD-A8CA-410C-AD99-B4F6F05F1CF4}" type="presParOf" srcId="{9182298F-6727-4069-9860-D12FEC16EF7C}" destId="{7546F709-0F2E-4229-B2EB-278424E5333D}" srcOrd="1" destOrd="0" presId="urn:microsoft.com/office/officeart/2018/2/layout/IconLabelList"/>
    <dgm:cxn modelId="{3A889700-E307-42D9-A3D6-3B6392AC35D3}" type="presParOf" srcId="{9182298F-6727-4069-9860-D12FEC16EF7C}" destId="{1DF12B91-4B01-476B-8301-C6C023F95A37}" srcOrd="2" destOrd="0" presId="urn:microsoft.com/office/officeart/2018/2/layout/IconLabelList"/>
    <dgm:cxn modelId="{AF7A0DB0-3AC8-4FE0-BDBF-26BF8C531E50}" type="presParOf" srcId="{1DF12B91-4B01-476B-8301-C6C023F95A37}" destId="{14DEC698-2B7D-48DE-9C24-711FAFC9011D}" srcOrd="0" destOrd="0" presId="urn:microsoft.com/office/officeart/2018/2/layout/IconLabelList"/>
    <dgm:cxn modelId="{BC1C044A-5CDC-4FF1-9A22-1D3432256A2B}" type="presParOf" srcId="{1DF12B91-4B01-476B-8301-C6C023F95A37}" destId="{4F77B87A-3DB6-47BA-B889-B5E93BC6FFA1}" srcOrd="1" destOrd="0" presId="urn:microsoft.com/office/officeart/2018/2/layout/IconLabelList"/>
    <dgm:cxn modelId="{687FABB3-B93D-4E5F-854E-B50B6716CBAB}" type="presParOf" srcId="{1DF12B91-4B01-476B-8301-C6C023F95A37}" destId="{667E63F2-CB33-47EE-B860-FEEA0FE7EB1D}"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C2B71F1-4456-4AE7-93B2-32CDD8720D13}" type="doc">
      <dgm:prSet loTypeId="urn:microsoft.com/office/officeart/2005/8/layout/vProcess5" loCatId="process" qsTypeId="urn:microsoft.com/office/officeart/2005/8/quickstyle/simple1" qsCatId="simple" csTypeId="urn:microsoft.com/office/officeart/2005/8/colors/colorful2" csCatId="colorful" phldr="1"/>
      <dgm:spPr/>
      <dgm:t>
        <a:bodyPr/>
        <a:lstStyle/>
        <a:p>
          <a:endParaRPr lang="en-US"/>
        </a:p>
      </dgm:t>
    </dgm:pt>
    <dgm:pt modelId="{B08FF114-0A5D-4746-8A41-8E94B0524F1E}">
      <dgm:prSet/>
      <dgm:spPr/>
      <dgm:t>
        <a:bodyPr/>
        <a:lstStyle/>
        <a:p>
          <a:r>
            <a:rPr lang="en-US" dirty="0"/>
            <a:t>The EIR program is authorized under the Elementary and Secondary Education Act.  As such, you should be attentive to how your project addresses K-12 students.</a:t>
          </a:r>
        </a:p>
      </dgm:t>
    </dgm:pt>
    <dgm:pt modelId="{447D2997-F632-4568-9FC7-0DD9E6E8A416}" type="parTrans" cxnId="{A25355E2-7B70-4FFB-B63A-064F357EBDA5}">
      <dgm:prSet/>
      <dgm:spPr/>
      <dgm:t>
        <a:bodyPr/>
        <a:lstStyle/>
        <a:p>
          <a:endParaRPr lang="en-US"/>
        </a:p>
      </dgm:t>
    </dgm:pt>
    <dgm:pt modelId="{DE216729-ACD4-4DDE-8CDC-E93CCD057783}" type="sibTrans" cxnId="{A25355E2-7B70-4FFB-B63A-064F357EBDA5}">
      <dgm:prSet/>
      <dgm:spPr/>
      <dgm:t>
        <a:bodyPr/>
        <a:lstStyle/>
        <a:p>
          <a:endParaRPr lang="en-US" dirty="0"/>
        </a:p>
      </dgm:t>
    </dgm:pt>
    <dgm:pt modelId="{26D3372B-428F-4274-9D83-C9FBAE4763D2}">
      <dgm:prSet/>
      <dgm:spPr/>
      <dgm:t>
        <a:bodyPr/>
        <a:lstStyle/>
        <a:p>
          <a:r>
            <a:rPr lang="en-US" dirty="0"/>
            <a:t>Be especially mindful of this K-12 focus if you are proposing to:</a:t>
          </a:r>
        </a:p>
      </dgm:t>
    </dgm:pt>
    <dgm:pt modelId="{C59477B2-C020-4886-8688-66A0E81DBB38}" type="parTrans" cxnId="{4510B20E-ABC8-4D6C-B460-EA1C2F6E3D88}">
      <dgm:prSet/>
      <dgm:spPr/>
      <dgm:t>
        <a:bodyPr/>
        <a:lstStyle/>
        <a:p>
          <a:endParaRPr lang="en-US"/>
        </a:p>
      </dgm:t>
    </dgm:pt>
    <dgm:pt modelId="{0190F370-6280-4748-A106-3E747D4EA84A}" type="sibTrans" cxnId="{4510B20E-ABC8-4D6C-B460-EA1C2F6E3D88}">
      <dgm:prSet/>
      <dgm:spPr/>
      <dgm:t>
        <a:bodyPr/>
        <a:lstStyle/>
        <a:p>
          <a:endParaRPr lang="en-US"/>
        </a:p>
      </dgm:t>
    </dgm:pt>
    <dgm:pt modelId="{67285CFE-3E8B-4D1E-A31E-6224C4D8D103}">
      <dgm:prSet/>
      <dgm:spPr/>
      <dgm:t>
        <a:bodyPr/>
        <a:lstStyle/>
        <a:p>
          <a:r>
            <a:rPr lang="en-US" dirty="0"/>
            <a:t>Serve Pre-K early learners</a:t>
          </a:r>
        </a:p>
      </dgm:t>
    </dgm:pt>
    <dgm:pt modelId="{242CD9B1-1D76-44E4-A4FE-AA34B876D16F}" type="parTrans" cxnId="{500D0B41-2EC4-4940-A07D-405992E0A635}">
      <dgm:prSet/>
      <dgm:spPr/>
      <dgm:t>
        <a:bodyPr/>
        <a:lstStyle/>
        <a:p>
          <a:endParaRPr lang="en-US"/>
        </a:p>
      </dgm:t>
    </dgm:pt>
    <dgm:pt modelId="{97A34C7D-391A-45AF-9CEB-640E40CA13A2}" type="sibTrans" cxnId="{500D0B41-2EC4-4940-A07D-405992E0A635}">
      <dgm:prSet/>
      <dgm:spPr/>
      <dgm:t>
        <a:bodyPr/>
        <a:lstStyle/>
        <a:p>
          <a:endParaRPr lang="en-US"/>
        </a:p>
      </dgm:t>
    </dgm:pt>
    <dgm:pt modelId="{92D2ED78-64C5-483E-A902-4170D45135CB}">
      <dgm:prSet/>
      <dgm:spPr/>
      <dgm:t>
        <a:bodyPr/>
        <a:lstStyle/>
        <a:p>
          <a:r>
            <a:rPr lang="en-US" dirty="0"/>
            <a:t>Address postsecondary preparation</a:t>
          </a:r>
        </a:p>
      </dgm:t>
    </dgm:pt>
    <dgm:pt modelId="{B43ABE9E-3602-4763-95BF-6F90FAE54FE6}" type="parTrans" cxnId="{E0B09D2D-A1BA-494A-A10A-21A7205913BB}">
      <dgm:prSet/>
      <dgm:spPr/>
      <dgm:t>
        <a:bodyPr/>
        <a:lstStyle/>
        <a:p>
          <a:endParaRPr lang="en-US"/>
        </a:p>
      </dgm:t>
    </dgm:pt>
    <dgm:pt modelId="{5C9D4A28-67AB-40F1-9555-22A650BB60CA}" type="sibTrans" cxnId="{E0B09D2D-A1BA-494A-A10A-21A7205913BB}">
      <dgm:prSet/>
      <dgm:spPr/>
      <dgm:t>
        <a:bodyPr/>
        <a:lstStyle/>
        <a:p>
          <a:endParaRPr lang="en-US"/>
        </a:p>
      </dgm:t>
    </dgm:pt>
    <dgm:pt modelId="{3C6A1F23-ED73-462B-ACB0-CF33BF877071}" type="pres">
      <dgm:prSet presAssocID="{5C2B71F1-4456-4AE7-93B2-32CDD8720D13}" presName="outerComposite" presStyleCnt="0">
        <dgm:presLayoutVars>
          <dgm:chMax val="5"/>
          <dgm:dir/>
          <dgm:resizeHandles val="exact"/>
        </dgm:presLayoutVars>
      </dgm:prSet>
      <dgm:spPr/>
    </dgm:pt>
    <dgm:pt modelId="{CF959285-552D-47EB-B373-27CA5D9D3FD9}" type="pres">
      <dgm:prSet presAssocID="{5C2B71F1-4456-4AE7-93B2-32CDD8720D13}" presName="dummyMaxCanvas" presStyleCnt="0">
        <dgm:presLayoutVars/>
      </dgm:prSet>
      <dgm:spPr/>
    </dgm:pt>
    <dgm:pt modelId="{DA661A9D-F341-49B5-9084-78C9980BE605}" type="pres">
      <dgm:prSet presAssocID="{5C2B71F1-4456-4AE7-93B2-32CDD8720D13}" presName="TwoNodes_1" presStyleLbl="node1" presStyleIdx="0" presStyleCnt="2">
        <dgm:presLayoutVars>
          <dgm:bulletEnabled val="1"/>
        </dgm:presLayoutVars>
      </dgm:prSet>
      <dgm:spPr/>
    </dgm:pt>
    <dgm:pt modelId="{28BEF311-0939-40DF-A939-030472DA7B79}" type="pres">
      <dgm:prSet presAssocID="{5C2B71F1-4456-4AE7-93B2-32CDD8720D13}" presName="TwoNodes_2" presStyleLbl="node1" presStyleIdx="1" presStyleCnt="2">
        <dgm:presLayoutVars>
          <dgm:bulletEnabled val="1"/>
        </dgm:presLayoutVars>
      </dgm:prSet>
      <dgm:spPr/>
    </dgm:pt>
    <dgm:pt modelId="{92C761B2-7973-464E-94DA-C3A4E0A6099D}" type="pres">
      <dgm:prSet presAssocID="{5C2B71F1-4456-4AE7-93B2-32CDD8720D13}" presName="TwoConn_1-2" presStyleLbl="fgAccFollowNode1" presStyleIdx="0" presStyleCnt="1">
        <dgm:presLayoutVars>
          <dgm:bulletEnabled val="1"/>
        </dgm:presLayoutVars>
      </dgm:prSet>
      <dgm:spPr/>
    </dgm:pt>
    <dgm:pt modelId="{5B976DBB-A816-4E77-9E83-5FD2CDDE3993}" type="pres">
      <dgm:prSet presAssocID="{5C2B71F1-4456-4AE7-93B2-32CDD8720D13}" presName="TwoNodes_1_text" presStyleLbl="node1" presStyleIdx="1" presStyleCnt="2">
        <dgm:presLayoutVars>
          <dgm:bulletEnabled val="1"/>
        </dgm:presLayoutVars>
      </dgm:prSet>
      <dgm:spPr/>
    </dgm:pt>
    <dgm:pt modelId="{71D93849-D2FB-4604-B482-D5E1534E2272}" type="pres">
      <dgm:prSet presAssocID="{5C2B71F1-4456-4AE7-93B2-32CDD8720D13}" presName="TwoNodes_2_text" presStyleLbl="node1" presStyleIdx="1" presStyleCnt="2">
        <dgm:presLayoutVars>
          <dgm:bulletEnabled val="1"/>
        </dgm:presLayoutVars>
      </dgm:prSet>
      <dgm:spPr/>
    </dgm:pt>
  </dgm:ptLst>
  <dgm:cxnLst>
    <dgm:cxn modelId="{8A7F3A04-0705-42EE-B654-E867FD047C5A}" type="presOf" srcId="{26D3372B-428F-4274-9D83-C9FBAE4763D2}" destId="{28BEF311-0939-40DF-A939-030472DA7B79}" srcOrd="0" destOrd="0" presId="urn:microsoft.com/office/officeart/2005/8/layout/vProcess5"/>
    <dgm:cxn modelId="{4510B20E-ABC8-4D6C-B460-EA1C2F6E3D88}" srcId="{5C2B71F1-4456-4AE7-93B2-32CDD8720D13}" destId="{26D3372B-428F-4274-9D83-C9FBAE4763D2}" srcOrd="1" destOrd="0" parTransId="{C59477B2-C020-4886-8688-66A0E81DBB38}" sibTransId="{0190F370-6280-4748-A106-3E747D4EA84A}"/>
    <dgm:cxn modelId="{8BC16914-64A2-4D95-9977-7A83B997D8D1}" type="presOf" srcId="{67285CFE-3E8B-4D1E-A31E-6224C4D8D103}" destId="{28BEF311-0939-40DF-A939-030472DA7B79}" srcOrd="0" destOrd="1" presId="urn:microsoft.com/office/officeart/2005/8/layout/vProcess5"/>
    <dgm:cxn modelId="{E0B09D2D-A1BA-494A-A10A-21A7205913BB}" srcId="{26D3372B-428F-4274-9D83-C9FBAE4763D2}" destId="{92D2ED78-64C5-483E-A902-4170D45135CB}" srcOrd="1" destOrd="0" parTransId="{B43ABE9E-3602-4763-95BF-6F90FAE54FE6}" sibTransId="{5C9D4A28-67AB-40F1-9555-22A650BB60CA}"/>
    <dgm:cxn modelId="{A2EDA639-6919-4E20-A418-BA971E443B66}" type="presOf" srcId="{B08FF114-0A5D-4746-8A41-8E94B0524F1E}" destId="{DA661A9D-F341-49B5-9084-78C9980BE605}" srcOrd="0" destOrd="0" presId="urn:microsoft.com/office/officeart/2005/8/layout/vProcess5"/>
    <dgm:cxn modelId="{899D783C-2619-4D29-90C1-D9BE6C1E788D}" type="presOf" srcId="{5C2B71F1-4456-4AE7-93B2-32CDD8720D13}" destId="{3C6A1F23-ED73-462B-ACB0-CF33BF877071}" srcOrd="0" destOrd="0" presId="urn:microsoft.com/office/officeart/2005/8/layout/vProcess5"/>
    <dgm:cxn modelId="{500D0B41-2EC4-4940-A07D-405992E0A635}" srcId="{26D3372B-428F-4274-9D83-C9FBAE4763D2}" destId="{67285CFE-3E8B-4D1E-A31E-6224C4D8D103}" srcOrd="0" destOrd="0" parTransId="{242CD9B1-1D76-44E4-A4FE-AA34B876D16F}" sibTransId="{97A34C7D-391A-45AF-9CEB-640E40CA13A2}"/>
    <dgm:cxn modelId="{E8C4B14B-F589-4222-86DB-BE912EB31435}" type="presOf" srcId="{B08FF114-0A5D-4746-8A41-8E94B0524F1E}" destId="{5B976DBB-A816-4E77-9E83-5FD2CDDE3993}" srcOrd="1" destOrd="0" presId="urn:microsoft.com/office/officeart/2005/8/layout/vProcess5"/>
    <dgm:cxn modelId="{5D56CC71-F269-4860-B410-414B193F6EC3}" type="presOf" srcId="{92D2ED78-64C5-483E-A902-4170D45135CB}" destId="{28BEF311-0939-40DF-A939-030472DA7B79}" srcOrd="0" destOrd="2" presId="urn:microsoft.com/office/officeart/2005/8/layout/vProcess5"/>
    <dgm:cxn modelId="{8C04F557-F628-47C2-8267-3AA3C6399FDB}" type="presOf" srcId="{DE216729-ACD4-4DDE-8CDC-E93CCD057783}" destId="{92C761B2-7973-464E-94DA-C3A4E0A6099D}" srcOrd="0" destOrd="0" presId="urn:microsoft.com/office/officeart/2005/8/layout/vProcess5"/>
    <dgm:cxn modelId="{D7A58393-B675-4AF2-AEAE-5E4F3DC49539}" type="presOf" srcId="{26D3372B-428F-4274-9D83-C9FBAE4763D2}" destId="{71D93849-D2FB-4604-B482-D5E1534E2272}" srcOrd="1" destOrd="0" presId="urn:microsoft.com/office/officeart/2005/8/layout/vProcess5"/>
    <dgm:cxn modelId="{EF158FA9-FAC3-44A4-A080-7D52793784B9}" type="presOf" srcId="{92D2ED78-64C5-483E-A902-4170D45135CB}" destId="{71D93849-D2FB-4604-B482-D5E1534E2272}" srcOrd="1" destOrd="2" presId="urn:microsoft.com/office/officeart/2005/8/layout/vProcess5"/>
    <dgm:cxn modelId="{71EAECB3-852F-4B25-A3F8-F41671004940}" type="presOf" srcId="{67285CFE-3E8B-4D1E-A31E-6224C4D8D103}" destId="{71D93849-D2FB-4604-B482-D5E1534E2272}" srcOrd="1" destOrd="1" presId="urn:microsoft.com/office/officeart/2005/8/layout/vProcess5"/>
    <dgm:cxn modelId="{A25355E2-7B70-4FFB-B63A-064F357EBDA5}" srcId="{5C2B71F1-4456-4AE7-93B2-32CDD8720D13}" destId="{B08FF114-0A5D-4746-8A41-8E94B0524F1E}" srcOrd="0" destOrd="0" parTransId="{447D2997-F632-4568-9FC7-0DD9E6E8A416}" sibTransId="{DE216729-ACD4-4DDE-8CDC-E93CCD057783}"/>
    <dgm:cxn modelId="{DA5D3812-D618-4F39-8C96-898B4CD9BA10}" type="presParOf" srcId="{3C6A1F23-ED73-462B-ACB0-CF33BF877071}" destId="{CF959285-552D-47EB-B373-27CA5D9D3FD9}" srcOrd="0" destOrd="0" presId="urn:microsoft.com/office/officeart/2005/8/layout/vProcess5"/>
    <dgm:cxn modelId="{AE83600B-9A64-4F80-B864-7AC76096FF5E}" type="presParOf" srcId="{3C6A1F23-ED73-462B-ACB0-CF33BF877071}" destId="{DA661A9D-F341-49B5-9084-78C9980BE605}" srcOrd="1" destOrd="0" presId="urn:microsoft.com/office/officeart/2005/8/layout/vProcess5"/>
    <dgm:cxn modelId="{B8039CB5-553C-421D-A2AA-3895080C42D0}" type="presParOf" srcId="{3C6A1F23-ED73-462B-ACB0-CF33BF877071}" destId="{28BEF311-0939-40DF-A939-030472DA7B79}" srcOrd="2" destOrd="0" presId="urn:microsoft.com/office/officeart/2005/8/layout/vProcess5"/>
    <dgm:cxn modelId="{71D7B43E-79C9-46F9-B41D-4A971169B042}" type="presParOf" srcId="{3C6A1F23-ED73-462B-ACB0-CF33BF877071}" destId="{92C761B2-7973-464E-94DA-C3A4E0A6099D}" srcOrd="3" destOrd="0" presId="urn:microsoft.com/office/officeart/2005/8/layout/vProcess5"/>
    <dgm:cxn modelId="{739EDEF8-4B0A-4EB1-AFD9-4197488C1B2E}" type="presParOf" srcId="{3C6A1F23-ED73-462B-ACB0-CF33BF877071}" destId="{5B976DBB-A816-4E77-9E83-5FD2CDDE3993}" srcOrd="4" destOrd="0" presId="urn:microsoft.com/office/officeart/2005/8/layout/vProcess5"/>
    <dgm:cxn modelId="{CD0FDFB8-7BCA-4CC5-93E4-9EBFB62E2C3D}" type="presParOf" srcId="{3C6A1F23-ED73-462B-ACB0-CF33BF877071}" destId="{71D93849-D2FB-4604-B482-D5E1534E2272}" srcOrd="5"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96D8F49-C9EF-4383-A92A-511BE41856EF}"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1E02C539-2F16-4280-9FC2-E24596BE1543}">
      <dgm:prSet custT="1"/>
      <dgm:spPr/>
      <dgm:t>
        <a:bodyPr/>
        <a:lstStyle/>
        <a:p>
          <a:r>
            <a:rPr lang="en-US" sz="1600" dirty="0"/>
            <a:t>You will only be considered for the grant type to which you apply.                       (Early-phase, Mid-phase, or Expansion)</a:t>
          </a:r>
        </a:p>
      </dgm:t>
    </dgm:pt>
    <dgm:pt modelId="{246FD40C-9B8B-4876-95C2-92B164B4C522}" type="parTrans" cxnId="{08BBB38E-4A8E-4934-B58A-41EB09E9BCD7}">
      <dgm:prSet/>
      <dgm:spPr/>
      <dgm:t>
        <a:bodyPr/>
        <a:lstStyle/>
        <a:p>
          <a:endParaRPr lang="en-US"/>
        </a:p>
      </dgm:t>
    </dgm:pt>
    <dgm:pt modelId="{36C9E715-2053-4CB5-BA9C-6A0C647557DD}" type="sibTrans" cxnId="{08BBB38E-4A8E-4934-B58A-41EB09E9BCD7}">
      <dgm:prSet/>
      <dgm:spPr/>
      <dgm:t>
        <a:bodyPr/>
        <a:lstStyle/>
        <a:p>
          <a:endParaRPr lang="en-US"/>
        </a:p>
      </dgm:t>
    </dgm:pt>
    <dgm:pt modelId="{EF58B778-6934-46C0-90CD-80B91B57144D}">
      <dgm:prSet custT="1"/>
      <dgm:spPr/>
      <dgm:t>
        <a:bodyPr/>
        <a:lstStyle/>
        <a:p>
          <a:r>
            <a:rPr lang="en-US" sz="1600" dirty="0"/>
            <a:t>If you make a mistake and apply under the wrong grant type, we will NOT move your application for funding consideration under another category of grants.</a:t>
          </a:r>
        </a:p>
      </dgm:t>
    </dgm:pt>
    <dgm:pt modelId="{13F311AE-128C-4536-B20F-95B41D557821}" type="parTrans" cxnId="{54FFA53B-1A2F-4950-B402-793B66563374}">
      <dgm:prSet/>
      <dgm:spPr/>
      <dgm:t>
        <a:bodyPr/>
        <a:lstStyle/>
        <a:p>
          <a:endParaRPr lang="en-US"/>
        </a:p>
      </dgm:t>
    </dgm:pt>
    <dgm:pt modelId="{17D66629-69ED-4686-A201-2B836172DCDD}" type="sibTrans" cxnId="{54FFA53B-1A2F-4950-B402-793B66563374}">
      <dgm:prSet/>
      <dgm:spPr/>
      <dgm:t>
        <a:bodyPr/>
        <a:lstStyle/>
        <a:p>
          <a:endParaRPr lang="en-US"/>
        </a:p>
      </dgm:t>
    </dgm:pt>
    <dgm:pt modelId="{1A3E3BBF-17C7-4BCB-8135-50783FFFE6A2}" type="pres">
      <dgm:prSet presAssocID="{A96D8F49-C9EF-4383-A92A-511BE41856EF}" presName="root" presStyleCnt="0">
        <dgm:presLayoutVars>
          <dgm:dir/>
          <dgm:resizeHandles val="exact"/>
        </dgm:presLayoutVars>
      </dgm:prSet>
      <dgm:spPr/>
    </dgm:pt>
    <dgm:pt modelId="{95EE00EE-837A-49B9-AA3D-7DF439F73712}" type="pres">
      <dgm:prSet presAssocID="{1E02C539-2F16-4280-9FC2-E24596BE1543}" presName="compNode" presStyleCnt="0"/>
      <dgm:spPr/>
    </dgm:pt>
    <dgm:pt modelId="{D366E9F8-F367-4690-A559-65D806CBB05B}" type="pres">
      <dgm:prSet presAssocID="{1E02C539-2F16-4280-9FC2-E24596BE1543}" presName="bgRect" presStyleLbl="bgShp" presStyleIdx="0" presStyleCnt="2"/>
      <dgm:spPr/>
    </dgm:pt>
    <dgm:pt modelId="{4D68A18F-C1F8-4400-A546-64BEDF4C30A3}" type="pres">
      <dgm:prSet presAssocID="{1E02C539-2F16-4280-9FC2-E24596BE1543}" presName="iconRect" presStyleLbl="node1" presStyleIdx="0" presStyleCnt="2"/>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Badge 3 with solid fill"/>
        </a:ext>
      </dgm:extLst>
    </dgm:pt>
    <dgm:pt modelId="{0E9247B5-CFAA-4FF3-B8CE-CF2C7328CBFE}" type="pres">
      <dgm:prSet presAssocID="{1E02C539-2F16-4280-9FC2-E24596BE1543}" presName="spaceRect" presStyleCnt="0"/>
      <dgm:spPr/>
    </dgm:pt>
    <dgm:pt modelId="{388FC54A-DDB9-4C46-AE41-0F37D5D283FA}" type="pres">
      <dgm:prSet presAssocID="{1E02C539-2F16-4280-9FC2-E24596BE1543}" presName="parTx" presStyleLbl="revTx" presStyleIdx="0" presStyleCnt="2">
        <dgm:presLayoutVars>
          <dgm:chMax val="0"/>
          <dgm:chPref val="0"/>
        </dgm:presLayoutVars>
      </dgm:prSet>
      <dgm:spPr/>
    </dgm:pt>
    <dgm:pt modelId="{17E72350-7EA2-475B-BE42-E0C7F16F8476}" type="pres">
      <dgm:prSet presAssocID="{36C9E715-2053-4CB5-BA9C-6A0C647557DD}" presName="sibTrans" presStyleCnt="0"/>
      <dgm:spPr/>
    </dgm:pt>
    <dgm:pt modelId="{ED209CF8-87B9-48C1-944E-EED2CB1F7729}" type="pres">
      <dgm:prSet presAssocID="{EF58B778-6934-46C0-90CD-80B91B57144D}" presName="compNode" presStyleCnt="0"/>
      <dgm:spPr/>
    </dgm:pt>
    <dgm:pt modelId="{9C688DB0-760B-4229-A627-650D7E7578B4}" type="pres">
      <dgm:prSet presAssocID="{EF58B778-6934-46C0-90CD-80B91B57144D}" presName="bgRect" presStyleLbl="bgShp" presStyleIdx="1" presStyleCnt="2"/>
      <dgm:spPr/>
    </dgm:pt>
    <dgm:pt modelId="{A225C4DB-6DE0-48BF-8010-66B9CCE371CB}" type="pres">
      <dgm:prSet presAssocID="{EF58B778-6934-46C0-90CD-80B91B57144D}"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Warning with solid fill"/>
        </a:ext>
      </dgm:extLst>
    </dgm:pt>
    <dgm:pt modelId="{7F6CFF84-2E17-499D-BA18-23CB6E2FAECB}" type="pres">
      <dgm:prSet presAssocID="{EF58B778-6934-46C0-90CD-80B91B57144D}" presName="spaceRect" presStyleCnt="0"/>
      <dgm:spPr/>
    </dgm:pt>
    <dgm:pt modelId="{0E4473A9-EE3A-49BD-A521-B2D1DCD213AA}" type="pres">
      <dgm:prSet presAssocID="{EF58B778-6934-46C0-90CD-80B91B57144D}" presName="parTx" presStyleLbl="revTx" presStyleIdx="1" presStyleCnt="2">
        <dgm:presLayoutVars>
          <dgm:chMax val="0"/>
          <dgm:chPref val="0"/>
        </dgm:presLayoutVars>
      </dgm:prSet>
      <dgm:spPr/>
    </dgm:pt>
  </dgm:ptLst>
  <dgm:cxnLst>
    <dgm:cxn modelId="{54FFA53B-1A2F-4950-B402-793B66563374}" srcId="{A96D8F49-C9EF-4383-A92A-511BE41856EF}" destId="{EF58B778-6934-46C0-90CD-80B91B57144D}" srcOrd="1" destOrd="0" parTransId="{13F311AE-128C-4536-B20F-95B41D557821}" sibTransId="{17D66629-69ED-4686-A201-2B836172DCDD}"/>
    <dgm:cxn modelId="{A307B96D-D607-480C-92BC-C75C2D40C34A}" type="presOf" srcId="{1E02C539-2F16-4280-9FC2-E24596BE1543}" destId="{388FC54A-DDB9-4C46-AE41-0F37D5D283FA}" srcOrd="0" destOrd="0" presId="urn:microsoft.com/office/officeart/2018/2/layout/IconVerticalSolidList"/>
    <dgm:cxn modelId="{08BBB38E-4A8E-4934-B58A-41EB09E9BCD7}" srcId="{A96D8F49-C9EF-4383-A92A-511BE41856EF}" destId="{1E02C539-2F16-4280-9FC2-E24596BE1543}" srcOrd="0" destOrd="0" parTransId="{246FD40C-9B8B-4876-95C2-92B164B4C522}" sibTransId="{36C9E715-2053-4CB5-BA9C-6A0C647557DD}"/>
    <dgm:cxn modelId="{703F058F-D92B-417E-9780-465E3B5BF6F9}" type="presOf" srcId="{EF58B778-6934-46C0-90CD-80B91B57144D}" destId="{0E4473A9-EE3A-49BD-A521-B2D1DCD213AA}" srcOrd="0" destOrd="0" presId="urn:microsoft.com/office/officeart/2018/2/layout/IconVerticalSolidList"/>
    <dgm:cxn modelId="{F2055BC8-632C-4B2E-8BD7-9D374C5F1943}" type="presOf" srcId="{A96D8F49-C9EF-4383-A92A-511BE41856EF}" destId="{1A3E3BBF-17C7-4BCB-8135-50783FFFE6A2}" srcOrd="0" destOrd="0" presId="urn:microsoft.com/office/officeart/2018/2/layout/IconVerticalSolidList"/>
    <dgm:cxn modelId="{6EC35144-95F4-425C-8271-40E2291B6D16}" type="presParOf" srcId="{1A3E3BBF-17C7-4BCB-8135-50783FFFE6A2}" destId="{95EE00EE-837A-49B9-AA3D-7DF439F73712}" srcOrd="0" destOrd="0" presId="urn:microsoft.com/office/officeart/2018/2/layout/IconVerticalSolidList"/>
    <dgm:cxn modelId="{9A4EDA9A-5F1C-481A-93B2-0D32387CDFC0}" type="presParOf" srcId="{95EE00EE-837A-49B9-AA3D-7DF439F73712}" destId="{D366E9F8-F367-4690-A559-65D806CBB05B}" srcOrd="0" destOrd="0" presId="urn:microsoft.com/office/officeart/2018/2/layout/IconVerticalSolidList"/>
    <dgm:cxn modelId="{191F19AC-D845-4828-93F6-56CDF8AEB405}" type="presParOf" srcId="{95EE00EE-837A-49B9-AA3D-7DF439F73712}" destId="{4D68A18F-C1F8-4400-A546-64BEDF4C30A3}" srcOrd="1" destOrd="0" presId="urn:microsoft.com/office/officeart/2018/2/layout/IconVerticalSolidList"/>
    <dgm:cxn modelId="{13D5E674-1828-44FE-9B9C-17B152AED515}" type="presParOf" srcId="{95EE00EE-837A-49B9-AA3D-7DF439F73712}" destId="{0E9247B5-CFAA-4FF3-B8CE-CF2C7328CBFE}" srcOrd="2" destOrd="0" presId="urn:microsoft.com/office/officeart/2018/2/layout/IconVerticalSolidList"/>
    <dgm:cxn modelId="{4CEA1150-B3A6-411C-80D1-6F88233A5064}" type="presParOf" srcId="{95EE00EE-837A-49B9-AA3D-7DF439F73712}" destId="{388FC54A-DDB9-4C46-AE41-0F37D5D283FA}" srcOrd="3" destOrd="0" presId="urn:microsoft.com/office/officeart/2018/2/layout/IconVerticalSolidList"/>
    <dgm:cxn modelId="{B88B8FDD-8AD4-4EDF-B80C-192020104585}" type="presParOf" srcId="{1A3E3BBF-17C7-4BCB-8135-50783FFFE6A2}" destId="{17E72350-7EA2-475B-BE42-E0C7F16F8476}" srcOrd="1" destOrd="0" presId="urn:microsoft.com/office/officeart/2018/2/layout/IconVerticalSolidList"/>
    <dgm:cxn modelId="{E7132C47-D7E6-4B67-824A-04C03C081A8C}" type="presParOf" srcId="{1A3E3BBF-17C7-4BCB-8135-50783FFFE6A2}" destId="{ED209CF8-87B9-48C1-944E-EED2CB1F7729}" srcOrd="2" destOrd="0" presId="urn:microsoft.com/office/officeart/2018/2/layout/IconVerticalSolidList"/>
    <dgm:cxn modelId="{9530D392-D1D5-4255-9EE5-E2A8DFD3A943}" type="presParOf" srcId="{ED209CF8-87B9-48C1-944E-EED2CB1F7729}" destId="{9C688DB0-760B-4229-A627-650D7E7578B4}" srcOrd="0" destOrd="0" presId="urn:microsoft.com/office/officeart/2018/2/layout/IconVerticalSolidList"/>
    <dgm:cxn modelId="{C3076DE0-D537-45F3-99F0-75B574EA6F38}" type="presParOf" srcId="{ED209CF8-87B9-48C1-944E-EED2CB1F7729}" destId="{A225C4DB-6DE0-48BF-8010-66B9CCE371CB}" srcOrd="1" destOrd="0" presId="urn:microsoft.com/office/officeart/2018/2/layout/IconVerticalSolidList"/>
    <dgm:cxn modelId="{D7B2BE12-203D-4077-91E4-0199784C49B0}" type="presParOf" srcId="{ED209CF8-87B9-48C1-944E-EED2CB1F7729}" destId="{7F6CFF84-2E17-499D-BA18-23CB6E2FAECB}" srcOrd="2" destOrd="0" presId="urn:microsoft.com/office/officeart/2018/2/layout/IconVerticalSolidList"/>
    <dgm:cxn modelId="{EE708E77-1B54-42F6-AB1C-BB3E74FF11ED}" type="presParOf" srcId="{ED209CF8-87B9-48C1-944E-EED2CB1F7729}" destId="{0E4473A9-EE3A-49BD-A521-B2D1DCD213AA}"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EFAF3A8-0A77-47EB-82F9-26CF01D22034}" type="doc">
      <dgm:prSet loTypeId="urn:microsoft.com/office/officeart/2005/8/layout/radial1" loCatId="relationship" qsTypeId="urn:microsoft.com/office/officeart/2005/8/quickstyle/simple3" qsCatId="simple" csTypeId="urn:microsoft.com/office/officeart/2005/8/colors/accent1_2" csCatId="accent1" phldr="1"/>
      <dgm:spPr/>
      <dgm:t>
        <a:bodyPr/>
        <a:lstStyle/>
        <a:p>
          <a:endParaRPr lang="en-US"/>
        </a:p>
      </dgm:t>
    </dgm:pt>
    <dgm:pt modelId="{3AB781C8-0FBB-4C62-9049-841A9D958A48}">
      <dgm:prSet phldrT="[Text]" custT="1"/>
      <dgm:spPr/>
      <dgm:t>
        <a:bodyPr/>
        <a:lstStyle/>
        <a:p>
          <a:r>
            <a:rPr lang="en-US" sz="2800" b="1" i="1" dirty="0">
              <a:solidFill>
                <a:schemeClr val="tx2">
                  <a:lumMod val="50000"/>
                </a:schemeClr>
              </a:solidFill>
            </a:rPr>
            <a:t>Matching Requirements</a:t>
          </a:r>
        </a:p>
      </dgm:t>
    </dgm:pt>
    <dgm:pt modelId="{3939B6AC-36B0-453A-8C5A-F66B02F55902}" type="parTrans" cxnId="{EAA3DE2A-542E-4B82-BF47-841E77AAE016}">
      <dgm:prSet/>
      <dgm:spPr/>
      <dgm:t>
        <a:bodyPr/>
        <a:lstStyle/>
        <a:p>
          <a:endParaRPr lang="en-US"/>
        </a:p>
      </dgm:t>
    </dgm:pt>
    <dgm:pt modelId="{03613A9F-1FE1-4D11-8BA3-02E6BBA4B9B0}" type="sibTrans" cxnId="{EAA3DE2A-542E-4B82-BF47-841E77AAE016}">
      <dgm:prSet/>
      <dgm:spPr/>
      <dgm:t>
        <a:bodyPr/>
        <a:lstStyle/>
        <a:p>
          <a:endParaRPr lang="en-US"/>
        </a:p>
      </dgm:t>
    </dgm:pt>
    <dgm:pt modelId="{202EE65E-CD0A-485D-9D2D-88CAB0749A44}">
      <dgm:prSet phldrT="[Text]" custT="1"/>
      <dgm:spPr/>
      <dgm:t>
        <a:bodyPr/>
        <a:lstStyle/>
        <a:p>
          <a:r>
            <a:rPr lang="en-US" sz="2400" b="1" dirty="0"/>
            <a:t>How much</a:t>
          </a:r>
          <a:r>
            <a:rPr lang="en-US" sz="2400" dirty="0"/>
            <a:t>?                         </a:t>
          </a:r>
          <a:r>
            <a:rPr lang="en-US" sz="2000" dirty="0">
              <a:effectLst/>
              <a:latin typeface="+mn-lt"/>
              <a:cs typeface="Arial" panose="020B0604020202020204" pitchFamily="34" charset="0"/>
            </a:rPr>
            <a:t>Must equal 10% of Funds Provided by the EIR grant</a:t>
          </a:r>
          <a:endParaRPr lang="en-US" sz="2000" dirty="0">
            <a:latin typeface="+mn-lt"/>
          </a:endParaRPr>
        </a:p>
      </dgm:t>
    </dgm:pt>
    <dgm:pt modelId="{7A521578-8994-4DBC-B446-7F8B4CF01D07}" type="parTrans" cxnId="{4A7A915F-9203-4254-9A84-E19CAADC5BDE}">
      <dgm:prSet/>
      <dgm:spPr/>
      <dgm:t>
        <a:bodyPr/>
        <a:lstStyle/>
        <a:p>
          <a:endParaRPr lang="en-US"/>
        </a:p>
      </dgm:t>
    </dgm:pt>
    <dgm:pt modelId="{4CA5DC28-D267-4E09-8FCB-1BBE6120E8DC}" type="sibTrans" cxnId="{4A7A915F-9203-4254-9A84-E19CAADC5BDE}">
      <dgm:prSet/>
      <dgm:spPr/>
      <dgm:t>
        <a:bodyPr/>
        <a:lstStyle/>
        <a:p>
          <a:endParaRPr lang="en-US"/>
        </a:p>
      </dgm:t>
    </dgm:pt>
    <dgm:pt modelId="{DAA94F7E-A0B6-4BB8-81E3-86199F2399ED}">
      <dgm:prSet phldrT="[Text]" custT="1"/>
      <dgm:spPr/>
      <dgm:t>
        <a:bodyPr/>
        <a:lstStyle/>
        <a:p>
          <a:r>
            <a:rPr lang="en-US" sz="2400" b="1" dirty="0"/>
            <a:t>In what form?      </a:t>
          </a:r>
          <a:r>
            <a:rPr lang="en-US" sz="2000" dirty="0">
              <a:effectLst/>
              <a:latin typeface="+mn-lt"/>
              <a:cs typeface="Arial" panose="020B0604020202020204" pitchFamily="34" charset="0"/>
            </a:rPr>
            <a:t>Cash or In-Kind</a:t>
          </a:r>
          <a:endParaRPr lang="en-US" sz="2000" dirty="0">
            <a:latin typeface="+mn-lt"/>
          </a:endParaRPr>
        </a:p>
      </dgm:t>
    </dgm:pt>
    <dgm:pt modelId="{DA6BE038-B4B1-4305-A5B0-92FFE96628C5}" type="parTrans" cxnId="{3A5D94D8-AE2B-45A2-BD95-4700EFE59AFC}">
      <dgm:prSet/>
      <dgm:spPr/>
      <dgm:t>
        <a:bodyPr/>
        <a:lstStyle/>
        <a:p>
          <a:endParaRPr lang="en-US"/>
        </a:p>
      </dgm:t>
    </dgm:pt>
    <dgm:pt modelId="{45BC87F5-3DAF-43F9-9A7E-8D0877F9BA5F}" type="sibTrans" cxnId="{3A5D94D8-AE2B-45A2-BD95-4700EFE59AFC}">
      <dgm:prSet/>
      <dgm:spPr/>
      <dgm:t>
        <a:bodyPr/>
        <a:lstStyle/>
        <a:p>
          <a:endParaRPr lang="en-US"/>
        </a:p>
      </dgm:t>
    </dgm:pt>
    <dgm:pt modelId="{CA7DB1FC-8C6E-468F-904E-A1252059D23D}">
      <dgm:prSet phldrT="[Text]" phldr="1"/>
      <dgm:spPr/>
      <dgm:t>
        <a:bodyPr/>
        <a:lstStyle/>
        <a:p>
          <a:endParaRPr lang="en-US"/>
        </a:p>
      </dgm:t>
    </dgm:pt>
    <dgm:pt modelId="{1DE7F729-BBF3-469D-926A-77DE2A6D4584}" type="parTrans" cxnId="{3E4F97C4-061E-4A29-9C00-429C97B75F1B}">
      <dgm:prSet/>
      <dgm:spPr/>
      <dgm:t>
        <a:bodyPr/>
        <a:lstStyle/>
        <a:p>
          <a:endParaRPr lang="en-US"/>
        </a:p>
      </dgm:t>
    </dgm:pt>
    <dgm:pt modelId="{DE03D6C7-3CFA-4A55-9DDB-8D73EEAC6B54}" type="sibTrans" cxnId="{3E4F97C4-061E-4A29-9C00-429C97B75F1B}">
      <dgm:prSet/>
      <dgm:spPr/>
      <dgm:t>
        <a:bodyPr/>
        <a:lstStyle/>
        <a:p>
          <a:endParaRPr lang="en-US"/>
        </a:p>
      </dgm:t>
    </dgm:pt>
    <dgm:pt modelId="{6FFDE4FD-BFC6-4E50-A0E2-16D5FDEC4C77}">
      <dgm:prSet phldrT="[Text]" phldr="1"/>
      <dgm:spPr/>
      <dgm:t>
        <a:bodyPr/>
        <a:lstStyle/>
        <a:p>
          <a:endParaRPr lang="en-US"/>
        </a:p>
      </dgm:t>
    </dgm:pt>
    <dgm:pt modelId="{874F7164-1F84-4425-920C-AC08FAC68FC1}" type="parTrans" cxnId="{68CFECD9-DDE0-48C1-A91D-AED97FF94DA3}">
      <dgm:prSet/>
      <dgm:spPr/>
      <dgm:t>
        <a:bodyPr/>
        <a:lstStyle/>
        <a:p>
          <a:endParaRPr lang="en-US"/>
        </a:p>
      </dgm:t>
    </dgm:pt>
    <dgm:pt modelId="{97C82498-E494-41A8-A07B-202C8807E9BC}" type="sibTrans" cxnId="{68CFECD9-DDE0-48C1-A91D-AED97FF94DA3}">
      <dgm:prSet/>
      <dgm:spPr/>
      <dgm:t>
        <a:bodyPr/>
        <a:lstStyle/>
        <a:p>
          <a:endParaRPr lang="en-US"/>
        </a:p>
      </dgm:t>
    </dgm:pt>
    <dgm:pt modelId="{8D3B7E1C-70FB-463F-8CC4-C7D94DB35020}">
      <dgm:prSet phldrT="[Text]" custT="1"/>
      <dgm:spPr/>
      <dgm:t>
        <a:bodyPr/>
        <a:lstStyle/>
        <a:p>
          <a:r>
            <a:rPr lang="en-US" sz="2400" b="1" dirty="0">
              <a:effectLst/>
              <a:latin typeface="+mn-lt"/>
              <a:ea typeface="Calibri"/>
              <a:cs typeface="Arial" panose="020B0604020202020204" pitchFamily="34" charset="0"/>
            </a:rPr>
            <a:t>What types</a:t>
          </a:r>
          <a:r>
            <a:rPr lang="en-US" sz="2400" b="1" baseline="0" dirty="0">
              <a:effectLst/>
              <a:latin typeface="+mn-lt"/>
              <a:ea typeface="Calibri"/>
              <a:cs typeface="Arial" panose="020B0604020202020204" pitchFamily="34" charset="0"/>
            </a:rPr>
            <a:t> of matching funds are okay?</a:t>
          </a:r>
        </a:p>
        <a:p>
          <a:r>
            <a:rPr lang="en-US" sz="1400" dirty="0">
              <a:effectLst/>
              <a:latin typeface="+mn-lt"/>
              <a:cs typeface="Arial" panose="020B0604020202020204" pitchFamily="34" charset="0"/>
            </a:rPr>
            <a:t>Federal Funds (if authorized by statute of the program providing funds), State Funds, Private Sources, Local Funds</a:t>
          </a:r>
          <a:endParaRPr lang="en-US" sz="1400" dirty="0">
            <a:latin typeface="+mn-lt"/>
          </a:endParaRPr>
        </a:p>
      </dgm:t>
    </dgm:pt>
    <dgm:pt modelId="{8A11D450-6E85-4BC6-94B0-EBEE153E3ED8}" type="parTrans" cxnId="{0AA084FD-E8ED-41BE-9A16-D2706807EBA7}">
      <dgm:prSet/>
      <dgm:spPr/>
      <dgm:t>
        <a:bodyPr/>
        <a:lstStyle/>
        <a:p>
          <a:endParaRPr lang="en-US"/>
        </a:p>
      </dgm:t>
    </dgm:pt>
    <dgm:pt modelId="{AD91A0B9-C8CF-43E7-AE00-DFC72AD7F3CB}" type="sibTrans" cxnId="{0AA084FD-E8ED-41BE-9A16-D2706807EBA7}">
      <dgm:prSet/>
      <dgm:spPr/>
      <dgm:t>
        <a:bodyPr/>
        <a:lstStyle/>
        <a:p>
          <a:endParaRPr lang="en-US"/>
        </a:p>
      </dgm:t>
    </dgm:pt>
    <dgm:pt modelId="{0761E4DF-7810-42B9-8C86-53863B80A8EE}">
      <dgm:prSet phldrT="[Text]" custT="1"/>
      <dgm:spPr/>
      <dgm:t>
        <a:bodyPr/>
        <a:lstStyle/>
        <a:p>
          <a:r>
            <a:rPr lang="en-US" sz="2000" b="1" dirty="0">
              <a:effectLst/>
              <a:latin typeface="+mn-lt"/>
              <a:cs typeface="Arial" panose="020B0604020202020204" pitchFamily="34" charset="0"/>
            </a:rPr>
            <a:t>What may matching funds be used for? </a:t>
          </a:r>
        </a:p>
        <a:p>
          <a:r>
            <a:rPr lang="en-US" sz="1400" dirty="0">
              <a:effectLst/>
              <a:latin typeface="+mn-lt"/>
              <a:cs typeface="Arial" panose="020B0604020202020204" pitchFamily="34" charset="0"/>
            </a:rPr>
            <a:t>Allowable grant expenses</a:t>
          </a:r>
          <a:endParaRPr lang="en-US" sz="1400" dirty="0">
            <a:latin typeface="+mn-lt"/>
          </a:endParaRPr>
        </a:p>
      </dgm:t>
    </dgm:pt>
    <dgm:pt modelId="{54AB5B13-75F7-4EB5-9575-375791160183}" type="parTrans" cxnId="{5594B2FD-9DB2-4942-A42A-CE9A70CF0C83}">
      <dgm:prSet/>
      <dgm:spPr/>
      <dgm:t>
        <a:bodyPr/>
        <a:lstStyle/>
        <a:p>
          <a:endParaRPr lang="en-US"/>
        </a:p>
      </dgm:t>
    </dgm:pt>
    <dgm:pt modelId="{DF906487-F58D-4EF1-9AFA-2D45B6C826B3}" type="sibTrans" cxnId="{5594B2FD-9DB2-4942-A42A-CE9A70CF0C83}">
      <dgm:prSet/>
      <dgm:spPr/>
      <dgm:t>
        <a:bodyPr/>
        <a:lstStyle/>
        <a:p>
          <a:endParaRPr lang="en-US"/>
        </a:p>
      </dgm:t>
    </dgm:pt>
    <dgm:pt modelId="{F3154259-984A-4A75-9E44-CBBA6F574478}" type="pres">
      <dgm:prSet presAssocID="{AEFAF3A8-0A77-47EB-82F9-26CF01D22034}" presName="cycle" presStyleCnt="0">
        <dgm:presLayoutVars>
          <dgm:chMax val="1"/>
          <dgm:dir/>
          <dgm:animLvl val="ctr"/>
          <dgm:resizeHandles val="exact"/>
        </dgm:presLayoutVars>
      </dgm:prSet>
      <dgm:spPr/>
    </dgm:pt>
    <dgm:pt modelId="{4ECBC3FC-A5C3-4FB0-B6A7-B2560E91D6AA}" type="pres">
      <dgm:prSet presAssocID="{3AB781C8-0FBB-4C62-9049-841A9D958A48}" presName="centerShape" presStyleLbl="node0" presStyleIdx="0" presStyleCnt="1" custScaleX="192176" custScaleY="124484" custLinFactNeighborY="-1666"/>
      <dgm:spPr/>
    </dgm:pt>
    <dgm:pt modelId="{5F2ED657-D017-44E4-9CA2-ED7EC84EA381}" type="pres">
      <dgm:prSet presAssocID="{7A521578-8994-4DBC-B446-7F8B4CF01D07}" presName="Name9" presStyleLbl="parChTrans1D2" presStyleIdx="0" presStyleCnt="4"/>
      <dgm:spPr/>
    </dgm:pt>
    <dgm:pt modelId="{F5C93C52-A364-4074-8F35-299938BAA6C6}" type="pres">
      <dgm:prSet presAssocID="{7A521578-8994-4DBC-B446-7F8B4CF01D07}" presName="connTx" presStyleLbl="parChTrans1D2" presStyleIdx="0" presStyleCnt="4"/>
      <dgm:spPr/>
    </dgm:pt>
    <dgm:pt modelId="{E1AC15A9-4180-467E-8CAB-78C5BC937500}" type="pres">
      <dgm:prSet presAssocID="{202EE65E-CD0A-485D-9D2D-88CAB0749A44}" presName="node" presStyleLbl="node1" presStyleIdx="0" presStyleCnt="4" custScaleX="199599" custRadScaleRad="95910">
        <dgm:presLayoutVars>
          <dgm:bulletEnabled val="1"/>
        </dgm:presLayoutVars>
      </dgm:prSet>
      <dgm:spPr/>
    </dgm:pt>
    <dgm:pt modelId="{0A12ECA1-1F26-4D51-92DF-6DE1CA84D7EA}" type="pres">
      <dgm:prSet presAssocID="{DA6BE038-B4B1-4305-A5B0-92FFE96628C5}" presName="Name9" presStyleLbl="parChTrans1D2" presStyleIdx="1" presStyleCnt="4"/>
      <dgm:spPr/>
    </dgm:pt>
    <dgm:pt modelId="{4128CA85-170A-43E9-A8EA-7FC4D7EFC234}" type="pres">
      <dgm:prSet presAssocID="{DA6BE038-B4B1-4305-A5B0-92FFE96628C5}" presName="connTx" presStyleLbl="parChTrans1D2" presStyleIdx="1" presStyleCnt="4"/>
      <dgm:spPr/>
    </dgm:pt>
    <dgm:pt modelId="{1BA02081-7392-46D3-8F6D-FDD36A6DA6C4}" type="pres">
      <dgm:prSet presAssocID="{DAA94F7E-A0B6-4BB8-81E3-86199F2399ED}" presName="node" presStyleLbl="node1" presStyleIdx="1" presStyleCnt="4" custScaleX="138908" custScaleY="121187" custRadScaleRad="138370">
        <dgm:presLayoutVars>
          <dgm:bulletEnabled val="1"/>
        </dgm:presLayoutVars>
      </dgm:prSet>
      <dgm:spPr/>
    </dgm:pt>
    <dgm:pt modelId="{DBA8A0FC-DEF8-4C10-B789-0D68A1A30A3F}" type="pres">
      <dgm:prSet presAssocID="{8A11D450-6E85-4BC6-94B0-EBEE153E3ED8}" presName="Name9" presStyleLbl="parChTrans1D2" presStyleIdx="2" presStyleCnt="4"/>
      <dgm:spPr/>
    </dgm:pt>
    <dgm:pt modelId="{21B02C12-C05D-4658-937F-DF57A76436CE}" type="pres">
      <dgm:prSet presAssocID="{8A11D450-6E85-4BC6-94B0-EBEE153E3ED8}" presName="connTx" presStyleLbl="parChTrans1D2" presStyleIdx="2" presStyleCnt="4"/>
      <dgm:spPr/>
    </dgm:pt>
    <dgm:pt modelId="{81E9674E-B644-4BD2-A202-74EF8B03C704}" type="pres">
      <dgm:prSet presAssocID="{8D3B7E1C-70FB-463F-8CC4-C7D94DB35020}" presName="node" presStyleLbl="node1" presStyleIdx="2" presStyleCnt="4" custScaleX="282481" custScaleY="116169" custRadScaleRad="94490" custRadScaleInc="1272">
        <dgm:presLayoutVars>
          <dgm:bulletEnabled val="1"/>
        </dgm:presLayoutVars>
      </dgm:prSet>
      <dgm:spPr/>
    </dgm:pt>
    <dgm:pt modelId="{6EF15134-D31D-46EB-9319-59D567032997}" type="pres">
      <dgm:prSet presAssocID="{54AB5B13-75F7-4EB5-9575-375791160183}" presName="Name9" presStyleLbl="parChTrans1D2" presStyleIdx="3" presStyleCnt="4"/>
      <dgm:spPr/>
    </dgm:pt>
    <dgm:pt modelId="{FF23CF92-E214-4513-8630-9932A6ADC51E}" type="pres">
      <dgm:prSet presAssocID="{54AB5B13-75F7-4EB5-9575-375791160183}" presName="connTx" presStyleLbl="parChTrans1D2" presStyleIdx="3" presStyleCnt="4"/>
      <dgm:spPr/>
    </dgm:pt>
    <dgm:pt modelId="{3CA107C2-F83A-4860-A7D1-50F0C43E82A5}" type="pres">
      <dgm:prSet presAssocID="{0761E4DF-7810-42B9-8C86-53863B80A8EE}" presName="node" presStyleLbl="node1" presStyleIdx="3" presStyleCnt="4" custScaleX="129469" custScaleY="115002" custRadScaleRad="130880">
        <dgm:presLayoutVars>
          <dgm:bulletEnabled val="1"/>
        </dgm:presLayoutVars>
      </dgm:prSet>
      <dgm:spPr/>
    </dgm:pt>
  </dgm:ptLst>
  <dgm:cxnLst>
    <dgm:cxn modelId="{65EA2304-CA85-4BB8-BCC2-EA8D3B33D61F}" type="presOf" srcId="{DA6BE038-B4B1-4305-A5B0-92FFE96628C5}" destId="{4128CA85-170A-43E9-A8EA-7FC4D7EFC234}" srcOrd="1" destOrd="0" presId="urn:microsoft.com/office/officeart/2005/8/layout/radial1"/>
    <dgm:cxn modelId="{49691818-BCE1-4BBF-96CC-CF6DB1B0DD33}" type="presOf" srcId="{8A11D450-6E85-4BC6-94B0-EBEE153E3ED8}" destId="{DBA8A0FC-DEF8-4C10-B789-0D68A1A30A3F}" srcOrd="0" destOrd="0" presId="urn:microsoft.com/office/officeart/2005/8/layout/radial1"/>
    <dgm:cxn modelId="{DF00A21C-4F07-4C74-82BA-70889F78B717}" type="presOf" srcId="{DAA94F7E-A0B6-4BB8-81E3-86199F2399ED}" destId="{1BA02081-7392-46D3-8F6D-FDD36A6DA6C4}" srcOrd="0" destOrd="0" presId="urn:microsoft.com/office/officeart/2005/8/layout/radial1"/>
    <dgm:cxn modelId="{840D1F20-79E1-471F-B2D9-76490B76D350}" type="presOf" srcId="{202EE65E-CD0A-485D-9D2D-88CAB0749A44}" destId="{E1AC15A9-4180-467E-8CAB-78C5BC937500}" srcOrd="0" destOrd="0" presId="urn:microsoft.com/office/officeart/2005/8/layout/radial1"/>
    <dgm:cxn modelId="{EAA3DE2A-542E-4B82-BF47-841E77AAE016}" srcId="{AEFAF3A8-0A77-47EB-82F9-26CF01D22034}" destId="{3AB781C8-0FBB-4C62-9049-841A9D958A48}" srcOrd="0" destOrd="0" parTransId="{3939B6AC-36B0-453A-8C5A-F66B02F55902}" sibTransId="{03613A9F-1FE1-4D11-8BA3-02E6BBA4B9B0}"/>
    <dgm:cxn modelId="{4A7A915F-9203-4254-9A84-E19CAADC5BDE}" srcId="{3AB781C8-0FBB-4C62-9049-841A9D958A48}" destId="{202EE65E-CD0A-485D-9D2D-88CAB0749A44}" srcOrd="0" destOrd="0" parTransId="{7A521578-8994-4DBC-B446-7F8B4CF01D07}" sibTransId="{4CA5DC28-D267-4E09-8FCB-1BBE6120E8DC}"/>
    <dgm:cxn modelId="{4D154260-9091-4861-8F44-C39134916CB2}" type="presOf" srcId="{DA6BE038-B4B1-4305-A5B0-92FFE96628C5}" destId="{0A12ECA1-1F26-4D51-92DF-6DE1CA84D7EA}" srcOrd="0" destOrd="0" presId="urn:microsoft.com/office/officeart/2005/8/layout/radial1"/>
    <dgm:cxn modelId="{A6247E4B-DA33-4C4E-A4EE-C74C042A47F0}" type="presOf" srcId="{0761E4DF-7810-42B9-8C86-53863B80A8EE}" destId="{3CA107C2-F83A-4860-A7D1-50F0C43E82A5}" srcOrd="0" destOrd="0" presId="urn:microsoft.com/office/officeart/2005/8/layout/radial1"/>
    <dgm:cxn modelId="{1A9DB34D-F149-4CE5-9DE3-F2FAA80DD445}" type="presOf" srcId="{8D3B7E1C-70FB-463F-8CC4-C7D94DB35020}" destId="{81E9674E-B644-4BD2-A202-74EF8B03C704}" srcOrd="0" destOrd="0" presId="urn:microsoft.com/office/officeart/2005/8/layout/radial1"/>
    <dgm:cxn modelId="{073EDC5A-BA54-4B47-92E1-28DD67EB1228}" type="presOf" srcId="{54AB5B13-75F7-4EB5-9575-375791160183}" destId="{FF23CF92-E214-4513-8630-9932A6ADC51E}" srcOrd="1" destOrd="0" presId="urn:microsoft.com/office/officeart/2005/8/layout/radial1"/>
    <dgm:cxn modelId="{BE833F8B-363C-45E0-BA9D-A42EBAF1B784}" type="presOf" srcId="{7A521578-8994-4DBC-B446-7F8B4CF01D07}" destId="{5F2ED657-D017-44E4-9CA2-ED7EC84EA381}" srcOrd="0" destOrd="0" presId="urn:microsoft.com/office/officeart/2005/8/layout/radial1"/>
    <dgm:cxn modelId="{1F573B8E-17C5-4EDD-931B-437B6BCE6BE0}" type="presOf" srcId="{8A11D450-6E85-4BC6-94B0-EBEE153E3ED8}" destId="{21B02C12-C05D-4658-937F-DF57A76436CE}" srcOrd="1" destOrd="0" presId="urn:microsoft.com/office/officeart/2005/8/layout/radial1"/>
    <dgm:cxn modelId="{F804BF97-CF3F-46CD-9D14-A62BA6E1C29C}" type="presOf" srcId="{3AB781C8-0FBB-4C62-9049-841A9D958A48}" destId="{4ECBC3FC-A5C3-4FB0-B6A7-B2560E91D6AA}" srcOrd="0" destOrd="0" presId="urn:microsoft.com/office/officeart/2005/8/layout/radial1"/>
    <dgm:cxn modelId="{E2579198-0194-4142-9C91-4D21D8818490}" type="presOf" srcId="{7A521578-8994-4DBC-B446-7F8B4CF01D07}" destId="{F5C93C52-A364-4074-8F35-299938BAA6C6}" srcOrd="1" destOrd="0" presId="urn:microsoft.com/office/officeart/2005/8/layout/radial1"/>
    <dgm:cxn modelId="{3E4F97C4-061E-4A29-9C00-429C97B75F1B}" srcId="{AEFAF3A8-0A77-47EB-82F9-26CF01D22034}" destId="{CA7DB1FC-8C6E-468F-904E-A1252059D23D}" srcOrd="1" destOrd="0" parTransId="{1DE7F729-BBF3-469D-926A-77DE2A6D4584}" sibTransId="{DE03D6C7-3CFA-4A55-9DDB-8D73EEAC6B54}"/>
    <dgm:cxn modelId="{3A5D94D8-AE2B-45A2-BD95-4700EFE59AFC}" srcId="{3AB781C8-0FBB-4C62-9049-841A9D958A48}" destId="{DAA94F7E-A0B6-4BB8-81E3-86199F2399ED}" srcOrd="1" destOrd="0" parTransId="{DA6BE038-B4B1-4305-A5B0-92FFE96628C5}" sibTransId="{45BC87F5-3DAF-43F9-9A7E-8D0877F9BA5F}"/>
    <dgm:cxn modelId="{68CFECD9-DDE0-48C1-A91D-AED97FF94DA3}" srcId="{CA7DB1FC-8C6E-468F-904E-A1252059D23D}" destId="{6FFDE4FD-BFC6-4E50-A0E2-16D5FDEC4C77}" srcOrd="0" destOrd="0" parTransId="{874F7164-1F84-4425-920C-AC08FAC68FC1}" sibTransId="{97C82498-E494-41A8-A07B-202C8807E9BC}"/>
    <dgm:cxn modelId="{13332BEC-DC45-4024-9BE1-F2A9B1D29D41}" type="presOf" srcId="{AEFAF3A8-0A77-47EB-82F9-26CF01D22034}" destId="{F3154259-984A-4A75-9E44-CBBA6F574478}" srcOrd="0" destOrd="0" presId="urn:microsoft.com/office/officeart/2005/8/layout/radial1"/>
    <dgm:cxn modelId="{A038A8FB-A1DA-4C10-BCF4-B803CC8B384F}" type="presOf" srcId="{54AB5B13-75F7-4EB5-9575-375791160183}" destId="{6EF15134-D31D-46EB-9319-59D567032997}" srcOrd="0" destOrd="0" presId="urn:microsoft.com/office/officeart/2005/8/layout/radial1"/>
    <dgm:cxn modelId="{0AA084FD-E8ED-41BE-9A16-D2706807EBA7}" srcId="{3AB781C8-0FBB-4C62-9049-841A9D958A48}" destId="{8D3B7E1C-70FB-463F-8CC4-C7D94DB35020}" srcOrd="2" destOrd="0" parTransId="{8A11D450-6E85-4BC6-94B0-EBEE153E3ED8}" sibTransId="{AD91A0B9-C8CF-43E7-AE00-DFC72AD7F3CB}"/>
    <dgm:cxn modelId="{5594B2FD-9DB2-4942-A42A-CE9A70CF0C83}" srcId="{3AB781C8-0FBB-4C62-9049-841A9D958A48}" destId="{0761E4DF-7810-42B9-8C86-53863B80A8EE}" srcOrd="3" destOrd="0" parTransId="{54AB5B13-75F7-4EB5-9575-375791160183}" sibTransId="{DF906487-F58D-4EF1-9AFA-2D45B6C826B3}"/>
    <dgm:cxn modelId="{E7F27D1F-638B-4E87-B4E2-0A49757CCFCC}" type="presParOf" srcId="{F3154259-984A-4A75-9E44-CBBA6F574478}" destId="{4ECBC3FC-A5C3-4FB0-B6A7-B2560E91D6AA}" srcOrd="0" destOrd="0" presId="urn:microsoft.com/office/officeart/2005/8/layout/radial1"/>
    <dgm:cxn modelId="{62747679-8723-44CD-B632-90B34AEE62DA}" type="presParOf" srcId="{F3154259-984A-4A75-9E44-CBBA6F574478}" destId="{5F2ED657-D017-44E4-9CA2-ED7EC84EA381}" srcOrd="1" destOrd="0" presId="urn:microsoft.com/office/officeart/2005/8/layout/radial1"/>
    <dgm:cxn modelId="{4503563D-F0F8-412E-9629-99BCDC3375E4}" type="presParOf" srcId="{5F2ED657-D017-44E4-9CA2-ED7EC84EA381}" destId="{F5C93C52-A364-4074-8F35-299938BAA6C6}" srcOrd="0" destOrd="0" presId="urn:microsoft.com/office/officeart/2005/8/layout/radial1"/>
    <dgm:cxn modelId="{096C9338-A86E-40CE-A67D-D5BE9BF69CCB}" type="presParOf" srcId="{F3154259-984A-4A75-9E44-CBBA6F574478}" destId="{E1AC15A9-4180-467E-8CAB-78C5BC937500}" srcOrd="2" destOrd="0" presId="urn:microsoft.com/office/officeart/2005/8/layout/radial1"/>
    <dgm:cxn modelId="{9298804D-F158-4B1E-9CA4-78DA97852DB5}" type="presParOf" srcId="{F3154259-984A-4A75-9E44-CBBA6F574478}" destId="{0A12ECA1-1F26-4D51-92DF-6DE1CA84D7EA}" srcOrd="3" destOrd="0" presId="urn:microsoft.com/office/officeart/2005/8/layout/radial1"/>
    <dgm:cxn modelId="{00A94F2A-3F12-472A-8237-F66FB169A190}" type="presParOf" srcId="{0A12ECA1-1F26-4D51-92DF-6DE1CA84D7EA}" destId="{4128CA85-170A-43E9-A8EA-7FC4D7EFC234}" srcOrd="0" destOrd="0" presId="urn:microsoft.com/office/officeart/2005/8/layout/radial1"/>
    <dgm:cxn modelId="{40742EF7-3BB4-41DE-8C2D-57CD8B66BC1B}" type="presParOf" srcId="{F3154259-984A-4A75-9E44-CBBA6F574478}" destId="{1BA02081-7392-46D3-8F6D-FDD36A6DA6C4}" srcOrd="4" destOrd="0" presId="urn:microsoft.com/office/officeart/2005/8/layout/radial1"/>
    <dgm:cxn modelId="{34387263-8DE1-4186-B55D-766C43AAA82E}" type="presParOf" srcId="{F3154259-984A-4A75-9E44-CBBA6F574478}" destId="{DBA8A0FC-DEF8-4C10-B789-0D68A1A30A3F}" srcOrd="5" destOrd="0" presId="urn:microsoft.com/office/officeart/2005/8/layout/radial1"/>
    <dgm:cxn modelId="{3E425FCE-851D-4440-96E0-566673A3FBDF}" type="presParOf" srcId="{DBA8A0FC-DEF8-4C10-B789-0D68A1A30A3F}" destId="{21B02C12-C05D-4658-937F-DF57A76436CE}" srcOrd="0" destOrd="0" presId="urn:microsoft.com/office/officeart/2005/8/layout/radial1"/>
    <dgm:cxn modelId="{8795C49D-23A0-42E2-BF11-E3514AF4E383}" type="presParOf" srcId="{F3154259-984A-4A75-9E44-CBBA6F574478}" destId="{81E9674E-B644-4BD2-A202-74EF8B03C704}" srcOrd="6" destOrd="0" presId="urn:microsoft.com/office/officeart/2005/8/layout/radial1"/>
    <dgm:cxn modelId="{32CBC475-BC54-40E0-A488-A89781345845}" type="presParOf" srcId="{F3154259-984A-4A75-9E44-CBBA6F574478}" destId="{6EF15134-D31D-46EB-9319-59D567032997}" srcOrd="7" destOrd="0" presId="urn:microsoft.com/office/officeart/2005/8/layout/radial1"/>
    <dgm:cxn modelId="{9E491E7F-5454-4AD7-8792-0A43748B6835}" type="presParOf" srcId="{6EF15134-D31D-46EB-9319-59D567032997}" destId="{FF23CF92-E214-4513-8630-9932A6ADC51E}" srcOrd="0" destOrd="0" presId="urn:microsoft.com/office/officeart/2005/8/layout/radial1"/>
    <dgm:cxn modelId="{BBB6401C-B969-4E20-B06B-1BCC8F73F774}" type="presParOf" srcId="{F3154259-984A-4A75-9E44-CBBA6F574478}" destId="{3CA107C2-F83A-4860-A7D1-50F0C43E82A5}" srcOrd="8" destOrd="0" presId="urn:microsoft.com/office/officeart/2005/8/layout/radial1"/>
  </dgm:cxnLst>
  <dgm:bg/>
  <dgm:whole>
    <a:ln w="76200" cmpd="sng">
      <a:solidFill>
        <a:schemeClr val="tx2">
          <a:lumMod val="75000"/>
        </a:schemeClr>
      </a:solidFill>
    </a:ln>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0D04CD3-9D63-46F1-A1C5-3740A3893754}" type="doc">
      <dgm:prSet loTypeId="urn:microsoft.com/office/officeart/2016/7/layout/LinearBlockProcessNumbered" loCatId="process" qsTypeId="urn:microsoft.com/office/officeart/2005/8/quickstyle/simple1" qsCatId="simple" csTypeId="urn:microsoft.com/office/officeart/2005/8/colors/colorful2" csCatId="colorful"/>
      <dgm:spPr/>
      <dgm:t>
        <a:bodyPr/>
        <a:lstStyle/>
        <a:p>
          <a:endParaRPr lang="en-US"/>
        </a:p>
      </dgm:t>
    </dgm:pt>
    <dgm:pt modelId="{FB3C79A8-2FDA-4B4F-A660-C86E1DABCB04}">
      <dgm:prSet/>
      <dgm:spPr/>
      <dgm:t>
        <a:bodyPr/>
        <a:lstStyle/>
        <a:p>
          <a:r>
            <a:rPr lang="en-US" dirty="0"/>
            <a:t>Applicants </a:t>
          </a:r>
          <a:r>
            <a:rPr lang="en-US" b="1" dirty="0"/>
            <a:t>must </a:t>
          </a:r>
          <a:r>
            <a:rPr lang="en-US" dirty="0"/>
            <a:t>include in the budget narrative an explanation of how all matching contributions (10% of the total EIR grant amount) will be used in each year of the grant. </a:t>
          </a:r>
        </a:p>
      </dgm:t>
    </dgm:pt>
    <dgm:pt modelId="{F884E2A7-9F7D-4076-8592-714FFB367A02}" type="parTrans" cxnId="{95FEF022-1076-4D3F-AC28-1D7BEAA9742F}">
      <dgm:prSet/>
      <dgm:spPr/>
      <dgm:t>
        <a:bodyPr/>
        <a:lstStyle/>
        <a:p>
          <a:endParaRPr lang="en-US"/>
        </a:p>
      </dgm:t>
    </dgm:pt>
    <dgm:pt modelId="{06B3378A-8EB6-494A-B817-38D8D4C70267}" type="sibTrans" cxnId="{95FEF022-1076-4D3F-AC28-1D7BEAA9742F}">
      <dgm:prSet phldrT="01" phldr="0"/>
      <dgm:spPr/>
      <dgm:t>
        <a:bodyPr/>
        <a:lstStyle/>
        <a:p>
          <a:r>
            <a:rPr lang="en-US" dirty="0"/>
            <a:t>01</a:t>
          </a:r>
        </a:p>
      </dgm:t>
    </dgm:pt>
    <dgm:pt modelId="{2A6D37D5-9D38-4A55-9249-51394B45C8E7}">
      <dgm:prSet/>
      <dgm:spPr/>
      <dgm:t>
        <a:bodyPr/>
        <a:lstStyle/>
        <a:p>
          <a:r>
            <a:rPr lang="en-US" dirty="0"/>
            <a:t>Applicants </a:t>
          </a:r>
          <a:r>
            <a:rPr lang="en-US" b="1" dirty="0"/>
            <a:t>must provide letters </a:t>
          </a:r>
          <a:r>
            <a:rPr lang="en-US" dirty="0"/>
            <a:t>or other documentation in their application to demonstrate the matching contributions for at least the first year of the grant (i.e. at least 10% of the first-year budget request).</a:t>
          </a:r>
        </a:p>
      </dgm:t>
    </dgm:pt>
    <dgm:pt modelId="{9F0463D2-C83C-405F-81C3-6E2D9236C447}" type="parTrans" cxnId="{1A70FFC4-D454-45C7-9FA2-6D3024218AC0}">
      <dgm:prSet/>
      <dgm:spPr/>
      <dgm:t>
        <a:bodyPr/>
        <a:lstStyle/>
        <a:p>
          <a:endParaRPr lang="en-US"/>
        </a:p>
      </dgm:t>
    </dgm:pt>
    <dgm:pt modelId="{D8794113-FBA1-44E7-9D88-B2A89D5ACA4D}" type="sibTrans" cxnId="{1A70FFC4-D454-45C7-9FA2-6D3024218AC0}">
      <dgm:prSet phldrT="02" phldr="0"/>
      <dgm:spPr/>
      <dgm:t>
        <a:bodyPr/>
        <a:lstStyle/>
        <a:p>
          <a:r>
            <a:rPr lang="en-US" dirty="0"/>
            <a:t>02</a:t>
          </a:r>
        </a:p>
      </dgm:t>
    </dgm:pt>
    <dgm:pt modelId="{2AEE0F68-E32A-4667-A83F-92FF61240E57}">
      <dgm:prSet/>
      <dgm:spPr/>
      <dgm:t>
        <a:bodyPr/>
        <a:lstStyle/>
        <a:p>
          <a:r>
            <a:rPr lang="en-US" dirty="0"/>
            <a:t>If awarded, grantees will provide updated match documentation via the annual performance report to demonstrate progress towards fulfilling the match requirement (i.e., matching contributions for Years 2-5). </a:t>
          </a:r>
        </a:p>
      </dgm:t>
    </dgm:pt>
    <dgm:pt modelId="{D4AC8995-E982-49AB-AD48-023C9231E1DE}" type="parTrans" cxnId="{3CBC804E-C681-4863-BFB1-3DC2B37DD552}">
      <dgm:prSet/>
      <dgm:spPr/>
      <dgm:t>
        <a:bodyPr/>
        <a:lstStyle/>
        <a:p>
          <a:endParaRPr lang="en-US"/>
        </a:p>
      </dgm:t>
    </dgm:pt>
    <dgm:pt modelId="{618C16C6-FA96-40F8-B342-A41C5F360A39}" type="sibTrans" cxnId="{3CBC804E-C681-4863-BFB1-3DC2B37DD552}">
      <dgm:prSet phldrT="03" phldr="0"/>
      <dgm:spPr/>
      <dgm:t>
        <a:bodyPr/>
        <a:lstStyle/>
        <a:p>
          <a:r>
            <a:rPr lang="en-US" dirty="0"/>
            <a:t>03</a:t>
          </a:r>
        </a:p>
      </dgm:t>
    </dgm:pt>
    <dgm:pt modelId="{F2E1B0B7-E053-4DDC-9BEF-5D1CF6081AFB}" type="pres">
      <dgm:prSet presAssocID="{00D04CD3-9D63-46F1-A1C5-3740A3893754}" presName="Name0" presStyleCnt="0">
        <dgm:presLayoutVars>
          <dgm:animLvl val="lvl"/>
          <dgm:resizeHandles val="exact"/>
        </dgm:presLayoutVars>
      </dgm:prSet>
      <dgm:spPr/>
    </dgm:pt>
    <dgm:pt modelId="{7D4F2DC0-4D8C-449A-8E0E-6C70548C508B}" type="pres">
      <dgm:prSet presAssocID="{FB3C79A8-2FDA-4B4F-A660-C86E1DABCB04}" presName="compositeNode" presStyleCnt="0">
        <dgm:presLayoutVars>
          <dgm:bulletEnabled val="1"/>
        </dgm:presLayoutVars>
      </dgm:prSet>
      <dgm:spPr/>
    </dgm:pt>
    <dgm:pt modelId="{51370D31-9AC5-47EE-826D-52FCFE5AA890}" type="pres">
      <dgm:prSet presAssocID="{FB3C79A8-2FDA-4B4F-A660-C86E1DABCB04}" presName="bgRect" presStyleLbl="alignNode1" presStyleIdx="0" presStyleCnt="3"/>
      <dgm:spPr/>
    </dgm:pt>
    <dgm:pt modelId="{CDC66151-5DF0-432F-8694-7FCD9355D82C}" type="pres">
      <dgm:prSet presAssocID="{06B3378A-8EB6-494A-B817-38D8D4C70267}" presName="sibTransNodeRect" presStyleLbl="alignNode1" presStyleIdx="0" presStyleCnt="3">
        <dgm:presLayoutVars>
          <dgm:chMax val="0"/>
          <dgm:bulletEnabled val="1"/>
        </dgm:presLayoutVars>
      </dgm:prSet>
      <dgm:spPr/>
    </dgm:pt>
    <dgm:pt modelId="{7E268A19-9390-43A7-8822-340434272B03}" type="pres">
      <dgm:prSet presAssocID="{FB3C79A8-2FDA-4B4F-A660-C86E1DABCB04}" presName="nodeRect" presStyleLbl="alignNode1" presStyleIdx="0" presStyleCnt="3">
        <dgm:presLayoutVars>
          <dgm:bulletEnabled val="1"/>
        </dgm:presLayoutVars>
      </dgm:prSet>
      <dgm:spPr/>
    </dgm:pt>
    <dgm:pt modelId="{A697D880-B8CE-4A30-9666-96EBF2FF04F5}" type="pres">
      <dgm:prSet presAssocID="{06B3378A-8EB6-494A-B817-38D8D4C70267}" presName="sibTrans" presStyleCnt="0"/>
      <dgm:spPr/>
    </dgm:pt>
    <dgm:pt modelId="{993D9B8E-D2CC-49AF-849B-173BE167D7B4}" type="pres">
      <dgm:prSet presAssocID="{2A6D37D5-9D38-4A55-9249-51394B45C8E7}" presName="compositeNode" presStyleCnt="0">
        <dgm:presLayoutVars>
          <dgm:bulletEnabled val="1"/>
        </dgm:presLayoutVars>
      </dgm:prSet>
      <dgm:spPr/>
    </dgm:pt>
    <dgm:pt modelId="{FA9DC359-AF68-4CD9-A9CF-41DAE2340592}" type="pres">
      <dgm:prSet presAssocID="{2A6D37D5-9D38-4A55-9249-51394B45C8E7}" presName="bgRect" presStyleLbl="alignNode1" presStyleIdx="1" presStyleCnt="3"/>
      <dgm:spPr/>
    </dgm:pt>
    <dgm:pt modelId="{05870FEB-35AD-4CF5-9262-3CC792CB44F6}" type="pres">
      <dgm:prSet presAssocID="{D8794113-FBA1-44E7-9D88-B2A89D5ACA4D}" presName="sibTransNodeRect" presStyleLbl="alignNode1" presStyleIdx="1" presStyleCnt="3">
        <dgm:presLayoutVars>
          <dgm:chMax val="0"/>
          <dgm:bulletEnabled val="1"/>
        </dgm:presLayoutVars>
      </dgm:prSet>
      <dgm:spPr/>
    </dgm:pt>
    <dgm:pt modelId="{DECF4D2B-FC83-460D-8928-47DB94A10348}" type="pres">
      <dgm:prSet presAssocID="{2A6D37D5-9D38-4A55-9249-51394B45C8E7}" presName="nodeRect" presStyleLbl="alignNode1" presStyleIdx="1" presStyleCnt="3">
        <dgm:presLayoutVars>
          <dgm:bulletEnabled val="1"/>
        </dgm:presLayoutVars>
      </dgm:prSet>
      <dgm:spPr/>
    </dgm:pt>
    <dgm:pt modelId="{36E27808-67F3-47B9-922B-642DF24FF44D}" type="pres">
      <dgm:prSet presAssocID="{D8794113-FBA1-44E7-9D88-B2A89D5ACA4D}" presName="sibTrans" presStyleCnt="0"/>
      <dgm:spPr/>
    </dgm:pt>
    <dgm:pt modelId="{2146C9F3-D104-4693-8CA0-9E05C8B63842}" type="pres">
      <dgm:prSet presAssocID="{2AEE0F68-E32A-4667-A83F-92FF61240E57}" presName="compositeNode" presStyleCnt="0">
        <dgm:presLayoutVars>
          <dgm:bulletEnabled val="1"/>
        </dgm:presLayoutVars>
      </dgm:prSet>
      <dgm:spPr/>
    </dgm:pt>
    <dgm:pt modelId="{5C6C41D1-84C0-44BB-8DAB-8150070548B2}" type="pres">
      <dgm:prSet presAssocID="{2AEE0F68-E32A-4667-A83F-92FF61240E57}" presName="bgRect" presStyleLbl="alignNode1" presStyleIdx="2" presStyleCnt="3"/>
      <dgm:spPr/>
    </dgm:pt>
    <dgm:pt modelId="{041E3BA9-65C9-452F-B11D-503507462073}" type="pres">
      <dgm:prSet presAssocID="{618C16C6-FA96-40F8-B342-A41C5F360A39}" presName="sibTransNodeRect" presStyleLbl="alignNode1" presStyleIdx="2" presStyleCnt="3">
        <dgm:presLayoutVars>
          <dgm:chMax val="0"/>
          <dgm:bulletEnabled val="1"/>
        </dgm:presLayoutVars>
      </dgm:prSet>
      <dgm:spPr/>
    </dgm:pt>
    <dgm:pt modelId="{A8B7E501-2DC5-487A-9095-B0097398EB18}" type="pres">
      <dgm:prSet presAssocID="{2AEE0F68-E32A-4667-A83F-92FF61240E57}" presName="nodeRect" presStyleLbl="alignNode1" presStyleIdx="2" presStyleCnt="3">
        <dgm:presLayoutVars>
          <dgm:bulletEnabled val="1"/>
        </dgm:presLayoutVars>
      </dgm:prSet>
      <dgm:spPr/>
    </dgm:pt>
  </dgm:ptLst>
  <dgm:cxnLst>
    <dgm:cxn modelId="{9E2BBD03-DD27-4E45-AB1E-382F21B8D277}" type="presOf" srcId="{FB3C79A8-2FDA-4B4F-A660-C86E1DABCB04}" destId="{51370D31-9AC5-47EE-826D-52FCFE5AA890}" srcOrd="0" destOrd="0" presId="urn:microsoft.com/office/officeart/2016/7/layout/LinearBlockProcessNumbered"/>
    <dgm:cxn modelId="{53281217-1984-4269-9451-DF7752FB5735}" type="presOf" srcId="{FB3C79A8-2FDA-4B4F-A660-C86E1DABCB04}" destId="{7E268A19-9390-43A7-8822-340434272B03}" srcOrd="1" destOrd="0" presId="urn:microsoft.com/office/officeart/2016/7/layout/LinearBlockProcessNumbered"/>
    <dgm:cxn modelId="{4927B81A-905F-48B6-9E44-C9A695414B2D}" type="presOf" srcId="{D8794113-FBA1-44E7-9D88-B2A89D5ACA4D}" destId="{05870FEB-35AD-4CF5-9262-3CC792CB44F6}" srcOrd="0" destOrd="0" presId="urn:microsoft.com/office/officeart/2016/7/layout/LinearBlockProcessNumbered"/>
    <dgm:cxn modelId="{A825731C-803C-4A68-AE80-673FF03AA3EF}" type="presOf" srcId="{06B3378A-8EB6-494A-B817-38D8D4C70267}" destId="{CDC66151-5DF0-432F-8694-7FCD9355D82C}" srcOrd="0" destOrd="0" presId="urn:microsoft.com/office/officeart/2016/7/layout/LinearBlockProcessNumbered"/>
    <dgm:cxn modelId="{95FEF022-1076-4D3F-AC28-1D7BEAA9742F}" srcId="{00D04CD3-9D63-46F1-A1C5-3740A3893754}" destId="{FB3C79A8-2FDA-4B4F-A660-C86E1DABCB04}" srcOrd="0" destOrd="0" parTransId="{F884E2A7-9F7D-4076-8592-714FFB367A02}" sibTransId="{06B3378A-8EB6-494A-B817-38D8D4C70267}"/>
    <dgm:cxn modelId="{40FA4039-3713-4FDF-99B7-DA52B50A6792}" type="presOf" srcId="{2A6D37D5-9D38-4A55-9249-51394B45C8E7}" destId="{DECF4D2B-FC83-460D-8928-47DB94A10348}" srcOrd="1" destOrd="0" presId="urn:microsoft.com/office/officeart/2016/7/layout/LinearBlockProcessNumbered"/>
    <dgm:cxn modelId="{3CBC804E-C681-4863-BFB1-3DC2B37DD552}" srcId="{00D04CD3-9D63-46F1-A1C5-3740A3893754}" destId="{2AEE0F68-E32A-4667-A83F-92FF61240E57}" srcOrd="2" destOrd="0" parTransId="{D4AC8995-E982-49AB-AD48-023C9231E1DE}" sibTransId="{618C16C6-FA96-40F8-B342-A41C5F360A39}"/>
    <dgm:cxn modelId="{9EDF4E74-4077-47DD-9E9D-56EF14CDD31A}" type="presOf" srcId="{2AEE0F68-E32A-4667-A83F-92FF61240E57}" destId="{5C6C41D1-84C0-44BB-8DAB-8150070548B2}" srcOrd="0" destOrd="0" presId="urn:microsoft.com/office/officeart/2016/7/layout/LinearBlockProcessNumbered"/>
    <dgm:cxn modelId="{A5B72F7B-C7D5-44DB-8FAF-07641DD87693}" type="presOf" srcId="{2AEE0F68-E32A-4667-A83F-92FF61240E57}" destId="{A8B7E501-2DC5-487A-9095-B0097398EB18}" srcOrd="1" destOrd="0" presId="urn:microsoft.com/office/officeart/2016/7/layout/LinearBlockProcessNumbered"/>
    <dgm:cxn modelId="{83002782-B1A5-4A55-80B9-D8DA13BF4237}" type="presOf" srcId="{618C16C6-FA96-40F8-B342-A41C5F360A39}" destId="{041E3BA9-65C9-452F-B11D-503507462073}" srcOrd="0" destOrd="0" presId="urn:microsoft.com/office/officeart/2016/7/layout/LinearBlockProcessNumbered"/>
    <dgm:cxn modelId="{1A70FFC4-D454-45C7-9FA2-6D3024218AC0}" srcId="{00D04CD3-9D63-46F1-A1C5-3740A3893754}" destId="{2A6D37D5-9D38-4A55-9249-51394B45C8E7}" srcOrd="1" destOrd="0" parTransId="{9F0463D2-C83C-405F-81C3-6E2D9236C447}" sibTransId="{D8794113-FBA1-44E7-9D88-B2A89D5ACA4D}"/>
    <dgm:cxn modelId="{083478DA-1E1B-40EC-A8A9-75ED677EA74E}" type="presOf" srcId="{2A6D37D5-9D38-4A55-9249-51394B45C8E7}" destId="{FA9DC359-AF68-4CD9-A9CF-41DAE2340592}" srcOrd="0" destOrd="0" presId="urn:microsoft.com/office/officeart/2016/7/layout/LinearBlockProcessNumbered"/>
    <dgm:cxn modelId="{10E13AF3-09D3-49B6-983E-897DF028148F}" type="presOf" srcId="{00D04CD3-9D63-46F1-A1C5-3740A3893754}" destId="{F2E1B0B7-E053-4DDC-9BEF-5D1CF6081AFB}" srcOrd="0" destOrd="0" presId="urn:microsoft.com/office/officeart/2016/7/layout/LinearBlockProcessNumbered"/>
    <dgm:cxn modelId="{C378E562-2B12-4201-8ECB-F281BF8A90BA}" type="presParOf" srcId="{F2E1B0B7-E053-4DDC-9BEF-5D1CF6081AFB}" destId="{7D4F2DC0-4D8C-449A-8E0E-6C70548C508B}" srcOrd="0" destOrd="0" presId="urn:microsoft.com/office/officeart/2016/7/layout/LinearBlockProcessNumbered"/>
    <dgm:cxn modelId="{C12CC650-9DD5-4614-B0A5-1C0C2C364C37}" type="presParOf" srcId="{7D4F2DC0-4D8C-449A-8E0E-6C70548C508B}" destId="{51370D31-9AC5-47EE-826D-52FCFE5AA890}" srcOrd="0" destOrd="0" presId="urn:microsoft.com/office/officeart/2016/7/layout/LinearBlockProcessNumbered"/>
    <dgm:cxn modelId="{3A20DAA2-9DEE-41BE-8CA7-580038383F1E}" type="presParOf" srcId="{7D4F2DC0-4D8C-449A-8E0E-6C70548C508B}" destId="{CDC66151-5DF0-432F-8694-7FCD9355D82C}" srcOrd="1" destOrd="0" presId="urn:microsoft.com/office/officeart/2016/7/layout/LinearBlockProcessNumbered"/>
    <dgm:cxn modelId="{D1B992C8-2EB6-4B6C-A6CF-9BFAA11051DF}" type="presParOf" srcId="{7D4F2DC0-4D8C-449A-8E0E-6C70548C508B}" destId="{7E268A19-9390-43A7-8822-340434272B03}" srcOrd="2" destOrd="0" presId="urn:microsoft.com/office/officeart/2016/7/layout/LinearBlockProcessNumbered"/>
    <dgm:cxn modelId="{CEA5292C-0A38-464F-841B-8C2054EA134B}" type="presParOf" srcId="{F2E1B0B7-E053-4DDC-9BEF-5D1CF6081AFB}" destId="{A697D880-B8CE-4A30-9666-96EBF2FF04F5}" srcOrd="1" destOrd="0" presId="urn:microsoft.com/office/officeart/2016/7/layout/LinearBlockProcessNumbered"/>
    <dgm:cxn modelId="{DC6DAB10-B6DE-404B-AC6C-7C3A1D778646}" type="presParOf" srcId="{F2E1B0B7-E053-4DDC-9BEF-5D1CF6081AFB}" destId="{993D9B8E-D2CC-49AF-849B-173BE167D7B4}" srcOrd="2" destOrd="0" presId="urn:microsoft.com/office/officeart/2016/7/layout/LinearBlockProcessNumbered"/>
    <dgm:cxn modelId="{D91C1D2F-E9D3-4130-877C-6DA5E81C88BC}" type="presParOf" srcId="{993D9B8E-D2CC-49AF-849B-173BE167D7B4}" destId="{FA9DC359-AF68-4CD9-A9CF-41DAE2340592}" srcOrd="0" destOrd="0" presId="urn:microsoft.com/office/officeart/2016/7/layout/LinearBlockProcessNumbered"/>
    <dgm:cxn modelId="{C4D19656-2BE9-4020-91AB-6EE0820F4468}" type="presParOf" srcId="{993D9B8E-D2CC-49AF-849B-173BE167D7B4}" destId="{05870FEB-35AD-4CF5-9262-3CC792CB44F6}" srcOrd="1" destOrd="0" presId="urn:microsoft.com/office/officeart/2016/7/layout/LinearBlockProcessNumbered"/>
    <dgm:cxn modelId="{FDCCF6E8-0B99-4440-9FDA-8ED04A1CC2D2}" type="presParOf" srcId="{993D9B8E-D2CC-49AF-849B-173BE167D7B4}" destId="{DECF4D2B-FC83-460D-8928-47DB94A10348}" srcOrd="2" destOrd="0" presId="urn:microsoft.com/office/officeart/2016/7/layout/LinearBlockProcessNumbered"/>
    <dgm:cxn modelId="{7CD236AD-399F-43BA-B2DE-3AF52AFD87F2}" type="presParOf" srcId="{F2E1B0B7-E053-4DDC-9BEF-5D1CF6081AFB}" destId="{36E27808-67F3-47B9-922B-642DF24FF44D}" srcOrd="3" destOrd="0" presId="urn:microsoft.com/office/officeart/2016/7/layout/LinearBlockProcessNumbered"/>
    <dgm:cxn modelId="{BCAAC5CD-8903-41CA-B4C3-4809041BDC0B}" type="presParOf" srcId="{F2E1B0B7-E053-4DDC-9BEF-5D1CF6081AFB}" destId="{2146C9F3-D104-4693-8CA0-9E05C8B63842}" srcOrd="4" destOrd="0" presId="urn:microsoft.com/office/officeart/2016/7/layout/LinearBlockProcessNumbered"/>
    <dgm:cxn modelId="{6B91B1E9-8088-4F06-894E-8EB08EAA3D56}" type="presParOf" srcId="{2146C9F3-D104-4693-8CA0-9E05C8B63842}" destId="{5C6C41D1-84C0-44BB-8DAB-8150070548B2}" srcOrd="0" destOrd="0" presId="urn:microsoft.com/office/officeart/2016/7/layout/LinearBlockProcessNumbered"/>
    <dgm:cxn modelId="{3CAC54AF-52E1-4AAC-B840-455A98D73FC3}" type="presParOf" srcId="{2146C9F3-D104-4693-8CA0-9E05C8B63842}" destId="{041E3BA9-65C9-452F-B11D-503507462073}" srcOrd="1" destOrd="0" presId="urn:microsoft.com/office/officeart/2016/7/layout/LinearBlockProcessNumbered"/>
    <dgm:cxn modelId="{8FF69F78-0C07-4B49-9181-25B99DFDC0AB}" type="presParOf" srcId="{2146C9F3-D104-4693-8CA0-9E05C8B63842}" destId="{A8B7E501-2DC5-487A-9095-B0097398EB18}" srcOrd="2" destOrd="0" presId="urn:microsoft.com/office/officeart/2016/7/layout/LinearBlock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8F5CD21-F1A9-438F-9CAB-EEED46FE9C3A}" type="doc">
      <dgm:prSet loTypeId="urn:microsoft.com/office/officeart/2011/layout/CircleProcess" loCatId="process" qsTypeId="urn:microsoft.com/office/officeart/2005/8/quickstyle/simple1" qsCatId="simple" csTypeId="urn:microsoft.com/office/officeart/2005/8/colors/accent1_2" csCatId="accent1" phldr="1"/>
      <dgm:spPr/>
      <dgm:t>
        <a:bodyPr/>
        <a:lstStyle/>
        <a:p>
          <a:endParaRPr lang="en-US"/>
        </a:p>
      </dgm:t>
    </dgm:pt>
    <dgm:pt modelId="{FAD39DAE-84FE-409C-AA3C-DA93ED0715F1}">
      <dgm:prSet phldrT="[Text]"/>
      <dgm:spPr/>
      <dgm:t>
        <a:bodyPr/>
        <a:lstStyle/>
        <a:p>
          <a:r>
            <a:rPr lang="en-US" b="1" i="1" dirty="0"/>
            <a:t>Examples of the type of documentation</a:t>
          </a:r>
          <a:r>
            <a:rPr lang="en-US" i="1" dirty="0"/>
            <a:t>, that if submitted, would be deemed as adequate evidence of this match. </a:t>
          </a:r>
          <a:endParaRPr lang="en-US" dirty="0"/>
        </a:p>
      </dgm:t>
    </dgm:pt>
    <dgm:pt modelId="{8136843C-B9D0-4FB4-A371-F2BE8BB046B5}" type="parTrans" cxnId="{A9931501-0B95-4F9D-83CD-B70EA943D609}">
      <dgm:prSet/>
      <dgm:spPr/>
      <dgm:t>
        <a:bodyPr/>
        <a:lstStyle/>
        <a:p>
          <a:endParaRPr lang="en-US"/>
        </a:p>
      </dgm:t>
    </dgm:pt>
    <dgm:pt modelId="{7922B5DB-922B-4CEB-B07E-85B9E41FC67B}" type="sibTrans" cxnId="{A9931501-0B95-4F9D-83CD-B70EA943D609}">
      <dgm:prSet/>
      <dgm:spPr/>
      <dgm:t>
        <a:bodyPr/>
        <a:lstStyle/>
        <a:p>
          <a:endParaRPr lang="en-US"/>
        </a:p>
      </dgm:t>
    </dgm:pt>
    <dgm:pt modelId="{2760E1C8-F6A1-4D9F-AAF4-222AF0C57D6D}">
      <dgm:prSet/>
      <dgm:spPr/>
      <dgm:t>
        <a:bodyPr/>
        <a:lstStyle/>
        <a:p>
          <a:pPr>
            <a:buFont typeface="Wingdings" panose="05000000000000000000" pitchFamily="2" charset="2"/>
            <a:buChar char=""/>
          </a:pPr>
          <a:r>
            <a:rPr lang="en-US" i="1" dirty="0"/>
            <a:t>Applicants </a:t>
          </a:r>
          <a:r>
            <a:rPr lang="en-US" b="1" i="1" dirty="0"/>
            <a:t>must</a:t>
          </a:r>
          <a:r>
            <a:rPr lang="en-US" i="1" dirty="0"/>
            <a:t> provide </a:t>
          </a:r>
          <a:r>
            <a:rPr lang="en-US" b="1" i="1" dirty="0"/>
            <a:t>letters or other evidence </a:t>
          </a:r>
          <a:r>
            <a:rPr lang="en-US" i="1" dirty="0"/>
            <a:t>in their application to confirm the matching contributions for at least the first year of the grant (documents that confirm 10% of the first-year budget request).</a:t>
          </a:r>
          <a:endParaRPr lang="en-US" dirty="0"/>
        </a:p>
      </dgm:t>
    </dgm:pt>
    <dgm:pt modelId="{45081929-55B2-47BF-955E-61754C0735D5}" type="parTrans" cxnId="{3EDB983B-96FC-4970-9333-303A36426FD5}">
      <dgm:prSet/>
      <dgm:spPr/>
      <dgm:t>
        <a:bodyPr/>
        <a:lstStyle/>
        <a:p>
          <a:endParaRPr lang="en-US"/>
        </a:p>
      </dgm:t>
    </dgm:pt>
    <dgm:pt modelId="{D87AE0EA-2D38-4AE8-8246-3CDBA3A66461}" type="sibTrans" cxnId="{3EDB983B-96FC-4970-9333-303A36426FD5}">
      <dgm:prSet/>
      <dgm:spPr/>
      <dgm:t>
        <a:bodyPr/>
        <a:lstStyle/>
        <a:p>
          <a:endParaRPr lang="en-US"/>
        </a:p>
      </dgm:t>
    </dgm:pt>
    <dgm:pt modelId="{64BBB9FA-B9FA-480B-A00B-6DBB4ECA098F}" type="pres">
      <dgm:prSet presAssocID="{B8F5CD21-F1A9-438F-9CAB-EEED46FE9C3A}" presName="Name0" presStyleCnt="0">
        <dgm:presLayoutVars>
          <dgm:chMax val="11"/>
          <dgm:chPref val="11"/>
          <dgm:dir/>
          <dgm:resizeHandles/>
        </dgm:presLayoutVars>
      </dgm:prSet>
      <dgm:spPr/>
    </dgm:pt>
    <dgm:pt modelId="{B67ADFDE-03C8-4ABF-B385-416B426D3BAC}" type="pres">
      <dgm:prSet presAssocID="{2760E1C8-F6A1-4D9F-AAF4-222AF0C57D6D}" presName="Accent2" presStyleCnt="0"/>
      <dgm:spPr/>
    </dgm:pt>
    <dgm:pt modelId="{1C5061C2-F2C2-41F3-9359-AF013120189D}" type="pres">
      <dgm:prSet presAssocID="{2760E1C8-F6A1-4D9F-AAF4-222AF0C57D6D}" presName="Accent" presStyleLbl="node1" presStyleIdx="0" presStyleCnt="2"/>
      <dgm:spPr/>
    </dgm:pt>
    <dgm:pt modelId="{1FA51074-DF20-4AE2-A974-BF5866817C99}" type="pres">
      <dgm:prSet presAssocID="{2760E1C8-F6A1-4D9F-AAF4-222AF0C57D6D}" presName="ParentBackground2" presStyleCnt="0"/>
      <dgm:spPr/>
    </dgm:pt>
    <dgm:pt modelId="{E142CE8E-EA96-423E-8985-7A7D4DE32CD5}" type="pres">
      <dgm:prSet presAssocID="{2760E1C8-F6A1-4D9F-AAF4-222AF0C57D6D}" presName="ParentBackground" presStyleLbl="fgAcc1" presStyleIdx="0" presStyleCnt="2"/>
      <dgm:spPr/>
    </dgm:pt>
    <dgm:pt modelId="{B75C2477-AC66-4CF1-BAA3-B76E61AAB4C1}" type="pres">
      <dgm:prSet presAssocID="{2760E1C8-F6A1-4D9F-AAF4-222AF0C57D6D}" presName="Parent2" presStyleLbl="revTx" presStyleIdx="0" presStyleCnt="0">
        <dgm:presLayoutVars>
          <dgm:chMax val="1"/>
          <dgm:chPref val="1"/>
          <dgm:bulletEnabled val="1"/>
        </dgm:presLayoutVars>
      </dgm:prSet>
      <dgm:spPr/>
    </dgm:pt>
    <dgm:pt modelId="{5DBB2B56-F6D7-4002-ACE9-B97594AEF0AB}" type="pres">
      <dgm:prSet presAssocID="{FAD39DAE-84FE-409C-AA3C-DA93ED0715F1}" presName="Accent1" presStyleCnt="0"/>
      <dgm:spPr/>
    </dgm:pt>
    <dgm:pt modelId="{E83CEAD1-A5DD-4212-BEDD-E822B5E8FB4F}" type="pres">
      <dgm:prSet presAssocID="{FAD39DAE-84FE-409C-AA3C-DA93ED0715F1}" presName="Accent" presStyleLbl="node1" presStyleIdx="1" presStyleCnt="2" custScaleX="81038" custScaleY="76611"/>
      <dgm:spPr/>
    </dgm:pt>
    <dgm:pt modelId="{C6C51D1E-48EB-4E9B-AA2B-C0F0BB7224C6}" type="pres">
      <dgm:prSet presAssocID="{FAD39DAE-84FE-409C-AA3C-DA93ED0715F1}" presName="ParentBackground1" presStyleCnt="0"/>
      <dgm:spPr/>
    </dgm:pt>
    <dgm:pt modelId="{4B98E7D2-7AAF-4D70-81C4-90E79C77135F}" type="pres">
      <dgm:prSet presAssocID="{FAD39DAE-84FE-409C-AA3C-DA93ED0715F1}" presName="ParentBackground" presStyleLbl="fgAcc1" presStyleIdx="1" presStyleCnt="2"/>
      <dgm:spPr/>
    </dgm:pt>
    <dgm:pt modelId="{5E0D0B7F-A821-451C-B2B0-9A10B9E65FFA}" type="pres">
      <dgm:prSet presAssocID="{FAD39DAE-84FE-409C-AA3C-DA93ED0715F1}" presName="Parent1" presStyleLbl="revTx" presStyleIdx="0" presStyleCnt="0">
        <dgm:presLayoutVars>
          <dgm:chMax val="1"/>
          <dgm:chPref val="1"/>
          <dgm:bulletEnabled val="1"/>
        </dgm:presLayoutVars>
      </dgm:prSet>
      <dgm:spPr/>
    </dgm:pt>
  </dgm:ptLst>
  <dgm:cxnLst>
    <dgm:cxn modelId="{A9931501-0B95-4F9D-83CD-B70EA943D609}" srcId="{B8F5CD21-F1A9-438F-9CAB-EEED46FE9C3A}" destId="{FAD39DAE-84FE-409C-AA3C-DA93ED0715F1}" srcOrd="0" destOrd="0" parTransId="{8136843C-B9D0-4FB4-A371-F2BE8BB046B5}" sibTransId="{7922B5DB-922B-4CEB-B07E-85B9E41FC67B}"/>
    <dgm:cxn modelId="{19448411-D2C7-483C-B9AC-9E47EA23FE5E}" type="presOf" srcId="{FAD39DAE-84FE-409C-AA3C-DA93ED0715F1}" destId="{5E0D0B7F-A821-451C-B2B0-9A10B9E65FFA}" srcOrd="1" destOrd="0" presId="urn:microsoft.com/office/officeart/2011/layout/CircleProcess"/>
    <dgm:cxn modelId="{3EDB983B-96FC-4970-9333-303A36426FD5}" srcId="{B8F5CD21-F1A9-438F-9CAB-EEED46FE9C3A}" destId="{2760E1C8-F6A1-4D9F-AAF4-222AF0C57D6D}" srcOrd="1" destOrd="0" parTransId="{45081929-55B2-47BF-955E-61754C0735D5}" sibTransId="{D87AE0EA-2D38-4AE8-8246-3CDBA3A66461}"/>
    <dgm:cxn modelId="{768B1541-5272-41BC-B83E-54277D821FDE}" type="presOf" srcId="{B8F5CD21-F1A9-438F-9CAB-EEED46FE9C3A}" destId="{64BBB9FA-B9FA-480B-A00B-6DBB4ECA098F}" srcOrd="0" destOrd="0" presId="urn:microsoft.com/office/officeart/2011/layout/CircleProcess"/>
    <dgm:cxn modelId="{771DB9C5-086D-4A39-8B4B-50A5088B6AD4}" type="presOf" srcId="{2760E1C8-F6A1-4D9F-AAF4-222AF0C57D6D}" destId="{E142CE8E-EA96-423E-8985-7A7D4DE32CD5}" srcOrd="0" destOrd="0" presId="urn:microsoft.com/office/officeart/2011/layout/CircleProcess"/>
    <dgm:cxn modelId="{24E822E8-4FBB-418A-92DF-8BF60001B21B}" type="presOf" srcId="{FAD39DAE-84FE-409C-AA3C-DA93ED0715F1}" destId="{4B98E7D2-7AAF-4D70-81C4-90E79C77135F}" srcOrd="0" destOrd="0" presId="urn:microsoft.com/office/officeart/2011/layout/CircleProcess"/>
    <dgm:cxn modelId="{4BDAE2E9-EBFA-42AA-ABD8-DA8C9FA16348}" type="presOf" srcId="{2760E1C8-F6A1-4D9F-AAF4-222AF0C57D6D}" destId="{B75C2477-AC66-4CF1-BAA3-B76E61AAB4C1}" srcOrd="1" destOrd="0" presId="urn:microsoft.com/office/officeart/2011/layout/CircleProcess"/>
    <dgm:cxn modelId="{FF2F4F3F-9AF4-4061-A018-02B0EB124070}" type="presParOf" srcId="{64BBB9FA-B9FA-480B-A00B-6DBB4ECA098F}" destId="{B67ADFDE-03C8-4ABF-B385-416B426D3BAC}" srcOrd="0" destOrd="0" presId="urn:microsoft.com/office/officeart/2011/layout/CircleProcess"/>
    <dgm:cxn modelId="{53703329-983E-419B-AF05-6D1D89EF746E}" type="presParOf" srcId="{B67ADFDE-03C8-4ABF-B385-416B426D3BAC}" destId="{1C5061C2-F2C2-41F3-9359-AF013120189D}" srcOrd="0" destOrd="0" presId="urn:microsoft.com/office/officeart/2011/layout/CircleProcess"/>
    <dgm:cxn modelId="{E28D24E0-FA5F-4172-8E2B-316612C643C5}" type="presParOf" srcId="{64BBB9FA-B9FA-480B-A00B-6DBB4ECA098F}" destId="{1FA51074-DF20-4AE2-A974-BF5866817C99}" srcOrd="1" destOrd="0" presId="urn:microsoft.com/office/officeart/2011/layout/CircleProcess"/>
    <dgm:cxn modelId="{43B24451-369C-4CE0-A5E6-887CD118C29B}" type="presParOf" srcId="{1FA51074-DF20-4AE2-A974-BF5866817C99}" destId="{E142CE8E-EA96-423E-8985-7A7D4DE32CD5}" srcOrd="0" destOrd="0" presId="urn:microsoft.com/office/officeart/2011/layout/CircleProcess"/>
    <dgm:cxn modelId="{B185B4BE-17EA-4D7C-BF1A-A058866C17BB}" type="presParOf" srcId="{64BBB9FA-B9FA-480B-A00B-6DBB4ECA098F}" destId="{B75C2477-AC66-4CF1-BAA3-B76E61AAB4C1}" srcOrd="2" destOrd="0" presId="urn:microsoft.com/office/officeart/2011/layout/CircleProcess"/>
    <dgm:cxn modelId="{758FB0CA-0A4A-4AF5-891E-CEAB65730E99}" type="presParOf" srcId="{64BBB9FA-B9FA-480B-A00B-6DBB4ECA098F}" destId="{5DBB2B56-F6D7-4002-ACE9-B97594AEF0AB}" srcOrd="3" destOrd="0" presId="urn:microsoft.com/office/officeart/2011/layout/CircleProcess"/>
    <dgm:cxn modelId="{5C699CE4-CE1D-4A08-92B3-999ECF4D0432}" type="presParOf" srcId="{5DBB2B56-F6D7-4002-ACE9-B97594AEF0AB}" destId="{E83CEAD1-A5DD-4212-BEDD-E822B5E8FB4F}" srcOrd="0" destOrd="0" presId="urn:microsoft.com/office/officeart/2011/layout/CircleProcess"/>
    <dgm:cxn modelId="{47A39F48-AC87-4BAE-889B-61C52A412BEC}" type="presParOf" srcId="{64BBB9FA-B9FA-480B-A00B-6DBB4ECA098F}" destId="{C6C51D1E-48EB-4E9B-AA2B-C0F0BB7224C6}" srcOrd="4" destOrd="0" presId="urn:microsoft.com/office/officeart/2011/layout/CircleProcess"/>
    <dgm:cxn modelId="{17628B7A-FC24-4B35-A136-2BA45359A9C7}" type="presParOf" srcId="{C6C51D1E-48EB-4E9B-AA2B-C0F0BB7224C6}" destId="{4B98E7D2-7AAF-4D70-81C4-90E79C77135F}" srcOrd="0" destOrd="0" presId="urn:microsoft.com/office/officeart/2011/layout/CircleProcess"/>
    <dgm:cxn modelId="{FAC07F90-A587-4705-BA56-F399777A82E7}" type="presParOf" srcId="{64BBB9FA-B9FA-480B-A00B-6DBB4ECA098F}" destId="{5E0D0B7F-A821-451C-B2B0-9A10B9E65FFA}" srcOrd="5" destOrd="0" presId="urn:microsoft.com/office/officeart/2011/layout/Circle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C7AB334-84C0-4CD9-A0C2-B731D9DAF80A}" type="doc">
      <dgm:prSet loTypeId="urn:microsoft.com/office/officeart/2005/8/layout/hierarchy1" loCatId="hierarchy" qsTypeId="urn:microsoft.com/office/officeart/2005/8/quickstyle/simple1" qsCatId="simple" csTypeId="urn:microsoft.com/office/officeart/2005/8/colors/accent1_2" csCatId="accent1"/>
      <dgm:spPr/>
      <dgm:t>
        <a:bodyPr/>
        <a:lstStyle/>
        <a:p>
          <a:endParaRPr lang="en-US"/>
        </a:p>
      </dgm:t>
    </dgm:pt>
    <dgm:pt modelId="{591D12D6-D4C9-4E2B-A1BC-D3AF612F8B94}">
      <dgm:prSet/>
      <dgm:spPr/>
      <dgm:t>
        <a:bodyPr/>
        <a:lstStyle/>
        <a:p>
          <a:r>
            <a:rPr lang="en-US" baseline="0" dirty="0"/>
            <a:t>An EIR grantee </a:t>
          </a:r>
          <a:r>
            <a:rPr lang="en-US" b="1" u="none" baseline="0" dirty="0"/>
            <a:t>must</a:t>
          </a:r>
          <a:r>
            <a:rPr lang="en-US" b="1" u="sng" baseline="0" dirty="0"/>
            <a:t>,</a:t>
          </a:r>
          <a:r>
            <a:rPr lang="en-US" baseline="0" dirty="0"/>
            <a:t> as required by statute,  </a:t>
          </a:r>
          <a:r>
            <a:rPr lang="en-US" b="1" u="none" baseline="0" dirty="0"/>
            <a:t>conduct an independent evaluation</a:t>
          </a:r>
          <a:r>
            <a:rPr lang="en-US" u="none" baseline="0" dirty="0"/>
            <a:t> </a:t>
          </a:r>
          <a:r>
            <a:rPr lang="en-US" baseline="0" dirty="0"/>
            <a:t>of the effectiveness of its project. </a:t>
          </a:r>
          <a:endParaRPr lang="en-US" dirty="0"/>
        </a:p>
      </dgm:t>
    </dgm:pt>
    <dgm:pt modelId="{1E67DE9E-4063-4803-B427-1058147C2EFE}" type="parTrans" cxnId="{3BB12361-2DCF-425A-B3D7-78F2027D8FA6}">
      <dgm:prSet/>
      <dgm:spPr/>
      <dgm:t>
        <a:bodyPr/>
        <a:lstStyle/>
        <a:p>
          <a:endParaRPr lang="en-US"/>
        </a:p>
      </dgm:t>
    </dgm:pt>
    <dgm:pt modelId="{C18ACCEE-7BA2-44FB-8E30-373A1F80A12C}" type="sibTrans" cxnId="{3BB12361-2DCF-425A-B3D7-78F2027D8FA6}">
      <dgm:prSet/>
      <dgm:spPr/>
      <dgm:t>
        <a:bodyPr/>
        <a:lstStyle/>
        <a:p>
          <a:endParaRPr lang="en-US"/>
        </a:p>
      </dgm:t>
    </dgm:pt>
    <dgm:pt modelId="{33C9B6D6-579C-4880-AD95-364A469D606E}">
      <dgm:prSet/>
      <dgm:spPr/>
      <dgm:t>
        <a:bodyPr/>
        <a:lstStyle/>
        <a:p>
          <a:r>
            <a:rPr lang="en-US" baseline="0" dirty="0"/>
            <a:t>EIR grantees </a:t>
          </a:r>
          <a:r>
            <a:rPr lang="en-US" b="1" u="none" baseline="0" dirty="0"/>
            <a:t>must have approval </a:t>
          </a:r>
          <a:r>
            <a:rPr lang="en-US" baseline="0" dirty="0"/>
            <a:t>from the Department’s Human Subjects office to conduct research activities involving human subjects </a:t>
          </a:r>
          <a:endParaRPr lang="en-US" dirty="0"/>
        </a:p>
      </dgm:t>
    </dgm:pt>
    <dgm:pt modelId="{001237C3-5A51-45ED-A3D8-403A51DDEE1C}" type="parTrans" cxnId="{81EFE3A7-71F8-42F5-9908-5A040880C78E}">
      <dgm:prSet/>
      <dgm:spPr/>
      <dgm:t>
        <a:bodyPr/>
        <a:lstStyle/>
        <a:p>
          <a:endParaRPr lang="en-US"/>
        </a:p>
      </dgm:t>
    </dgm:pt>
    <dgm:pt modelId="{103F0D8D-C505-4D58-A671-0398F17E458E}" type="sibTrans" cxnId="{81EFE3A7-71F8-42F5-9908-5A040880C78E}">
      <dgm:prSet/>
      <dgm:spPr/>
      <dgm:t>
        <a:bodyPr/>
        <a:lstStyle/>
        <a:p>
          <a:endParaRPr lang="en-US"/>
        </a:p>
      </dgm:t>
    </dgm:pt>
    <dgm:pt modelId="{E8F1F666-6F67-41C8-9009-ACC431F8C42E}">
      <dgm:prSet/>
      <dgm:spPr/>
      <dgm:t>
        <a:bodyPr/>
        <a:lstStyle/>
        <a:p>
          <a:r>
            <a:rPr lang="en-US" dirty="0"/>
            <a:t>This includes the submission and approval of all required Institutional Review Board (IRB) certifications or confirmation of exemption.</a:t>
          </a:r>
        </a:p>
      </dgm:t>
    </dgm:pt>
    <dgm:pt modelId="{6648EAC2-99A3-473D-833E-A000FCE79A44}" type="parTrans" cxnId="{88210AFD-4DA8-4697-B901-C572163E249B}">
      <dgm:prSet/>
      <dgm:spPr/>
      <dgm:t>
        <a:bodyPr/>
        <a:lstStyle/>
        <a:p>
          <a:endParaRPr lang="en-US"/>
        </a:p>
      </dgm:t>
    </dgm:pt>
    <dgm:pt modelId="{9717B9F8-6032-4980-B0D8-27743529ED06}" type="sibTrans" cxnId="{88210AFD-4DA8-4697-B901-C572163E249B}">
      <dgm:prSet/>
      <dgm:spPr/>
      <dgm:t>
        <a:bodyPr/>
        <a:lstStyle/>
        <a:p>
          <a:endParaRPr lang="en-US"/>
        </a:p>
      </dgm:t>
    </dgm:pt>
    <dgm:pt modelId="{5CDDC6C6-4B17-4132-AE99-CDF3D7DAE9C8}">
      <dgm:prSet/>
      <dgm:spPr/>
      <dgm:t>
        <a:bodyPr/>
        <a:lstStyle/>
        <a:p>
          <a:r>
            <a:rPr lang="en-US" dirty="0"/>
            <a:t>The </a:t>
          </a:r>
          <a:r>
            <a:rPr lang="en-US" b="1" dirty="0"/>
            <a:t>ED Human Subjects </a:t>
          </a:r>
          <a:r>
            <a:rPr lang="en-US" b="1" dirty="0">
              <a:hlinkClick xmlns:r="http://schemas.openxmlformats.org/officeDocument/2006/relationships" r:id="rId1"/>
            </a:rPr>
            <a:t>Website</a:t>
          </a:r>
          <a:r>
            <a:rPr lang="en-US" dirty="0"/>
            <a:t> includes additional information.</a:t>
          </a:r>
        </a:p>
      </dgm:t>
    </dgm:pt>
    <dgm:pt modelId="{3DE665B9-2313-4FB4-96D0-C705945B85AB}" type="parTrans" cxnId="{A772C1CE-69B1-4E19-AC40-491DB98D8C18}">
      <dgm:prSet/>
      <dgm:spPr/>
      <dgm:t>
        <a:bodyPr/>
        <a:lstStyle/>
        <a:p>
          <a:endParaRPr lang="en-US"/>
        </a:p>
      </dgm:t>
    </dgm:pt>
    <dgm:pt modelId="{1CAC8774-C973-45D6-9C62-8F6315CC4BF3}" type="sibTrans" cxnId="{A772C1CE-69B1-4E19-AC40-491DB98D8C18}">
      <dgm:prSet/>
      <dgm:spPr/>
      <dgm:t>
        <a:bodyPr/>
        <a:lstStyle/>
        <a:p>
          <a:endParaRPr lang="en-US"/>
        </a:p>
      </dgm:t>
    </dgm:pt>
    <dgm:pt modelId="{5CF7260E-7031-451B-BDEC-8A42CE216EB9}" type="pres">
      <dgm:prSet presAssocID="{8C7AB334-84C0-4CD9-A0C2-B731D9DAF80A}" presName="hierChild1" presStyleCnt="0">
        <dgm:presLayoutVars>
          <dgm:chPref val="1"/>
          <dgm:dir/>
          <dgm:animOne val="branch"/>
          <dgm:animLvl val="lvl"/>
          <dgm:resizeHandles/>
        </dgm:presLayoutVars>
      </dgm:prSet>
      <dgm:spPr/>
    </dgm:pt>
    <dgm:pt modelId="{7A2A2C81-AB1F-472D-A5A9-9618B5A31902}" type="pres">
      <dgm:prSet presAssocID="{591D12D6-D4C9-4E2B-A1BC-D3AF612F8B94}" presName="hierRoot1" presStyleCnt="0"/>
      <dgm:spPr/>
    </dgm:pt>
    <dgm:pt modelId="{44DB8F35-25F9-4366-9F33-534DD57B385C}" type="pres">
      <dgm:prSet presAssocID="{591D12D6-D4C9-4E2B-A1BC-D3AF612F8B94}" presName="composite" presStyleCnt="0"/>
      <dgm:spPr/>
    </dgm:pt>
    <dgm:pt modelId="{86AEE5D7-CF85-475E-AF5F-8003BCE4BA1D}" type="pres">
      <dgm:prSet presAssocID="{591D12D6-D4C9-4E2B-A1BC-D3AF612F8B94}" presName="background" presStyleLbl="node0" presStyleIdx="0" presStyleCnt="2"/>
      <dgm:spPr/>
    </dgm:pt>
    <dgm:pt modelId="{0E4F5193-E162-4DB1-8A08-8D8A3CDF39E9}" type="pres">
      <dgm:prSet presAssocID="{591D12D6-D4C9-4E2B-A1BC-D3AF612F8B94}" presName="text" presStyleLbl="fgAcc0" presStyleIdx="0" presStyleCnt="2">
        <dgm:presLayoutVars>
          <dgm:chPref val="3"/>
        </dgm:presLayoutVars>
      </dgm:prSet>
      <dgm:spPr/>
    </dgm:pt>
    <dgm:pt modelId="{220F2B92-621E-4274-8925-BDCEAB8AE634}" type="pres">
      <dgm:prSet presAssocID="{591D12D6-D4C9-4E2B-A1BC-D3AF612F8B94}" presName="hierChild2" presStyleCnt="0"/>
      <dgm:spPr/>
    </dgm:pt>
    <dgm:pt modelId="{B63EDD87-BF44-4E30-BBFE-85C8AF4A6779}" type="pres">
      <dgm:prSet presAssocID="{33C9B6D6-579C-4880-AD95-364A469D606E}" presName="hierRoot1" presStyleCnt="0"/>
      <dgm:spPr/>
    </dgm:pt>
    <dgm:pt modelId="{8E56AE44-5756-4809-A4A9-F781EA5B7D17}" type="pres">
      <dgm:prSet presAssocID="{33C9B6D6-579C-4880-AD95-364A469D606E}" presName="composite" presStyleCnt="0"/>
      <dgm:spPr/>
    </dgm:pt>
    <dgm:pt modelId="{5DD0AF62-BF47-4FD7-AF60-81A629A618DC}" type="pres">
      <dgm:prSet presAssocID="{33C9B6D6-579C-4880-AD95-364A469D606E}" presName="background" presStyleLbl="node0" presStyleIdx="1" presStyleCnt="2"/>
      <dgm:spPr/>
    </dgm:pt>
    <dgm:pt modelId="{936489C2-1749-4B1D-9CF3-3D6519BB0702}" type="pres">
      <dgm:prSet presAssocID="{33C9B6D6-579C-4880-AD95-364A469D606E}" presName="text" presStyleLbl="fgAcc0" presStyleIdx="1" presStyleCnt="2">
        <dgm:presLayoutVars>
          <dgm:chPref val="3"/>
        </dgm:presLayoutVars>
      </dgm:prSet>
      <dgm:spPr/>
    </dgm:pt>
    <dgm:pt modelId="{9CF0860A-E01D-4B6F-A1C2-84EAE37AE6CD}" type="pres">
      <dgm:prSet presAssocID="{33C9B6D6-579C-4880-AD95-364A469D606E}" presName="hierChild2" presStyleCnt="0"/>
      <dgm:spPr/>
    </dgm:pt>
    <dgm:pt modelId="{7DD6F9A0-3CCA-4F8E-AF17-11B82E23A6AD}" type="pres">
      <dgm:prSet presAssocID="{6648EAC2-99A3-473D-833E-A000FCE79A44}" presName="Name10" presStyleLbl="parChTrans1D2" presStyleIdx="0" presStyleCnt="2"/>
      <dgm:spPr/>
    </dgm:pt>
    <dgm:pt modelId="{957A8C5E-6EC2-4950-8062-CCA2DEA554D7}" type="pres">
      <dgm:prSet presAssocID="{E8F1F666-6F67-41C8-9009-ACC431F8C42E}" presName="hierRoot2" presStyleCnt="0"/>
      <dgm:spPr/>
    </dgm:pt>
    <dgm:pt modelId="{A22E2864-3BB4-4AFF-B03A-71E2C0BB9101}" type="pres">
      <dgm:prSet presAssocID="{E8F1F666-6F67-41C8-9009-ACC431F8C42E}" presName="composite2" presStyleCnt="0"/>
      <dgm:spPr/>
    </dgm:pt>
    <dgm:pt modelId="{9687C358-150E-4827-BB90-B875D9DBFA4B}" type="pres">
      <dgm:prSet presAssocID="{E8F1F666-6F67-41C8-9009-ACC431F8C42E}" presName="background2" presStyleLbl="node2" presStyleIdx="0" presStyleCnt="2"/>
      <dgm:spPr/>
    </dgm:pt>
    <dgm:pt modelId="{D13D12FF-61E8-47D0-8722-A979B546EC8A}" type="pres">
      <dgm:prSet presAssocID="{E8F1F666-6F67-41C8-9009-ACC431F8C42E}" presName="text2" presStyleLbl="fgAcc2" presStyleIdx="0" presStyleCnt="2">
        <dgm:presLayoutVars>
          <dgm:chPref val="3"/>
        </dgm:presLayoutVars>
      </dgm:prSet>
      <dgm:spPr/>
    </dgm:pt>
    <dgm:pt modelId="{3A95F64E-69DE-4FDD-9634-068B501B82B8}" type="pres">
      <dgm:prSet presAssocID="{E8F1F666-6F67-41C8-9009-ACC431F8C42E}" presName="hierChild3" presStyleCnt="0"/>
      <dgm:spPr/>
    </dgm:pt>
    <dgm:pt modelId="{BA0FDC47-27CE-4989-A4A2-07BB3E04175D}" type="pres">
      <dgm:prSet presAssocID="{3DE665B9-2313-4FB4-96D0-C705945B85AB}" presName="Name10" presStyleLbl="parChTrans1D2" presStyleIdx="1" presStyleCnt="2"/>
      <dgm:spPr/>
    </dgm:pt>
    <dgm:pt modelId="{713B8458-EE76-430B-8317-FF8925A27CDC}" type="pres">
      <dgm:prSet presAssocID="{5CDDC6C6-4B17-4132-AE99-CDF3D7DAE9C8}" presName="hierRoot2" presStyleCnt="0"/>
      <dgm:spPr/>
    </dgm:pt>
    <dgm:pt modelId="{3700E1D5-37DD-429E-994D-6610342770A4}" type="pres">
      <dgm:prSet presAssocID="{5CDDC6C6-4B17-4132-AE99-CDF3D7DAE9C8}" presName="composite2" presStyleCnt="0"/>
      <dgm:spPr/>
    </dgm:pt>
    <dgm:pt modelId="{40843E41-CA33-486C-AF86-1A68AC25C223}" type="pres">
      <dgm:prSet presAssocID="{5CDDC6C6-4B17-4132-AE99-CDF3D7DAE9C8}" presName="background2" presStyleLbl="node2" presStyleIdx="1" presStyleCnt="2"/>
      <dgm:spPr/>
    </dgm:pt>
    <dgm:pt modelId="{91B3066F-5D14-406A-BE71-9A9706FE1F2C}" type="pres">
      <dgm:prSet presAssocID="{5CDDC6C6-4B17-4132-AE99-CDF3D7DAE9C8}" presName="text2" presStyleLbl="fgAcc2" presStyleIdx="1" presStyleCnt="2">
        <dgm:presLayoutVars>
          <dgm:chPref val="3"/>
        </dgm:presLayoutVars>
      </dgm:prSet>
      <dgm:spPr/>
    </dgm:pt>
    <dgm:pt modelId="{0B6B51B5-2DB6-4F5B-92F4-F569F23FE632}" type="pres">
      <dgm:prSet presAssocID="{5CDDC6C6-4B17-4132-AE99-CDF3D7DAE9C8}" presName="hierChild3" presStyleCnt="0"/>
      <dgm:spPr/>
    </dgm:pt>
  </dgm:ptLst>
  <dgm:cxnLst>
    <dgm:cxn modelId="{3BB12361-2DCF-425A-B3D7-78F2027D8FA6}" srcId="{8C7AB334-84C0-4CD9-A0C2-B731D9DAF80A}" destId="{591D12D6-D4C9-4E2B-A1BC-D3AF612F8B94}" srcOrd="0" destOrd="0" parTransId="{1E67DE9E-4063-4803-B427-1058147C2EFE}" sibTransId="{C18ACCEE-7BA2-44FB-8E30-373A1F80A12C}"/>
    <dgm:cxn modelId="{3A62A871-E7CD-4741-AFA6-BDD93F96B901}" type="presOf" srcId="{3DE665B9-2313-4FB4-96D0-C705945B85AB}" destId="{BA0FDC47-27CE-4989-A4A2-07BB3E04175D}" srcOrd="0" destOrd="0" presId="urn:microsoft.com/office/officeart/2005/8/layout/hierarchy1"/>
    <dgm:cxn modelId="{E91AA552-B195-4FA6-913F-7FC2DD790E2A}" type="presOf" srcId="{591D12D6-D4C9-4E2B-A1BC-D3AF612F8B94}" destId="{0E4F5193-E162-4DB1-8A08-8D8A3CDF39E9}" srcOrd="0" destOrd="0" presId="urn:microsoft.com/office/officeart/2005/8/layout/hierarchy1"/>
    <dgm:cxn modelId="{81EFE3A7-71F8-42F5-9908-5A040880C78E}" srcId="{8C7AB334-84C0-4CD9-A0C2-B731D9DAF80A}" destId="{33C9B6D6-579C-4880-AD95-364A469D606E}" srcOrd="1" destOrd="0" parTransId="{001237C3-5A51-45ED-A3D8-403A51DDEE1C}" sibTransId="{103F0D8D-C505-4D58-A671-0398F17E458E}"/>
    <dgm:cxn modelId="{B08776B6-37E2-4700-B1F6-D37357D4639F}" type="presOf" srcId="{6648EAC2-99A3-473D-833E-A000FCE79A44}" destId="{7DD6F9A0-3CCA-4F8E-AF17-11B82E23A6AD}" srcOrd="0" destOrd="0" presId="urn:microsoft.com/office/officeart/2005/8/layout/hierarchy1"/>
    <dgm:cxn modelId="{91EAB7BE-A002-4460-89B0-9AC4F5F27FB2}" type="presOf" srcId="{5CDDC6C6-4B17-4132-AE99-CDF3D7DAE9C8}" destId="{91B3066F-5D14-406A-BE71-9A9706FE1F2C}" srcOrd="0" destOrd="0" presId="urn:microsoft.com/office/officeart/2005/8/layout/hierarchy1"/>
    <dgm:cxn modelId="{A772C1CE-69B1-4E19-AC40-491DB98D8C18}" srcId="{33C9B6D6-579C-4880-AD95-364A469D606E}" destId="{5CDDC6C6-4B17-4132-AE99-CDF3D7DAE9C8}" srcOrd="1" destOrd="0" parTransId="{3DE665B9-2313-4FB4-96D0-C705945B85AB}" sibTransId="{1CAC8774-C973-45D6-9C62-8F6315CC4BF3}"/>
    <dgm:cxn modelId="{F2905BE4-67ED-4015-B0FD-5EE1EAA063B7}" type="presOf" srcId="{33C9B6D6-579C-4880-AD95-364A469D606E}" destId="{936489C2-1749-4B1D-9CF3-3D6519BB0702}" srcOrd="0" destOrd="0" presId="urn:microsoft.com/office/officeart/2005/8/layout/hierarchy1"/>
    <dgm:cxn modelId="{0289CDF1-9A49-421C-9206-0FF8B206B1B6}" type="presOf" srcId="{E8F1F666-6F67-41C8-9009-ACC431F8C42E}" destId="{D13D12FF-61E8-47D0-8722-A979B546EC8A}" srcOrd="0" destOrd="0" presId="urn:microsoft.com/office/officeart/2005/8/layout/hierarchy1"/>
    <dgm:cxn modelId="{6BA5F4F3-66E3-49D9-AE0F-9DE03E70F7B9}" type="presOf" srcId="{8C7AB334-84C0-4CD9-A0C2-B731D9DAF80A}" destId="{5CF7260E-7031-451B-BDEC-8A42CE216EB9}" srcOrd="0" destOrd="0" presId="urn:microsoft.com/office/officeart/2005/8/layout/hierarchy1"/>
    <dgm:cxn modelId="{88210AFD-4DA8-4697-B901-C572163E249B}" srcId="{33C9B6D6-579C-4880-AD95-364A469D606E}" destId="{E8F1F666-6F67-41C8-9009-ACC431F8C42E}" srcOrd="0" destOrd="0" parTransId="{6648EAC2-99A3-473D-833E-A000FCE79A44}" sibTransId="{9717B9F8-6032-4980-B0D8-27743529ED06}"/>
    <dgm:cxn modelId="{9EF7A2E1-F4E1-48CC-ABAE-475C80637AF4}" type="presParOf" srcId="{5CF7260E-7031-451B-BDEC-8A42CE216EB9}" destId="{7A2A2C81-AB1F-472D-A5A9-9618B5A31902}" srcOrd="0" destOrd="0" presId="urn:microsoft.com/office/officeart/2005/8/layout/hierarchy1"/>
    <dgm:cxn modelId="{70320E3B-F1C4-42B4-B9CB-9C1C7494F5C2}" type="presParOf" srcId="{7A2A2C81-AB1F-472D-A5A9-9618B5A31902}" destId="{44DB8F35-25F9-4366-9F33-534DD57B385C}" srcOrd="0" destOrd="0" presId="urn:microsoft.com/office/officeart/2005/8/layout/hierarchy1"/>
    <dgm:cxn modelId="{943734D7-E247-46E9-9F98-705C1EE429C0}" type="presParOf" srcId="{44DB8F35-25F9-4366-9F33-534DD57B385C}" destId="{86AEE5D7-CF85-475E-AF5F-8003BCE4BA1D}" srcOrd="0" destOrd="0" presId="urn:microsoft.com/office/officeart/2005/8/layout/hierarchy1"/>
    <dgm:cxn modelId="{7139089A-7ED0-4DD0-AA96-EDAEEEF6A3C6}" type="presParOf" srcId="{44DB8F35-25F9-4366-9F33-534DD57B385C}" destId="{0E4F5193-E162-4DB1-8A08-8D8A3CDF39E9}" srcOrd="1" destOrd="0" presId="urn:microsoft.com/office/officeart/2005/8/layout/hierarchy1"/>
    <dgm:cxn modelId="{1230D047-A443-4429-B8FE-53E93C0AD839}" type="presParOf" srcId="{7A2A2C81-AB1F-472D-A5A9-9618B5A31902}" destId="{220F2B92-621E-4274-8925-BDCEAB8AE634}" srcOrd="1" destOrd="0" presId="urn:microsoft.com/office/officeart/2005/8/layout/hierarchy1"/>
    <dgm:cxn modelId="{ECB84BC9-3BC5-485B-B303-FB518877192A}" type="presParOf" srcId="{5CF7260E-7031-451B-BDEC-8A42CE216EB9}" destId="{B63EDD87-BF44-4E30-BBFE-85C8AF4A6779}" srcOrd="1" destOrd="0" presId="urn:microsoft.com/office/officeart/2005/8/layout/hierarchy1"/>
    <dgm:cxn modelId="{75B83F02-715F-45D5-9F60-964A62F45837}" type="presParOf" srcId="{B63EDD87-BF44-4E30-BBFE-85C8AF4A6779}" destId="{8E56AE44-5756-4809-A4A9-F781EA5B7D17}" srcOrd="0" destOrd="0" presId="urn:microsoft.com/office/officeart/2005/8/layout/hierarchy1"/>
    <dgm:cxn modelId="{5A70A0B1-843A-4E12-B1E2-2336FB452EE5}" type="presParOf" srcId="{8E56AE44-5756-4809-A4A9-F781EA5B7D17}" destId="{5DD0AF62-BF47-4FD7-AF60-81A629A618DC}" srcOrd="0" destOrd="0" presId="urn:microsoft.com/office/officeart/2005/8/layout/hierarchy1"/>
    <dgm:cxn modelId="{77C1AB9E-FDA9-4D79-B009-A8A9770ADD50}" type="presParOf" srcId="{8E56AE44-5756-4809-A4A9-F781EA5B7D17}" destId="{936489C2-1749-4B1D-9CF3-3D6519BB0702}" srcOrd="1" destOrd="0" presId="urn:microsoft.com/office/officeart/2005/8/layout/hierarchy1"/>
    <dgm:cxn modelId="{A4943564-3AFB-42BA-917C-705C12E2E14A}" type="presParOf" srcId="{B63EDD87-BF44-4E30-BBFE-85C8AF4A6779}" destId="{9CF0860A-E01D-4B6F-A1C2-84EAE37AE6CD}" srcOrd="1" destOrd="0" presId="urn:microsoft.com/office/officeart/2005/8/layout/hierarchy1"/>
    <dgm:cxn modelId="{F747FF38-310F-48FA-B205-DE3CD2CC75C9}" type="presParOf" srcId="{9CF0860A-E01D-4B6F-A1C2-84EAE37AE6CD}" destId="{7DD6F9A0-3CCA-4F8E-AF17-11B82E23A6AD}" srcOrd="0" destOrd="0" presId="urn:microsoft.com/office/officeart/2005/8/layout/hierarchy1"/>
    <dgm:cxn modelId="{D9AC8979-9698-4FA0-9E4D-1F25A8AA1490}" type="presParOf" srcId="{9CF0860A-E01D-4B6F-A1C2-84EAE37AE6CD}" destId="{957A8C5E-6EC2-4950-8062-CCA2DEA554D7}" srcOrd="1" destOrd="0" presId="urn:microsoft.com/office/officeart/2005/8/layout/hierarchy1"/>
    <dgm:cxn modelId="{C00CFF65-0DE6-4D30-B2D8-200988388462}" type="presParOf" srcId="{957A8C5E-6EC2-4950-8062-CCA2DEA554D7}" destId="{A22E2864-3BB4-4AFF-B03A-71E2C0BB9101}" srcOrd="0" destOrd="0" presId="urn:microsoft.com/office/officeart/2005/8/layout/hierarchy1"/>
    <dgm:cxn modelId="{5AF3FB1B-2593-4064-982E-D3FD32EB9AC0}" type="presParOf" srcId="{A22E2864-3BB4-4AFF-B03A-71E2C0BB9101}" destId="{9687C358-150E-4827-BB90-B875D9DBFA4B}" srcOrd="0" destOrd="0" presId="urn:microsoft.com/office/officeart/2005/8/layout/hierarchy1"/>
    <dgm:cxn modelId="{665C9B08-E334-417A-A464-86C2C99A1E47}" type="presParOf" srcId="{A22E2864-3BB4-4AFF-B03A-71E2C0BB9101}" destId="{D13D12FF-61E8-47D0-8722-A979B546EC8A}" srcOrd="1" destOrd="0" presId="urn:microsoft.com/office/officeart/2005/8/layout/hierarchy1"/>
    <dgm:cxn modelId="{A6546971-24BB-451B-9C5B-9EEC5F59DA99}" type="presParOf" srcId="{957A8C5E-6EC2-4950-8062-CCA2DEA554D7}" destId="{3A95F64E-69DE-4FDD-9634-068B501B82B8}" srcOrd="1" destOrd="0" presId="urn:microsoft.com/office/officeart/2005/8/layout/hierarchy1"/>
    <dgm:cxn modelId="{C52834A1-3F5A-4B32-8D72-5667BA84A2D7}" type="presParOf" srcId="{9CF0860A-E01D-4B6F-A1C2-84EAE37AE6CD}" destId="{BA0FDC47-27CE-4989-A4A2-07BB3E04175D}" srcOrd="2" destOrd="0" presId="urn:microsoft.com/office/officeart/2005/8/layout/hierarchy1"/>
    <dgm:cxn modelId="{F04388E8-9DAA-4543-8065-827916E3D8DD}" type="presParOf" srcId="{9CF0860A-E01D-4B6F-A1C2-84EAE37AE6CD}" destId="{713B8458-EE76-430B-8317-FF8925A27CDC}" srcOrd="3" destOrd="0" presId="urn:microsoft.com/office/officeart/2005/8/layout/hierarchy1"/>
    <dgm:cxn modelId="{8F085EF0-3AB7-4058-A8E7-FEA0F689B6F7}" type="presParOf" srcId="{713B8458-EE76-430B-8317-FF8925A27CDC}" destId="{3700E1D5-37DD-429E-994D-6610342770A4}" srcOrd="0" destOrd="0" presId="urn:microsoft.com/office/officeart/2005/8/layout/hierarchy1"/>
    <dgm:cxn modelId="{86CB138B-6AB2-49E6-B218-5A30980E7B22}" type="presParOf" srcId="{3700E1D5-37DD-429E-994D-6610342770A4}" destId="{40843E41-CA33-486C-AF86-1A68AC25C223}" srcOrd="0" destOrd="0" presId="urn:microsoft.com/office/officeart/2005/8/layout/hierarchy1"/>
    <dgm:cxn modelId="{3CA41A1A-C004-4403-B898-69B5FC7F8A22}" type="presParOf" srcId="{3700E1D5-37DD-429E-994D-6610342770A4}" destId="{91B3066F-5D14-406A-BE71-9A9706FE1F2C}" srcOrd="1" destOrd="0" presId="urn:microsoft.com/office/officeart/2005/8/layout/hierarchy1"/>
    <dgm:cxn modelId="{3D77E791-46F1-4C75-9740-740BC2477D0B}" type="presParOf" srcId="{713B8458-EE76-430B-8317-FF8925A27CDC}" destId="{0B6B51B5-2DB6-4F5B-92F4-F569F23FE632}"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4620A2A-F961-40C3-AB8B-9F533A89D8AE}" type="doc">
      <dgm:prSet loTypeId="urn:microsoft.com/office/officeart/2018/5/layout/IconLeaf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E0FA87AC-1BBC-4100-A42C-641DB4E77BDE}">
      <dgm:prSet/>
      <dgm:spPr/>
      <dgm:t>
        <a:bodyPr/>
        <a:lstStyle/>
        <a:p>
          <a:pPr>
            <a:defRPr cap="all"/>
          </a:pPr>
          <a:r>
            <a:rPr lang="en-US" dirty="0"/>
            <a:t>The rule does not apply to pre-existing works.</a:t>
          </a:r>
        </a:p>
      </dgm:t>
    </dgm:pt>
    <dgm:pt modelId="{BF4E105B-215C-418A-B731-7246BC2B4985}" type="parTrans" cxnId="{6E5368E5-0DCD-4A84-82D8-485B54DB3C9B}">
      <dgm:prSet/>
      <dgm:spPr/>
      <dgm:t>
        <a:bodyPr/>
        <a:lstStyle/>
        <a:p>
          <a:endParaRPr lang="en-US"/>
        </a:p>
      </dgm:t>
    </dgm:pt>
    <dgm:pt modelId="{325D63BD-9CAA-4A13-8CF7-95C7AE273EA8}" type="sibTrans" cxnId="{6E5368E5-0DCD-4A84-82D8-485B54DB3C9B}">
      <dgm:prSet/>
      <dgm:spPr/>
      <dgm:t>
        <a:bodyPr/>
        <a:lstStyle/>
        <a:p>
          <a:endParaRPr lang="en-US"/>
        </a:p>
      </dgm:t>
    </dgm:pt>
    <dgm:pt modelId="{FBE11B1F-748A-41C0-8D9D-C3A806EB32AD}">
      <dgm:prSet/>
      <dgm:spPr/>
      <dgm:t>
        <a:bodyPr/>
        <a:lstStyle/>
        <a:p>
          <a:pPr>
            <a:defRPr cap="all"/>
          </a:pPr>
          <a:r>
            <a:rPr lang="en-US" dirty="0"/>
            <a:t>When pre-existing works are modified under grant funding, the rule only applies to the modifications</a:t>
          </a:r>
        </a:p>
      </dgm:t>
    </dgm:pt>
    <dgm:pt modelId="{1A463ACA-ED92-4362-9AA5-F07175F0FE40}" type="parTrans" cxnId="{6A122032-6952-4A75-95F1-968DDB58509F}">
      <dgm:prSet/>
      <dgm:spPr/>
      <dgm:t>
        <a:bodyPr/>
        <a:lstStyle/>
        <a:p>
          <a:endParaRPr lang="en-US"/>
        </a:p>
      </dgm:t>
    </dgm:pt>
    <dgm:pt modelId="{98EE7A40-6320-47F2-8607-3035A35483CE}" type="sibTrans" cxnId="{6A122032-6952-4A75-95F1-968DDB58509F}">
      <dgm:prSet/>
      <dgm:spPr/>
      <dgm:t>
        <a:bodyPr/>
        <a:lstStyle/>
        <a:p>
          <a:endParaRPr lang="en-US"/>
        </a:p>
      </dgm:t>
    </dgm:pt>
    <dgm:pt modelId="{4D6DC22E-71A9-4397-B245-38BD4E6751AD}">
      <dgm:prSet/>
      <dgm:spPr/>
      <dgm:t>
        <a:bodyPr/>
        <a:lstStyle/>
        <a:p>
          <a:pPr>
            <a:defRPr cap="all"/>
          </a:pPr>
          <a:r>
            <a:rPr lang="en-US" dirty="0"/>
            <a:t>A grantee… must have a plan to disseminate the openly licensed copyrightable works.</a:t>
          </a:r>
        </a:p>
      </dgm:t>
    </dgm:pt>
    <dgm:pt modelId="{C13C4E9A-BC04-42DC-9BB0-94DF44A41107}" type="parTrans" cxnId="{D5A5E27E-00DE-4FFD-ACEC-1329C7C35487}">
      <dgm:prSet/>
      <dgm:spPr/>
      <dgm:t>
        <a:bodyPr/>
        <a:lstStyle/>
        <a:p>
          <a:endParaRPr lang="en-US"/>
        </a:p>
      </dgm:t>
    </dgm:pt>
    <dgm:pt modelId="{DF003C15-BC5A-4446-9059-72E9FA483751}" type="sibTrans" cxnId="{D5A5E27E-00DE-4FFD-ACEC-1329C7C35487}">
      <dgm:prSet/>
      <dgm:spPr/>
      <dgm:t>
        <a:bodyPr/>
        <a:lstStyle/>
        <a:p>
          <a:endParaRPr lang="en-US"/>
        </a:p>
      </dgm:t>
    </dgm:pt>
    <dgm:pt modelId="{C37E831B-3868-496C-9771-57F720F78DDB}">
      <dgm:prSet/>
      <dgm:spPr/>
      <dgm:t>
        <a:bodyPr/>
        <a:lstStyle/>
        <a:p>
          <a:pPr>
            <a:defRPr cap="all"/>
          </a:pPr>
          <a:r>
            <a:rPr lang="en-US" dirty="0"/>
            <a:t>In some limited cases, exceptions to the rule may be granted by the Department.  However, such exceptions will not be considered until after grant awards are made, and applicants must not assume that an exception would be granted. </a:t>
          </a:r>
        </a:p>
      </dgm:t>
    </dgm:pt>
    <dgm:pt modelId="{56C462C2-7B02-48EA-8BC5-BA186DB1353A}" type="parTrans" cxnId="{66336AAF-59CA-4C22-A866-3B7DF9D9C1F8}">
      <dgm:prSet/>
      <dgm:spPr/>
      <dgm:t>
        <a:bodyPr/>
        <a:lstStyle/>
        <a:p>
          <a:endParaRPr lang="en-US"/>
        </a:p>
      </dgm:t>
    </dgm:pt>
    <dgm:pt modelId="{36B8DCF8-9C13-4690-A075-6AB3B8E08C18}" type="sibTrans" cxnId="{66336AAF-59CA-4C22-A866-3B7DF9D9C1F8}">
      <dgm:prSet/>
      <dgm:spPr/>
      <dgm:t>
        <a:bodyPr/>
        <a:lstStyle/>
        <a:p>
          <a:endParaRPr lang="en-US"/>
        </a:p>
      </dgm:t>
    </dgm:pt>
    <dgm:pt modelId="{978F764A-2F49-4D4E-8FAF-86774F1DB22C}" type="pres">
      <dgm:prSet presAssocID="{94620A2A-F961-40C3-AB8B-9F533A89D8AE}" presName="root" presStyleCnt="0">
        <dgm:presLayoutVars>
          <dgm:dir/>
          <dgm:resizeHandles val="exact"/>
        </dgm:presLayoutVars>
      </dgm:prSet>
      <dgm:spPr/>
    </dgm:pt>
    <dgm:pt modelId="{D00A2EEA-54B4-44A8-A623-A815AE561FAB}" type="pres">
      <dgm:prSet presAssocID="{E0FA87AC-1BBC-4100-A42C-641DB4E77BDE}" presName="compNode" presStyleCnt="0"/>
      <dgm:spPr/>
    </dgm:pt>
    <dgm:pt modelId="{C65A18D2-5967-4037-93E7-A5BA8716C1F5}" type="pres">
      <dgm:prSet presAssocID="{E0FA87AC-1BBC-4100-A42C-641DB4E77BDE}" presName="iconBgRect" presStyleLbl="bgShp" presStyleIdx="0" presStyleCnt="4"/>
      <dgm:spPr>
        <a:prstGeom prst="round2DiagRect">
          <a:avLst>
            <a:gd name="adj1" fmla="val 29727"/>
            <a:gd name="adj2" fmla="val 0"/>
          </a:avLst>
        </a:prstGeom>
      </dgm:spPr>
    </dgm:pt>
    <dgm:pt modelId="{130DFE88-AE88-441F-A74C-28B9902661BB}" type="pres">
      <dgm:prSet presAssocID="{E0FA87AC-1BBC-4100-A42C-641DB4E77BDE}"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Eject"/>
        </a:ext>
      </dgm:extLst>
    </dgm:pt>
    <dgm:pt modelId="{2333E96A-D408-4C71-B955-EDC2CE29477C}" type="pres">
      <dgm:prSet presAssocID="{E0FA87AC-1BBC-4100-A42C-641DB4E77BDE}" presName="spaceRect" presStyleCnt="0"/>
      <dgm:spPr/>
    </dgm:pt>
    <dgm:pt modelId="{571BB2BD-5E50-4E2A-9B7A-42C7577623A7}" type="pres">
      <dgm:prSet presAssocID="{E0FA87AC-1BBC-4100-A42C-641DB4E77BDE}" presName="textRect" presStyleLbl="revTx" presStyleIdx="0" presStyleCnt="4">
        <dgm:presLayoutVars>
          <dgm:chMax val="1"/>
          <dgm:chPref val="1"/>
        </dgm:presLayoutVars>
      </dgm:prSet>
      <dgm:spPr/>
    </dgm:pt>
    <dgm:pt modelId="{5562604B-0EAD-48EC-A009-75D8B0E1CC4E}" type="pres">
      <dgm:prSet presAssocID="{325D63BD-9CAA-4A13-8CF7-95C7AE273EA8}" presName="sibTrans" presStyleCnt="0"/>
      <dgm:spPr/>
    </dgm:pt>
    <dgm:pt modelId="{7B6FF87B-AA6D-4D2B-8EC5-D896126BA02A}" type="pres">
      <dgm:prSet presAssocID="{FBE11B1F-748A-41C0-8D9D-C3A806EB32AD}" presName="compNode" presStyleCnt="0"/>
      <dgm:spPr/>
    </dgm:pt>
    <dgm:pt modelId="{1B8EC942-C931-4815-BE15-9A421D613ED8}" type="pres">
      <dgm:prSet presAssocID="{FBE11B1F-748A-41C0-8D9D-C3A806EB32AD}" presName="iconBgRect" presStyleLbl="bgShp" presStyleIdx="1" presStyleCnt="4"/>
      <dgm:spPr>
        <a:prstGeom prst="round2DiagRect">
          <a:avLst>
            <a:gd name="adj1" fmla="val 29727"/>
            <a:gd name="adj2" fmla="val 0"/>
          </a:avLst>
        </a:prstGeom>
      </dgm:spPr>
    </dgm:pt>
    <dgm:pt modelId="{485BA01D-432F-407A-87BD-7E028419DFDC}" type="pres">
      <dgm:prSet presAssocID="{FBE11B1F-748A-41C0-8D9D-C3A806EB32AD}"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Gavel"/>
        </a:ext>
      </dgm:extLst>
    </dgm:pt>
    <dgm:pt modelId="{B5C8D6A6-5130-47C5-8036-4FE43CBADF76}" type="pres">
      <dgm:prSet presAssocID="{FBE11B1F-748A-41C0-8D9D-C3A806EB32AD}" presName="spaceRect" presStyleCnt="0"/>
      <dgm:spPr/>
    </dgm:pt>
    <dgm:pt modelId="{86A00743-5F91-44FC-BB8F-46994C0EB164}" type="pres">
      <dgm:prSet presAssocID="{FBE11B1F-748A-41C0-8D9D-C3A806EB32AD}" presName="textRect" presStyleLbl="revTx" presStyleIdx="1" presStyleCnt="4">
        <dgm:presLayoutVars>
          <dgm:chMax val="1"/>
          <dgm:chPref val="1"/>
        </dgm:presLayoutVars>
      </dgm:prSet>
      <dgm:spPr/>
    </dgm:pt>
    <dgm:pt modelId="{6527BB93-45C3-4E97-86D2-20EC6FE88A9D}" type="pres">
      <dgm:prSet presAssocID="{98EE7A40-6320-47F2-8607-3035A35483CE}" presName="sibTrans" presStyleCnt="0"/>
      <dgm:spPr/>
    </dgm:pt>
    <dgm:pt modelId="{F6EDEEDB-D0D0-485A-8A05-E1AE92811369}" type="pres">
      <dgm:prSet presAssocID="{4D6DC22E-71A9-4397-B245-38BD4E6751AD}" presName="compNode" presStyleCnt="0"/>
      <dgm:spPr/>
    </dgm:pt>
    <dgm:pt modelId="{EB4FEFF6-1942-4984-A274-A0B3E85D815E}" type="pres">
      <dgm:prSet presAssocID="{4D6DC22E-71A9-4397-B245-38BD4E6751AD}" presName="iconBgRect" presStyleLbl="bgShp" presStyleIdx="2" presStyleCnt="4"/>
      <dgm:spPr>
        <a:prstGeom prst="round2DiagRect">
          <a:avLst>
            <a:gd name="adj1" fmla="val 29727"/>
            <a:gd name="adj2" fmla="val 0"/>
          </a:avLst>
        </a:prstGeom>
      </dgm:spPr>
    </dgm:pt>
    <dgm:pt modelId="{A13F171E-E77C-414A-B511-C9103AF4DB3A}" type="pres">
      <dgm:prSet presAssocID="{4D6DC22E-71A9-4397-B245-38BD4E6751AD}"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Users"/>
        </a:ext>
      </dgm:extLst>
    </dgm:pt>
    <dgm:pt modelId="{21C67BD2-F74F-4FCC-9BDB-6F2E5EC4019B}" type="pres">
      <dgm:prSet presAssocID="{4D6DC22E-71A9-4397-B245-38BD4E6751AD}" presName="spaceRect" presStyleCnt="0"/>
      <dgm:spPr/>
    </dgm:pt>
    <dgm:pt modelId="{98F0C40E-42CE-4543-821F-3A1EF085B165}" type="pres">
      <dgm:prSet presAssocID="{4D6DC22E-71A9-4397-B245-38BD4E6751AD}" presName="textRect" presStyleLbl="revTx" presStyleIdx="2" presStyleCnt="4">
        <dgm:presLayoutVars>
          <dgm:chMax val="1"/>
          <dgm:chPref val="1"/>
        </dgm:presLayoutVars>
      </dgm:prSet>
      <dgm:spPr/>
    </dgm:pt>
    <dgm:pt modelId="{B6D924D1-A092-4C57-94C2-4A9FC0E954A2}" type="pres">
      <dgm:prSet presAssocID="{DF003C15-BC5A-4446-9059-72E9FA483751}" presName="sibTrans" presStyleCnt="0"/>
      <dgm:spPr/>
    </dgm:pt>
    <dgm:pt modelId="{39CB5473-C137-474D-984E-FA5A875D9726}" type="pres">
      <dgm:prSet presAssocID="{C37E831B-3868-496C-9771-57F720F78DDB}" presName="compNode" presStyleCnt="0"/>
      <dgm:spPr/>
    </dgm:pt>
    <dgm:pt modelId="{BEC1664C-08A1-4B4F-B1AF-78D385FDE62F}" type="pres">
      <dgm:prSet presAssocID="{C37E831B-3868-496C-9771-57F720F78DDB}" presName="iconBgRect" presStyleLbl="bgShp" presStyleIdx="3" presStyleCnt="4"/>
      <dgm:spPr>
        <a:prstGeom prst="round2DiagRect">
          <a:avLst>
            <a:gd name="adj1" fmla="val 29727"/>
            <a:gd name="adj2" fmla="val 0"/>
          </a:avLst>
        </a:prstGeom>
      </dgm:spPr>
    </dgm:pt>
    <dgm:pt modelId="{C953BC43-202F-432A-B250-F601B4BBDC15}" type="pres">
      <dgm:prSet presAssocID="{C37E831B-3868-496C-9771-57F720F78DDB}"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Judge"/>
        </a:ext>
      </dgm:extLst>
    </dgm:pt>
    <dgm:pt modelId="{60D1D117-F9CA-4C33-BCCA-A8ECA9750AA5}" type="pres">
      <dgm:prSet presAssocID="{C37E831B-3868-496C-9771-57F720F78DDB}" presName="spaceRect" presStyleCnt="0"/>
      <dgm:spPr/>
    </dgm:pt>
    <dgm:pt modelId="{AC7AA900-F144-4C47-8C53-94A4D89EDE97}" type="pres">
      <dgm:prSet presAssocID="{C37E831B-3868-496C-9771-57F720F78DDB}" presName="textRect" presStyleLbl="revTx" presStyleIdx="3" presStyleCnt="4">
        <dgm:presLayoutVars>
          <dgm:chMax val="1"/>
          <dgm:chPref val="1"/>
        </dgm:presLayoutVars>
      </dgm:prSet>
      <dgm:spPr/>
    </dgm:pt>
  </dgm:ptLst>
  <dgm:cxnLst>
    <dgm:cxn modelId="{30860B29-2BC0-4792-BA14-43AECC182433}" type="presOf" srcId="{4D6DC22E-71A9-4397-B245-38BD4E6751AD}" destId="{98F0C40E-42CE-4543-821F-3A1EF085B165}" srcOrd="0" destOrd="0" presId="urn:microsoft.com/office/officeart/2018/5/layout/IconLeafLabelList"/>
    <dgm:cxn modelId="{6A122032-6952-4A75-95F1-968DDB58509F}" srcId="{94620A2A-F961-40C3-AB8B-9F533A89D8AE}" destId="{FBE11B1F-748A-41C0-8D9D-C3A806EB32AD}" srcOrd="1" destOrd="0" parTransId="{1A463ACA-ED92-4362-9AA5-F07175F0FE40}" sibTransId="{98EE7A40-6320-47F2-8607-3035A35483CE}"/>
    <dgm:cxn modelId="{D5A5E27E-00DE-4FFD-ACEC-1329C7C35487}" srcId="{94620A2A-F961-40C3-AB8B-9F533A89D8AE}" destId="{4D6DC22E-71A9-4397-B245-38BD4E6751AD}" srcOrd="2" destOrd="0" parTransId="{C13C4E9A-BC04-42DC-9BB0-94DF44A41107}" sibTransId="{DF003C15-BC5A-4446-9059-72E9FA483751}"/>
    <dgm:cxn modelId="{66FC1385-CBD1-457E-8A23-C74410E4C1EC}" type="presOf" srcId="{FBE11B1F-748A-41C0-8D9D-C3A806EB32AD}" destId="{86A00743-5F91-44FC-BB8F-46994C0EB164}" srcOrd="0" destOrd="0" presId="urn:microsoft.com/office/officeart/2018/5/layout/IconLeafLabelList"/>
    <dgm:cxn modelId="{C063138B-13E2-47C5-AA31-E18E6B8C3883}" type="presOf" srcId="{E0FA87AC-1BBC-4100-A42C-641DB4E77BDE}" destId="{571BB2BD-5E50-4E2A-9B7A-42C7577623A7}" srcOrd="0" destOrd="0" presId="urn:microsoft.com/office/officeart/2018/5/layout/IconLeafLabelList"/>
    <dgm:cxn modelId="{A2149498-5494-48C0-8FBE-76F35A06E749}" type="presOf" srcId="{C37E831B-3868-496C-9771-57F720F78DDB}" destId="{AC7AA900-F144-4C47-8C53-94A4D89EDE97}" srcOrd="0" destOrd="0" presId="urn:microsoft.com/office/officeart/2018/5/layout/IconLeafLabelList"/>
    <dgm:cxn modelId="{66336AAF-59CA-4C22-A866-3B7DF9D9C1F8}" srcId="{94620A2A-F961-40C3-AB8B-9F533A89D8AE}" destId="{C37E831B-3868-496C-9771-57F720F78DDB}" srcOrd="3" destOrd="0" parTransId="{56C462C2-7B02-48EA-8BC5-BA186DB1353A}" sibTransId="{36B8DCF8-9C13-4690-A075-6AB3B8E08C18}"/>
    <dgm:cxn modelId="{6E5368E5-0DCD-4A84-82D8-485B54DB3C9B}" srcId="{94620A2A-F961-40C3-AB8B-9F533A89D8AE}" destId="{E0FA87AC-1BBC-4100-A42C-641DB4E77BDE}" srcOrd="0" destOrd="0" parTransId="{BF4E105B-215C-418A-B731-7246BC2B4985}" sibTransId="{325D63BD-9CAA-4A13-8CF7-95C7AE273EA8}"/>
    <dgm:cxn modelId="{DF8904FD-36BE-41F4-8B62-2847B24DE658}" type="presOf" srcId="{94620A2A-F961-40C3-AB8B-9F533A89D8AE}" destId="{978F764A-2F49-4D4E-8FAF-86774F1DB22C}" srcOrd="0" destOrd="0" presId="urn:microsoft.com/office/officeart/2018/5/layout/IconLeafLabelList"/>
    <dgm:cxn modelId="{14BDFC05-222F-4226-B16D-29FAB40451B6}" type="presParOf" srcId="{978F764A-2F49-4D4E-8FAF-86774F1DB22C}" destId="{D00A2EEA-54B4-44A8-A623-A815AE561FAB}" srcOrd="0" destOrd="0" presId="urn:microsoft.com/office/officeart/2018/5/layout/IconLeafLabelList"/>
    <dgm:cxn modelId="{53723889-70B5-4078-92EA-3AEE77FCD9F8}" type="presParOf" srcId="{D00A2EEA-54B4-44A8-A623-A815AE561FAB}" destId="{C65A18D2-5967-4037-93E7-A5BA8716C1F5}" srcOrd="0" destOrd="0" presId="urn:microsoft.com/office/officeart/2018/5/layout/IconLeafLabelList"/>
    <dgm:cxn modelId="{4E64C8B1-C433-4650-A7C9-8B7E02338BC5}" type="presParOf" srcId="{D00A2EEA-54B4-44A8-A623-A815AE561FAB}" destId="{130DFE88-AE88-441F-A74C-28B9902661BB}" srcOrd="1" destOrd="0" presId="urn:microsoft.com/office/officeart/2018/5/layout/IconLeafLabelList"/>
    <dgm:cxn modelId="{296C6BDB-ABBE-46E4-96B7-9D306DF529F3}" type="presParOf" srcId="{D00A2EEA-54B4-44A8-A623-A815AE561FAB}" destId="{2333E96A-D408-4C71-B955-EDC2CE29477C}" srcOrd="2" destOrd="0" presId="urn:microsoft.com/office/officeart/2018/5/layout/IconLeafLabelList"/>
    <dgm:cxn modelId="{E57ABC4C-3440-47C8-8FE4-1822C2C4D7F3}" type="presParOf" srcId="{D00A2EEA-54B4-44A8-A623-A815AE561FAB}" destId="{571BB2BD-5E50-4E2A-9B7A-42C7577623A7}" srcOrd="3" destOrd="0" presId="urn:microsoft.com/office/officeart/2018/5/layout/IconLeafLabelList"/>
    <dgm:cxn modelId="{E0BC48D6-6B13-446A-B3D4-FC8F42A58727}" type="presParOf" srcId="{978F764A-2F49-4D4E-8FAF-86774F1DB22C}" destId="{5562604B-0EAD-48EC-A009-75D8B0E1CC4E}" srcOrd="1" destOrd="0" presId="urn:microsoft.com/office/officeart/2018/5/layout/IconLeafLabelList"/>
    <dgm:cxn modelId="{7AD1ADF9-8ED3-4C97-B335-0D1B99F11A67}" type="presParOf" srcId="{978F764A-2F49-4D4E-8FAF-86774F1DB22C}" destId="{7B6FF87B-AA6D-4D2B-8EC5-D896126BA02A}" srcOrd="2" destOrd="0" presId="urn:microsoft.com/office/officeart/2018/5/layout/IconLeafLabelList"/>
    <dgm:cxn modelId="{76D39660-82F1-422B-A70D-99CD715DE6E3}" type="presParOf" srcId="{7B6FF87B-AA6D-4D2B-8EC5-D896126BA02A}" destId="{1B8EC942-C931-4815-BE15-9A421D613ED8}" srcOrd="0" destOrd="0" presId="urn:microsoft.com/office/officeart/2018/5/layout/IconLeafLabelList"/>
    <dgm:cxn modelId="{006B7B87-E1AE-40CD-9290-689C85FA1922}" type="presParOf" srcId="{7B6FF87B-AA6D-4D2B-8EC5-D896126BA02A}" destId="{485BA01D-432F-407A-87BD-7E028419DFDC}" srcOrd="1" destOrd="0" presId="urn:microsoft.com/office/officeart/2018/5/layout/IconLeafLabelList"/>
    <dgm:cxn modelId="{BE46DCE7-2E27-41FC-AF36-88B37C24C13B}" type="presParOf" srcId="{7B6FF87B-AA6D-4D2B-8EC5-D896126BA02A}" destId="{B5C8D6A6-5130-47C5-8036-4FE43CBADF76}" srcOrd="2" destOrd="0" presId="urn:microsoft.com/office/officeart/2018/5/layout/IconLeafLabelList"/>
    <dgm:cxn modelId="{FE95A5B6-AA5C-4AE5-AA13-4B81BCDF1C1E}" type="presParOf" srcId="{7B6FF87B-AA6D-4D2B-8EC5-D896126BA02A}" destId="{86A00743-5F91-44FC-BB8F-46994C0EB164}" srcOrd="3" destOrd="0" presId="urn:microsoft.com/office/officeart/2018/5/layout/IconLeafLabelList"/>
    <dgm:cxn modelId="{BDD64B9E-D7B4-423F-9F2D-C035AAF0D377}" type="presParOf" srcId="{978F764A-2F49-4D4E-8FAF-86774F1DB22C}" destId="{6527BB93-45C3-4E97-86D2-20EC6FE88A9D}" srcOrd="3" destOrd="0" presId="urn:microsoft.com/office/officeart/2018/5/layout/IconLeafLabelList"/>
    <dgm:cxn modelId="{B58A7CCB-756A-4239-8FB3-7FE9E5E3D767}" type="presParOf" srcId="{978F764A-2F49-4D4E-8FAF-86774F1DB22C}" destId="{F6EDEEDB-D0D0-485A-8A05-E1AE92811369}" srcOrd="4" destOrd="0" presId="urn:microsoft.com/office/officeart/2018/5/layout/IconLeafLabelList"/>
    <dgm:cxn modelId="{D2AECEAD-D773-489E-B066-7D4E8B84593B}" type="presParOf" srcId="{F6EDEEDB-D0D0-485A-8A05-E1AE92811369}" destId="{EB4FEFF6-1942-4984-A274-A0B3E85D815E}" srcOrd="0" destOrd="0" presId="urn:microsoft.com/office/officeart/2018/5/layout/IconLeafLabelList"/>
    <dgm:cxn modelId="{DF760AF0-823A-4AD0-895A-7B55E9409A13}" type="presParOf" srcId="{F6EDEEDB-D0D0-485A-8A05-E1AE92811369}" destId="{A13F171E-E77C-414A-B511-C9103AF4DB3A}" srcOrd="1" destOrd="0" presId="urn:microsoft.com/office/officeart/2018/5/layout/IconLeafLabelList"/>
    <dgm:cxn modelId="{6E950A64-C92D-48A0-A078-536AE104F5CE}" type="presParOf" srcId="{F6EDEEDB-D0D0-485A-8A05-E1AE92811369}" destId="{21C67BD2-F74F-4FCC-9BDB-6F2E5EC4019B}" srcOrd="2" destOrd="0" presId="urn:microsoft.com/office/officeart/2018/5/layout/IconLeafLabelList"/>
    <dgm:cxn modelId="{2C22B23A-A2EB-4CAE-9DC3-F75E995D1245}" type="presParOf" srcId="{F6EDEEDB-D0D0-485A-8A05-E1AE92811369}" destId="{98F0C40E-42CE-4543-821F-3A1EF085B165}" srcOrd="3" destOrd="0" presId="urn:microsoft.com/office/officeart/2018/5/layout/IconLeafLabelList"/>
    <dgm:cxn modelId="{BDD9AC4E-B40C-4C25-84A7-2393C967533A}" type="presParOf" srcId="{978F764A-2F49-4D4E-8FAF-86774F1DB22C}" destId="{B6D924D1-A092-4C57-94C2-4A9FC0E954A2}" srcOrd="5" destOrd="0" presId="urn:microsoft.com/office/officeart/2018/5/layout/IconLeafLabelList"/>
    <dgm:cxn modelId="{C288725A-D23D-46C5-8345-D2E7131CB42E}" type="presParOf" srcId="{978F764A-2F49-4D4E-8FAF-86774F1DB22C}" destId="{39CB5473-C137-474D-984E-FA5A875D9726}" srcOrd="6" destOrd="0" presId="urn:microsoft.com/office/officeart/2018/5/layout/IconLeafLabelList"/>
    <dgm:cxn modelId="{C6E19BED-E777-495E-9789-5F8137CAF6E5}" type="presParOf" srcId="{39CB5473-C137-474D-984E-FA5A875D9726}" destId="{BEC1664C-08A1-4B4F-B1AF-78D385FDE62F}" srcOrd="0" destOrd="0" presId="urn:microsoft.com/office/officeart/2018/5/layout/IconLeafLabelList"/>
    <dgm:cxn modelId="{04E769A2-8785-4F8F-AC2A-C30DB6003E6F}" type="presParOf" srcId="{39CB5473-C137-474D-984E-FA5A875D9726}" destId="{C953BC43-202F-432A-B250-F601B4BBDC15}" srcOrd="1" destOrd="0" presId="urn:microsoft.com/office/officeart/2018/5/layout/IconLeafLabelList"/>
    <dgm:cxn modelId="{EBA9F91C-E249-4DEB-B43C-DD7DB3A9FAA4}" type="presParOf" srcId="{39CB5473-C137-474D-984E-FA5A875D9726}" destId="{60D1D117-F9CA-4C33-BCCA-A8ECA9750AA5}" srcOrd="2" destOrd="0" presId="urn:microsoft.com/office/officeart/2018/5/layout/IconLeafLabelList"/>
    <dgm:cxn modelId="{42750A8C-79D5-4386-AB70-88232DE9902C}" type="presParOf" srcId="{39CB5473-C137-474D-984E-FA5A875D9726}" destId="{AC7AA900-F144-4C47-8C53-94A4D89EDE97}" srcOrd="3" destOrd="0" presId="urn:microsoft.com/office/officeart/2018/5/layout/IconLeaf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A4A815D-E8DF-409A-8D9D-112E6FC87E3C}" type="doc">
      <dgm:prSet loTypeId="urn:microsoft.com/office/officeart/2005/8/layout/default" loCatId="list" qsTypeId="urn:microsoft.com/office/officeart/2005/8/quickstyle/simple2" qsCatId="simple" csTypeId="urn:microsoft.com/office/officeart/2005/8/colors/colorful5" csCatId="colorful"/>
      <dgm:spPr/>
      <dgm:t>
        <a:bodyPr/>
        <a:lstStyle/>
        <a:p>
          <a:endParaRPr lang="en-US"/>
        </a:p>
      </dgm:t>
    </dgm:pt>
    <dgm:pt modelId="{4E7CC622-E95B-4E6A-82E5-8294790D059F}">
      <dgm:prSet/>
      <dgm:spPr/>
      <dgm:t>
        <a:bodyPr/>
        <a:lstStyle/>
        <a:p>
          <a:r>
            <a:rPr lang="en-US" dirty="0"/>
            <a:t>An EIR grantee’s final evaluation report is one of the specific deliverables that must be made publicly available.</a:t>
          </a:r>
        </a:p>
      </dgm:t>
    </dgm:pt>
    <dgm:pt modelId="{CE7BEA47-9D85-4506-B588-61BF782B420A}" type="parTrans" cxnId="{3578EAB0-41E1-4202-9F84-DFB617F857A1}">
      <dgm:prSet/>
      <dgm:spPr/>
      <dgm:t>
        <a:bodyPr/>
        <a:lstStyle/>
        <a:p>
          <a:endParaRPr lang="en-US"/>
        </a:p>
      </dgm:t>
    </dgm:pt>
    <dgm:pt modelId="{B8864E3D-4D54-49DE-8957-D3395E6C164B}" type="sibTrans" cxnId="{3578EAB0-41E1-4202-9F84-DFB617F857A1}">
      <dgm:prSet/>
      <dgm:spPr/>
      <dgm:t>
        <a:bodyPr/>
        <a:lstStyle/>
        <a:p>
          <a:endParaRPr lang="en-US"/>
        </a:p>
      </dgm:t>
    </dgm:pt>
    <dgm:pt modelId="{F9FF774F-D565-44FA-827E-FE00E25CE406}">
      <dgm:prSet/>
      <dgm:spPr/>
      <dgm:t>
        <a:bodyPr/>
        <a:lstStyle/>
        <a:p>
          <a:r>
            <a:rPr lang="en-US" dirty="0"/>
            <a:t>EIR grantees are encouraged to submit evaluation reports to the Educational Resources Information Center (ERIC): </a:t>
          </a:r>
          <a:r>
            <a:rPr lang="en-US" dirty="0">
              <a:hlinkClick xmlns:r="http://schemas.openxmlformats.org/officeDocument/2006/relationships" r:id="rId1"/>
            </a:rPr>
            <a:t>http://eric.ed.gov</a:t>
          </a:r>
          <a:endParaRPr lang="en-US" dirty="0"/>
        </a:p>
      </dgm:t>
    </dgm:pt>
    <dgm:pt modelId="{39956CEC-B8B5-4D3B-B7B2-604BD96A0FB5}" type="parTrans" cxnId="{16BE07D4-0580-4C31-A159-7C05387E5FA5}">
      <dgm:prSet/>
      <dgm:spPr/>
      <dgm:t>
        <a:bodyPr/>
        <a:lstStyle/>
        <a:p>
          <a:endParaRPr lang="en-US"/>
        </a:p>
      </dgm:t>
    </dgm:pt>
    <dgm:pt modelId="{E6FEA957-FBBF-4607-B129-47A3428760F6}" type="sibTrans" cxnId="{16BE07D4-0580-4C31-A159-7C05387E5FA5}">
      <dgm:prSet/>
      <dgm:spPr/>
      <dgm:t>
        <a:bodyPr/>
        <a:lstStyle/>
        <a:p>
          <a:endParaRPr lang="en-US"/>
        </a:p>
      </dgm:t>
    </dgm:pt>
    <dgm:pt modelId="{D032780B-6065-4528-95D8-E30A37BBD87B}" type="pres">
      <dgm:prSet presAssocID="{2A4A815D-E8DF-409A-8D9D-112E6FC87E3C}" presName="diagram" presStyleCnt="0">
        <dgm:presLayoutVars>
          <dgm:dir/>
          <dgm:resizeHandles val="exact"/>
        </dgm:presLayoutVars>
      </dgm:prSet>
      <dgm:spPr/>
    </dgm:pt>
    <dgm:pt modelId="{F091446B-E2D8-4BFC-ADE1-1610C86C34D9}" type="pres">
      <dgm:prSet presAssocID="{4E7CC622-E95B-4E6A-82E5-8294790D059F}" presName="node" presStyleLbl="node1" presStyleIdx="0" presStyleCnt="2">
        <dgm:presLayoutVars>
          <dgm:bulletEnabled val="1"/>
        </dgm:presLayoutVars>
      </dgm:prSet>
      <dgm:spPr/>
    </dgm:pt>
    <dgm:pt modelId="{62DB1035-B217-44A9-B021-612DD73B9AC4}" type="pres">
      <dgm:prSet presAssocID="{B8864E3D-4D54-49DE-8957-D3395E6C164B}" presName="sibTrans" presStyleCnt="0"/>
      <dgm:spPr/>
    </dgm:pt>
    <dgm:pt modelId="{560985EF-6B26-4D55-B5D9-977F122ACCFE}" type="pres">
      <dgm:prSet presAssocID="{F9FF774F-D565-44FA-827E-FE00E25CE406}" presName="node" presStyleLbl="node1" presStyleIdx="1" presStyleCnt="2">
        <dgm:presLayoutVars>
          <dgm:bulletEnabled val="1"/>
        </dgm:presLayoutVars>
      </dgm:prSet>
      <dgm:spPr/>
    </dgm:pt>
  </dgm:ptLst>
  <dgm:cxnLst>
    <dgm:cxn modelId="{B094D631-41BA-484B-B534-8C3A115B3ECC}" type="presOf" srcId="{4E7CC622-E95B-4E6A-82E5-8294790D059F}" destId="{F091446B-E2D8-4BFC-ADE1-1610C86C34D9}" srcOrd="0" destOrd="0" presId="urn:microsoft.com/office/officeart/2005/8/layout/default"/>
    <dgm:cxn modelId="{29373C41-9D82-4288-8040-CE66794AE69D}" type="presOf" srcId="{2A4A815D-E8DF-409A-8D9D-112E6FC87E3C}" destId="{D032780B-6065-4528-95D8-E30A37BBD87B}" srcOrd="0" destOrd="0" presId="urn:microsoft.com/office/officeart/2005/8/layout/default"/>
    <dgm:cxn modelId="{2B689650-3474-452A-9865-3ECF0F9EC0B7}" type="presOf" srcId="{F9FF774F-D565-44FA-827E-FE00E25CE406}" destId="{560985EF-6B26-4D55-B5D9-977F122ACCFE}" srcOrd="0" destOrd="0" presId="urn:microsoft.com/office/officeart/2005/8/layout/default"/>
    <dgm:cxn modelId="{3578EAB0-41E1-4202-9F84-DFB617F857A1}" srcId="{2A4A815D-E8DF-409A-8D9D-112E6FC87E3C}" destId="{4E7CC622-E95B-4E6A-82E5-8294790D059F}" srcOrd="0" destOrd="0" parTransId="{CE7BEA47-9D85-4506-B588-61BF782B420A}" sibTransId="{B8864E3D-4D54-49DE-8957-D3395E6C164B}"/>
    <dgm:cxn modelId="{16BE07D4-0580-4C31-A159-7C05387E5FA5}" srcId="{2A4A815D-E8DF-409A-8D9D-112E6FC87E3C}" destId="{F9FF774F-D565-44FA-827E-FE00E25CE406}" srcOrd="1" destOrd="0" parTransId="{39956CEC-B8B5-4D3B-B7B2-604BD96A0FB5}" sibTransId="{E6FEA957-FBBF-4607-B129-47A3428760F6}"/>
    <dgm:cxn modelId="{406986FE-E549-458B-AB05-906895C38AEF}" type="presParOf" srcId="{D032780B-6065-4528-95D8-E30A37BBD87B}" destId="{F091446B-E2D8-4BFC-ADE1-1610C86C34D9}" srcOrd="0" destOrd="0" presId="urn:microsoft.com/office/officeart/2005/8/layout/default"/>
    <dgm:cxn modelId="{0FEC8A1C-BA1F-4BD3-A7A3-D150B45F47CA}" type="presParOf" srcId="{D032780B-6065-4528-95D8-E30A37BBD87B}" destId="{62DB1035-B217-44A9-B021-612DD73B9AC4}" srcOrd="1" destOrd="0" presId="urn:microsoft.com/office/officeart/2005/8/layout/default"/>
    <dgm:cxn modelId="{8D79D08E-1994-4381-AA2F-6AA6C977953F}" type="presParOf" srcId="{D032780B-6065-4528-95D8-E30A37BBD87B}" destId="{560985EF-6B26-4D55-B5D9-977F122ACCFE}" srcOrd="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3B5680-B74A-4E03-88B7-483392248B81}">
      <dsp:nvSpPr>
        <dsp:cNvPr id="0" name=""/>
        <dsp:cNvSpPr/>
      </dsp:nvSpPr>
      <dsp:spPr>
        <a:xfrm>
          <a:off x="0" y="303296"/>
          <a:ext cx="4435078" cy="2772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0454DC63-DE98-48D9-A50A-A5D8C2971914}">
      <dsp:nvSpPr>
        <dsp:cNvPr id="0" name=""/>
        <dsp:cNvSpPr/>
      </dsp:nvSpPr>
      <dsp:spPr>
        <a:xfrm>
          <a:off x="221753" y="140936"/>
          <a:ext cx="3104554" cy="324720"/>
        </a:xfrm>
        <a:prstGeom prst="roundRect">
          <a:avLst/>
        </a:prstGeom>
        <a:gradFill rotWithShape="0">
          <a:gsLst>
            <a:gs pos="0">
              <a:schemeClr val="accent2">
                <a:hueOff val="0"/>
                <a:satOff val="0"/>
                <a:lumOff val="0"/>
                <a:alphaOff val="0"/>
                <a:tint val="97000"/>
                <a:satMod val="100000"/>
                <a:lumMod val="102000"/>
              </a:schemeClr>
            </a:gs>
            <a:gs pos="50000">
              <a:schemeClr val="accent2">
                <a:hueOff val="0"/>
                <a:satOff val="0"/>
                <a:lumOff val="0"/>
                <a:alphaOff val="0"/>
                <a:shade val="100000"/>
                <a:satMod val="100000"/>
                <a:lumMod val="100000"/>
              </a:schemeClr>
            </a:gs>
            <a:gs pos="100000">
              <a:schemeClr val="accent2">
                <a:hueOff val="0"/>
                <a:satOff val="0"/>
                <a:lumOff val="0"/>
                <a:alphaOff val="0"/>
                <a:shade val="80000"/>
                <a:satMod val="100000"/>
                <a:lumMod val="99000"/>
              </a:schemeClr>
            </a:gs>
          </a:gsLst>
          <a:lin ang="27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7345" tIns="0" rIns="117345" bIns="0" numCol="1" spcCol="1270" anchor="ctr" anchorCtr="0">
          <a:noAutofit/>
        </a:bodyPr>
        <a:lstStyle/>
        <a:p>
          <a:pPr marL="0" lvl="0" indent="0" algn="l" defTabSz="889000">
            <a:lnSpc>
              <a:spcPct val="90000"/>
            </a:lnSpc>
            <a:spcBef>
              <a:spcPct val="0"/>
            </a:spcBef>
            <a:spcAft>
              <a:spcPct val="35000"/>
            </a:spcAft>
            <a:buNone/>
          </a:pPr>
          <a:r>
            <a:rPr lang="en-US" sz="2000" kern="1200" dirty="0"/>
            <a:t>Serving K-12 Students</a:t>
          </a:r>
        </a:p>
      </dsp:txBody>
      <dsp:txXfrm>
        <a:off x="237605" y="156788"/>
        <a:ext cx="3072850" cy="293016"/>
      </dsp:txXfrm>
    </dsp:sp>
    <dsp:sp modelId="{C2242058-B2A3-4715-8BCC-3BE41389F06C}">
      <dsp:nvSpPr>
        <dsp:cNvPr id="0" name=""/>
        <dsp:cNvSpPr/>
      </dsp:nvSpPr>
      <dsp:spPr>
        <a:xfrm>
          <a:off x="0" y="802256"/>
          <a:ext cx="4435078" cy="277200"/>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7D8814C-3376-407F-A4DA-219014AD089A}">
      <dsp:nvSpPr>
        <dsp:cNvPr id="0" name=""/>
        <dsp:cNvSpPr/>
      </dsp:nvSpPr>
      <dsp:spPr>
        <a:xfrm>
          <a:off x="221753" y="639896"/>
          <a:ext cx="3104554" cy="324720"/>
        </a:xfrm>
        <a:prstGeom prst="roundRect">
          <a:avLst/>
        </a:prstGeom>
        <a:gradFill rotWithShape="0">
          <a:gsLst>
            <a:gs pos="0">
              <a:schemeClr val="accent3">
                <a:hueOff val="0"/>
                <a:satOff val="0"/>
                <a:lumOff val="0"/>
                <a:alphaOff val="0"/>
                <a:tint val="97000"/>
                <a:satMod val="100000"/>
                <a:lumMod val="102000"/>
              </a:schemeClr>
            </a:gs>
            <a:gs pos="50000">
              <a:schemeClr val="accent3">
                <a:hueOff val="0"/>
                <a:satOff val="0"/>
                <a:lumOff val="0"/>
                <a:alphaOff val="0"/>
                <a:shade val="100000"/>
                <a:satMod val="100000"/>
                <a:lumMod val="100000"/>
              </a:schemeClr>
            </a:gs>
            <a:gs pos="100000">
              <a:schemeClr val="accent3">
                <a:hueOff val="0"/>
                <a:satOff val="0"/>
                <a:lumOff val="0"/>
                <a:alphaOff val="0"/>
                <a:shade val="80000"/>
                <a:satMod val="100000"/>
                <a:lumMod val="99000"/>
              </a:schemeClr>
            </a:gs>
          </a:gsLst>
          <a:lin ang="27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7345" tIns="0" rIns="117345" bIns="0" numCol="1" spcCol="1270" anchor="ctr" anchorCtr="0">
          <a:noAutofit/>
        </a:bodyPr>
        <a:lstStyle/>
        <a:p>
          <a:pPr marL="0" lvl="0" indent="0" algn="l" defTabSz="889000">
            <a:lnSpc>
              <a:spcPct val="90000"/>
            </a:lnSpc>
            <a:spcBef>
              <a:spcPct val="0"/>
            </a:spcBef>
            <a:spcAft>
              <a:spcPct val="35000"/>
            </a:spcAft>
            <a:buNone/>
          </a:pPr>
          <a:r>
            <a:rPr lang="en-US" sz="2000" kern="1200" dirty="0"/>
            <a:t>High-Need Students</a:t>
          </a:r>
        </a:p>
      </dsp:txBody>
      <dsp:txXfrm>
        <a:off x="237605" y="655748"/>
        <a:ext cx="3072850" cy="293016"/>
      </dsp:txXfrm>
    </dsp:sp>
    <dsp:sp modelId="{21B8F7B0-D436-4281-8544-9BF18CD90ED2}">
      <dsp:nvSpPr>
        <dsp:cNvPr id="0" name=""/>
        <dsp:cNvSpPr/>
      </dsp:nvSpPr>
      <dsp:spPr>
        <a:xfrm>
          <a:off x="0" y="1301216"/>
          <a:ext cx="4435078" cy="2772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9B294EE-B7E4-4349-B2E7-C03D4F5409DD}">
      <dsp:nvSpPr>
        <dsp:cNvPr id="0" name=""/>
        <dsp:cNvSpPr/>
      </dsp:nvSpPr>
      <dsp:spPr>
        <a:xfrm>
          <a:off x="221753" y="1138856"/>
          <a:ext cx="3104554" cy="324720"/>
        </a:xfrm>
        <a:prstGeom prst="roundRect">
          <a:avLst/>
        </a:prstGeom>
        <a:gradFill rotWithShape="0">
          <a:gsLst>
            <a:gs pos="0">
              <a:schemeClr val="accent4">
                <a:hueOff val="0"/>
                <a:satOff val="0"/>
                <a:lumOff val="0"/>
                <a:alphaOff val="0"/>
                <a:tint val="97000"/>
                <a:satMod val="100000"/>
                <a:lumMod val="102000"/>
              </a:schemeClr>
            </a:gs>
            <a:gs pos="50000">
              <a:schemeClr val="accent4">
                <a:hueOff val="0"/>
                <a:satOff val="0"/>
                <a:lumOff val="0"/>
                <a:alphaOff val="0"/>
                <a:shade val="100000"/>
                <a:satMod val="100000"/>
                <a:lumMod val="100000"/>
              </a:schemeClr>
            </a:gs>
            <a:gs pos="100000">
              <a:schemeClr val="accent4">
                <a:hueOff val="0"/>
                <a:satOff val="0"/>
                <a:lumOff val="0"/>
                <a:alphaOff val="0"/>
                <a:shade val="80000"/>
                <a:satMod val="100000"/>
                <a:lumMod val="99000"/>
              </a:schemeClr>
            </a:gs>
          </a:gsLst>
          <a:lin ang="27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7345" tIns="0" rIns="117345" bIns="0" numCol="1" spcCol="1270" anchor="ctr" anchorCtr="0">
          <a:noAutofit/>
        </a:bodyPr>
        <a:lstStyle/>
        <a:p>
          <a:pPr marL="0" lvl="0" indent="0" algn="l" defTabSz="889000">
            <a:lnSpc>
              <a:spcPct val="90000"/>
            </a:lnSpc>
            <a:spcBef>
              <a:spcPct val="0"/>
            </a:spcBef>
            <a:spcAft>
              <a:spcPct val="35000"/>
            </a:spcAft>
            <a:buNone/>
          </a:pPr>
          <a:r>
            <a:rPr lang="en-US" sz="2000" kern="1200" dirty="0"/>
            <a:t>Funding Category</a:t>
          </a:r>
        </a:p>
      </dsp:txBody>
      <dsp:txXfrm>
        <a:off x="237605" y="1154708"/>
        <a:ext cx="3072850" cy="293016"/>
      </dsp:txXfrm>
    </dsp:sp>
    <dsp:sp modelId="{00B80D8E-A5CA-4F9A-B584-8D0202C2401B}">
      <dsp:nvSpPr>
        <dsp:cNvPr id="0" name=""/>
        <dsp:cNvSpPr/>
      </dsp:nvSpPr>
      <dsp:spPr>
        <a:xfrm>
          <a:off x="0" y="1800176"/>
          <a:ext cx="4435078" cy="277200"/>
        </a:xfrm>
        <a:prstGeom prst="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02B5A5F5-6BFB-4C7A-BE8B-59FBE027EB5C}">
      <dsp:nvSpPr>
        <dsp:cNvPr id="0" name=""/>
        <dsp:cNvSpPr/>
      </dsp:nvSpPr>
      <dsp:spPr>
        <a:xfrm>
          <a:off x="221753" y="1637816"/>
          <a:ext cx="3104554" cy="324720"/>
        </a:xfrm>
        <a:prstGeom prst="roundRect">
          <a:avLst/>
        </a:prstGeom>
        <a:gradFill rotWithShape="0">
          <a:gsLst>
            <a:gs pos="0">
              <a:schemeClr val="accent5">
                <a:hueOff val="0"/>
                <a:satOff val="0"/>
                <a:lumOff val="0"/>
                <a:alphaOff val="0"/>
                <a:tint val="97000"/>
                <a:satMod val="100000"/>
                <a:lumMod val="102000"/>
              </a:schemeClr>
            </a:gs>
            <a:gs pos="50000">
              <a:schemeClr val="accent5">
                <a:hueOff val="0"/>
                <a:satOff val="0"/>
                <a:lumOff val="0"/>
                <a:alphaOff val="0"/>
                <a:shade val="100000"/>
                <a:satMod val="100000"/>
                <a:lumMod val="100000"/>
              </a:schemeClr>
            </a:gs>
            <a:gs pos="100000">
              <a:schemeClr val="accent5">
                <a:hueOff val="0"/>
                <a:satOff val="0"/>
                <a:lumOff val="0"/>
                <a:alphaOff val="0"/>
                <a:shade val="80000"/>
                <a:satMod val="100000"/>
                <a:lumMod val="99000"/>
              </a:schemeClr>
            </a:gs>
          </a:gsLst>
          <a:lin ang="27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7345" tIns="0" rIns="117345" bIns="0" numCol="1" spcCol="1270" anchor="ctr" anchorCtr="0">
          <a:noAutofit/>
        </a:bodyPr>
        <a:lstStyle/>
        <a:p>
          <a:pPr marL="0" lvl="0" indent="0" algn="l" defTabSz="889000">
            <a:lnSpc>
              <a:spcPct val="90000"/>
            </a:lnSpc>
            <a:spcBef>
              <a:spcPct val="0"/>
            </a:spcBef>
            <a:spcAft>
              <a:spcPct val="35000"/>
            </a:spcAft>
            <a:buNone/>
          </a:pPr>
          <a:r>
            <a:rPr lang="en-US" sz="2000" kern="1200" dirty="0"/>
            <a:t>Cost Principles</a:t>
          </a:r>
        </a:p>
      </dsp:txBody>
      <dsp:txXfrm>
        <a:off x="237605" y="1653668"/>
        <a:ext cx="3072850" cy="293016"/>
      </dsp:txXfrm>
    </dsp:sp>
    <dsp:sp modelId="{B8D80D83-0FE2-41B0-B6A4-292774517F57}">
      <dsp:nvSpPr>
        <dsp:cNvPr id="0" name=""/>
        <dsp:cNvSpPr/>
      </dsp:nvSpPr>
      <dsp:spPr>
        <a:xfrm>
          <a:off x="0" y="2299136"/>
          <a:ext cx="4435078" cy="277200"/>
        </a:xfrm>
        <a:prstGeom prst="rect">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28C2AF5-062C-43FD-B2E5-5CBA9DE853A8}">
      <dsp:nvSpPr>
        <dsp:cNvPr id="0" name=""/>
        <dsp:cNvSpPr/>
      </dsp:nvSpPr>
      <dsp:spPr>
        <a:xfrm>
          <a:off x="221753" y="2136776"/>
          <a:ext cx="3104554" cy="324720"/>
        </a:xfrm>
        <a:prstGeom prst="roundRect">
          <a:avLst/>
        </a:prstGeom>
        <a:gradFill rotWithShape="0">
          <a:gsLst>
            <a:gs pos="0">
              <a:schemeClr val="accent6">
                <a:hueOff val="0"/>
                <a:satOff val="0"/>
                <a:lumOff val="0"/>
                <a:alphaOff val="0"/>
                <a:tint val="97000"/>
                <a:satMod val="100000"/>
                <a:lumMod val="102000"/>
              </a:schemeClr>
            </a:gs>
            <a:gs pos="50000">
              <a:schemeClr val="accent6">
                <a:hueOff val="0"/>
                <a:satOff val="0"/>
                <a:lumOff val="0"/>
                <a:alphaOff val="0"/>
                <a:shade val="100000"/>
                <a:satMod val="100000"/>
                <a:lumMod val="100000"/>
              </a:schemeClr>
            </a:gs>
            <a:gs pos="100000">
              <a:schemeClr val="accent6">
                <a:hueOff val="0"/>
                <a:satOff val="0"/>
                <a:lumOff val="0"/>
                <a:alphaOff val="0"/>
                <a:shade val="80000"/>
                <a:satMod val="100000"/>
                <a:lumMod val="99000"/>
              </a:schemeClr>
            </a:gs>
          </a:gsLst>
          <a:lin ang="27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7345" tIns="0" rIns="117345" bIns="0" numCol="1" spcCol="1270" anchor="ctr" anchorCtr="0">
          <a:noAutofit/>
        </a:bodyPr>
        <a:lstStyle/>
        <a:p>
          <a:pPr marL="0" lvl="0" indent="0" algn="l" defTabSz="889000">
            <a:lnSpc>
              <a:spcPct val="90000"/>
            </a:lnSpc>
            <a:spcBef>
              <a:spcPct val="0"/>
            </a:spcBef>
            <a:spcAft>
              <a:spcPct val="35000"/>
            </a:spcAft>
            <a:buNone/>
          </a:pPr>
          <a:r>
            <a:rPr lang="en-US" sz="2000" kern="1200" dirty="0"/>
            <a:t>Matching Requirements</a:t>
          </a:r>
        </a:p>
      </dsp:txBody>
      <dsp:txXfrm>
        <a:off x="237605" y="2152628"/>
        <a:ext cx="3072850" cy="293016"/>
      </dsp:txXfrm>
    </dsp:sp>
    <dsp:sp modelId="{987CBBEC-20AC-4F66-9FDE-CEFF3F164769}">
      <dsp:nvSpPr>
        <dsp:cNvPr id="0" name=""/>
        <dsp:cNvSpPr/>
      </dsp:nvSpPr>
      <dsp:spPr>
        <a:xfrm>
          <a:off x="0" y="2798096"/>
          <a:ext cx="4435078" cy="2772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6234CA08-AAAA-412A-BA9E-CFB6D2406006}">
      <dsp:nvSpPr>
        <dsp:cNvPr id="0" name=""/>
        <dsp:cNvSpPr/>
      </dsp:nvSpPr>
      <dsp:spPr>
        <a:xfrm>
          <a:off x="221753" y="2635736"/>
          <a:ext cx="3104554" cy="324720"/>
        </a:xfrm>
        <a:prstGeom prst="roundRect">
          <a:avLst/>
        </a:prstGeom>
        <a:gradFill rotWithShape="0">
          <a:gsLst>
            <a:gs pos="0">
              <a:schemeClr val="accent2">
                <a:hueOff val="0"/>
                <a:satOff val="0"/>
                <a:lumOff val="0"/>
                <a:alphaOff val="0"/>
                <a:tint val="97000"/>
                <a:satMod val="100000"/>
                <a:lumMod val="102000"/>
              </a:schemeClr>
            </a:gs>
            <a:gs pos="50000">
              <a:schemeClr val="accent2">
                <a:hueOff val="0"/>
                <a:satOff val="0"/>
                <a:lumOff val="0"/>
                <a:alphaOff val="0"/>
                <a:shade val="100000"/>
                <a:satMod val="100000"/>
                <a:lumMod val="100000"/>
              </a:schemeClr>
            </a:gs>
            <a:gs pos="100000">
              <a:schemeClr val="accent2">
                <a:hueOff val="0"/>
                <a:satOff val="0"/>
                <a:lumOff val="0"/>
                <a:alphaOff val="0"/>
                <a:shade val="80000"/>
                <a:satMod val="100000"/>
                <a:lumMod val="99000"/>
              </a:schemeClr>
            </a:gs>
          </a:gsLst>
          <a:lin ang="27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7345" tIns="0" rIns="117345" bIns="0" numCol="1" spcCol="1270" anchor="ctr" anchorCtr="0">
          <a:noAutofit/>
        </a:bodyPr>
        <a:lstStyle/>
        <a:p>
          <a:pPr marL="0" lvl="0" indent="0" algn="l" defTabSz="889000">
            <a:lnSpc>
              <a:spcPct val="90000"/>
            </a:lnSpc>
            <a:spcBef>
              <a:spcPct val="0"/>
            </a:spcBef>
            <a:spcAft>
              <a:spcPct val="35000"/>
            </a:spcAft>
            <a:buNone/>
          </a:pPr>
          <a:r>
            <a:rPr lang="en-US" sz="2000" kern="1200" dirty="0"/>
            <a:t>Independent Evaluation</a:t>
          </a:r>
        </a:p>
      </dsp:txBody>
      <dsp:txXfrm>
        <a:off x="237605" y="2651588"/>
        <a:ext cx="3072850" cy="293016"/>
      </dsp:txXfrm>
    </dsp:sp>
    <dsp:sp modelId="{3527CDB3-1C47-4CA0-ACBD-E89272D6518F}">
      <dsp:nvSpPr>
        <dsp:cNvPr id="0" name=""/>
        <dsp:cNvSpPr/>
      </dsp:nvSpPr>
      <dsp:spPr>
        <a:xfrm>
          <a:off x="0" y="3297056"/>
          <a:ext cx="4435078" cy="277200"/>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34DCBF4-364E-4FC5-B675-7D786BA8E6ED}">
      <dsp:nvSpPr>
        <dsp:cNvPr id="0" name=""/>
        <dsp:cNvSpPr/>
      </dsp:nvSpPr>
      <dsp:spPr>
        <a:xfrm>
          <a:off x="221753" y="3134696"/>
          <a:ext cx="3104554" cy="324720"/>
        </a:xfrm>
        <a:prstGeom prst="roundRect">
          <a:avLst/>
        </a:prstGeom>
        <a:gradFill rotWithShape="0">
          <a:gsLst>
            <a:gs pos="0">
              <a:schemeClr val="accent3">
                <a:hueOff val="0"/>
                <a:satOff val="0"/>
                <a:lumOff val="0"/>
                <a:alphaOff val="0"/>
                <a:tint val="97000"/>
                <a:satMod val="100000"/>
                <a:lumMod val="102000"/>
              </a:schemeClr>
            </a:gs>
            <a:gs pos="50000">
              <a:schemeClr val="accent3">
                <a:hueOff val="0"/>
                <a:satOff val="0"/>
                <a:lumOff val="0"/>
                <a:alphaOff val="0"/>
                <a:shade val="100000"/>
                <a:satMod val="100000"/>
                <a:lumMod val="100000"/>
              </a:schemeClr>
            </a:gs>
            <a:gs pos="100000">
              <a:schemeClr val="accent3">
                <a:hueOff val="0"/>
                <a:satOff val="0"/>
                <a:lumOff val="0"/>
                <a:alphaOff val="0"/>
                <a:shade val="80000"/>
                <a:satMod val="100000"/>
                <a:lumMod val="99000"/>
              </a:schemeClr>
            </a:gs>
          </a:gsLst>
          <a:lin ang="27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7345" tIns="0" rIns="117345" bIns="0" numCol="1" spcCol="1270" anchor="ctr" anchorCtr="0">
          <a:noAutofit/>
        </a:bodyPr>
        <a:lstStyle/>
        <a:p>
          <a:pPr marL="0" lvl="0" indent="0" algn="l" defTabSz="889000">
            <a:lnSpc>
              <a:spcPct val="90000"/>
            </a:lnSpc>
            <a:spcBef>
              <a:spcPct val="0"/>
            </a:spcBef>
            <a:spcAft>
              <a:spcPct val="35000"/>
            </a:spcAft>
            <a:buNone/>
          </a:pPr>
          <a:r>
            <a:rPr lang="en-US" sz="2000" kern="1200" dirty="0"/>
            <a:t>Open Licensing Rule</a:t>
          </a:r>
        </a:p>
      </dsp:txBody>
      <dsp:txXfrm>
        <a:off x="237605" y="3150548"/>
        <a:ext cx="3072850" cy="293016"/>
      </dsp:txXfrm>
    </dsp:sp>
    <dsp:sp modelId="{749A11AC-4DF0-4200-9089-233AAA584225}">
      <dsp:nvSpPr>
        <dsp:cNvPr id="0" name=""/>
        <dsp:cNvSpPr/>
      </dsp:nvSpPr>
      <dsp:spPr>
        <a:xfrm>
          <a:off x="0" y="3796016"/>
          <a:ext cx="4435078" cy="14553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4211" tIns="229108" rIns="344211" bIns="128016" numCol="1" spcCol="1270" anchor="t" anchorCtr="0">
          <a:noAutofit/>
        </a:bodyPr>
        <a:lstStyle/>
        <a:p>
          <a:pPr marL="171450" lvl="1" indent="-171450" algn="l" defTabSz="800100">
            <a:lnSpc>
              <a:spcPct val="90000"/>
            </a:lnSpc>
            <a:spcBef>
              <a:spcPct val="0"/>
            </a:spcBef>
            <a:spcAft>
              <a:spcPct val="15000"/>
            </a:spcAft>
            <a:buChar char="•"/>
          </a:pPr>
          <a:r>
            <a:rPr lang="en-US" sz="1800" kern="1200" dirty="0"/>
            <a:t>Evaluation</a:t>
          </a:r>
        </a:p>
        <a:p>
          <a:pPr marL="171450" lvl="1" indent="-171450" algn="l" defTabSz="800100">
            <a:lnSpc>
              <a:spcPct val="90000"/>
            </a:lnSpc>
            <a:spcBef>
              <a:spcPct val="0"/>
            </a:spcBef>
            <a:spcAft>
              <a:spcPct val="15000"/>
            </a:spcAft>
            <a:buChar char="•"/>
          </a:pPr>
          <a:r>
            <a:rPr lang="en-US" sz="1800" kern="1200" dirty="0"/>
            <a:t>EIR Program Performance Measures </a:t>
          </a:r>
        </a:p>
        <a:p>
          <a:pPr marL="171450" lvl="1" indent="-171450" algn="l" defTabSz="800100">
            <a:lnSpc>
              <a:spcPct val="90000"/>
            </a:lnSpc>
            <a:spcBef>
              <a:spcPct val="0"/>
            </a:spcBef>
            <a:spcAft>
              <a:spcPct val="15000"/>
            </a:spcAft>
            <a:buChar char="•"/>
          </a:pPr>
          <a:r>
            <a:rPr lang="en-US" sz="1800" kern="1200" dirty="0"/>
            <a:t>Project Specific Performance Measures </a:t>
          </a:r>
        </a:p>
      </dsp:txBody>
      <dsp:txXfrm>
        <a:off x="0" y="3796016"/>
        <a:ext cx="4435078" cy="1455300"/>
      </dsp:txXfrm>
    </dsp:sp>
    <dsp:sp modelId="{329CAC45-AD6D-4D23-998B-8353E7FEBFC9}">
      <dsp:nvSpPr>
        <dsp:cNvPr id="0" name=""/>
        <dsp:cNvSpPr/>
      </dsp:nvSpPr>
      <dsp:spPr>
        <a:xfrm>
          <a:off x="221753" y="3633656"/>
          <a:ext cx="3104554" cy="324720"/>
        </a:xfrm>
        <a:prstGeom prst="roundRect">
          <a:avLst/>
        </a:prstGeom>
        <a:gradFill rotWithShape="0">
          <a:gsLst>
            <a:gs pos="0">
              <a:schemeClr val="accent4">
                <a:hueOff val="0"/>
                <a:satOff val="0"/>
                <a:lumOff val="0"/>
                <a:alphaOff val="0"/>
                <a:tint val="97000"/>
                <a:satMod val="100000"/>
                <a:lumMod val="102000"/>
              </a:schemeClr>
            </a:gs>
            <a:gs pos="50000">
              <a:schemeClr val="accent4">
                <a:hueOff val="0"/>
                <a:satOff val="0"/>
                <a:lumOff val="0"/>
                <a:alphaOff val="0"/>
                <a:shade val="100000"/>
                <a:satMod val="100000"/>
                <a:lumMod val="100000"/>
              </a:schemeClr>
            </a:gs>
            <a:gs pos="100000">
              <a:schemeClr val="accent4">
                <a:hueOff val="0"/>
                <a:satOff val="0"/>
                <a:lumOff val="0"/>
                <a:alphaOff val="0"/>
                <a:shade val="80000"/>
                <a:satMod val="100000"/>
                <a:lumMod val="99000"/>
              </a:schemeClr>
            </a:gs>
          </a:gsLst>
          <a:lin ang="27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7345" tIns="0" rIns="117345" bIns="0" numCol="1" spcCol="1270" anchor="ctr" anchorCtr="0">
          <a:noAutofit/>
        </a:bodyPr>
        <a:lstStyle/>
        <a:p>
          <a:pPr marL="0" lvl="0" indent="0" algn="l" defTabSz="889000">
            <a:lnSpc>
              <a:spcPct val="90000"/>
            </a:lnSpc>
            <a:spcBef>
              <a:spcPct val="0"/>
            </a:spcBef>
            <a:spcAft>
              <a:spcPct val="35000"/>
            </a:spcAft>
            <a:buNone/>
          </a:pPr>
          <a:r>
            <a:rPr lang="en-US" sz="2000" kern="1200" dirty="0"/>
            <a:t>Reporting Requirements</a:t>
          </a:r>
        </a:p>
      </dsp:txBody>
      <dsp:txXfrm>
        <a:off x="237605" y="3649508"/>
        <a:ext cx="3072850" cy="29301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838702-866B-4D7B-B112-B505F555AD98}">
      <dsp:nvSpPr>
        <dsp:cNvPr id="0" name=""/>
        <dsp:cNvSpPr/>
      </dsp:nvSpPr>
      <dsp:spPr>
        <a:xfrm>
          <a:off x="0" y="56342"/>
          <a:ext cx="8065294" cy="1411329"/>
        </a:xfrm>
        <a:prstGeom prst="rect">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marL="0" lvl="0" indent="0" algn="ctr" defTabSz="1244600">
            <a:lnSpc>
              <a:spcPct val="90000"/>
            </a:lnSpc>
            <a:spcBef>
              <a:spcPct val="0"/>
            </a:spcBef>
            <a:spcAft>
              <a:spcPct val="35000"/>
            </a:spcAft>
            <a:buNone/>
          </a:pPr>
          <a:r>
            <a:rPr lang="en-US" sz="2800" kern="1200" dirty="0"/>
            <a:t>There are two sets of performance measures for which grantees must establish annual and cumulative targets and report on annually:</a:t>
          </a:r>
        </a:p>
      </dsp:txBody>
      <dsp:txXfrm>
        <a:off x="0" y="56342"/>
        <a:ext cx="8065294" cy="1411329"/>
      </dsp:txXfrm>
    </dsp:sp>
    <dsp:sp modelId="{1F709408-7BA6-4C99-B143-DA307D11007F}">
      <dsp:nvSpPr>
        <dsp:cNvPr id="0" name=""/>
        <dsp:cNvSpPr/>
      </dsp:nvSpPr>
      <dsp:spPr>
        <a:xfrm>
          <a:off x="0" y="1467671"/>
          <a:ext cx="8065294" cy="2075219"/>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a:lnSpc>
              <a:spcPct val="90000"/>
            </a:lnSpc>
            <a:spcBef>
              <a:spcPct val="0"/>
            </a:spcBef>
            <a:spcAft>
              <a:spcPct val="15000"/>
            </a:spcAft>
            <a:buChar char="•"/>
          </a:pPr>
          <a:r>
            <a:rPr lang="en-US" sz="2800" kern="1200" dirty="0"/>
            <a:t>EIR Program Performance Measures                  (Annual and Cumulative)</a:t>
          </a:r>
        </a:p>
        <a:p>
          <a:pPr marL="285750" lvl="1" indent="-285750" algn="l" defTabSz="1244600">
            <a:lnSpc>
              <a:spcPct val="90000"/>
            </a:lnSpc>
            <a:spcBef>
              <a:spcPct val="0"/>
            </a:spcBef>
            <a:spcAft>
              <a:spcPct val="15000"/>
            </a:spcAft>
            <a:buChar char="•"/>
          </a:pPr>
          <a:r>
            <a:rPr lang="en-US" sz="2800" kern="1200" dirty="0"/>
            <a:t>Project-Specific Performance Measures</a:t>
          </a:r>
        </a:p>
        <a:p>
          <a:pPr marL="571500" lvl="2" indent="-285750" algn="l" defTabSz="1244600">
            <a:lnSpc>
              <a:spcPct val="90000"/>
            </a:lnSpc>
            <a:spcBef>
              <a:spcPct val="0"/>
            </a:spcBef>
            <a:spcAft>
              <a:spcPct val="15000"/>
            </a:spcAft>
            <a:buFontTx/>
            <a:buNone/>
          </a:pPr>
          <a:r>
            <a:rPr lang="en-US" sz="2800" kern="1200" dirty="0"/>
            <a:t>	Established by grantee to track and report </a:t>
          </a:r>
        </a:p>
      </dsp:txBody>
      <dsp:txXfrm>
        <a:off x="0" y="1467671"/>
        <a:ext cx="8065294" cy="207521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A54C19-EBD2-40EB-B20D-BD0722BA7477}">
      <dsp:nvSpPr>
        <dsp:cNvPr id="0" name=""/>
        <dsp:cNvSpPr/>
      </dsp:nvSpPr>
      <dsp:spPr>
        <a:xfrm>
          <a:off x="1034522" y="399317"/>
          <a:ext cx="1660500" cy="16605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57857AE-CAFD-4A48-B94A-922CCD58C430}">
      <dsp:nvSpPr>
        <dsp:cNvPr id="0" name=""/>
        <dsp:cNvSpPr/>
      </dsp:nvSpPr>
      <dsp:spPr>
        <a:xfrm>
          <a:off x="19772" y="2479916"/>
          <a:ext cx="369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90000"/>
            </a:lnSpc>
            <a:spcBef>
              <a:spcPct val="0"/>
            </a:spcBef>
            <a:spcAft>
              <a:spcPct val="35000"/>
            </a:spcAft>
            <a:buNone/>
          </a:pPr>
          <a:r>
            <a:rPr lang="en-US" sz="1400" u="sng" kern="1200" dirty="0"/>
            <a:t>Performance measure</a:t>
          </a:r>
          <a:r>
            <a:rPr lang="en-US" sz="1400" kern="1200" dirty="0"/>
            <a:t> means any quantitative indicator, statistic, or metric used to gauge program or project performance.</a:t>
          </a:r>
        </a:p>
      </dsp:txBody>
      <dsp:txXfrm>
        <a:off x="19772" y="2479916"/>
        <a:ext cx="3690000" cy="720000"/>
      </dsp:txXfrm>
    </dsp:sp>
    <dsp:sp modelId="{14DEC698-2B7D-48DE-9C24-711FAFC9011D}">
      <dsp:nvSpPr>
        <dsp:cNvPr id="0" name=""/>
        <dsp:cNvSpPr/>
      </dsp:nvSpPr>
      <dsp:spPr>
        <a:xfrm>
          <a:off x="5370272" y="399317"/>
          <a:ext cx="1660500" cy="16605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67E63F2-CB33-47EE-B860-FEEA0FE7EB1D}">
      <dsp:nvSpPr>
        <dsp:cNvPr id="0" name=""/>
        <dsp:cNvSpPr/>
      </dsp:nvSpPr>
      <dsp:spPr>
        <a:xfrm>
          <a:off x="4355522" y="2479916"/>
          <a:ext cx="369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90000"/>
            </a:lnSpc>
            <a:spcBef>
              <a:spcPct val="0"/>
            </a:spcBef>
            <a:spcAft>
              <a:spcPct val="35000"/>
            </a:spcAft>
            <a:buNone/>
          </a:pPr>
          <a:r>
            <a:rPr lang="en-US" sz="1400" u="sng" kern="1200" dirty="0"/>
            <a:t>Performance target</a:t>
          </a:r>
          <a:r>
            <a:rPr lang="en-US" sz="1400" kern="1200" dirty="0"/>
            <a:t> means a level of performance that an applicant would seek to meet during the course of a project or as a result of a project.</a:t>
          </a:r>
        </a:p>
      </dsp:txBody>
      <dsp:txXfrm>
        <a:off x="4355522" y="2479916"/>
        <a:ext cx="369000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661A9D-F341-49B5-9084-78C9980BE605}">
      <dsp:nvSpPr>
        <dsp:cNvPr id="0" name=""/>
        <dsp:cNvSpPr/>
      </dsp:nvSpPr>
      <dsp:spPr>
        <a:xfrm>
          <a:off x="0" y="0"/>
          <a:ext cx="6855499" cy="1619655"/>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The EIR program is authorized under the Elementary and Secondary Education Act.  As such, you should be attentive to how your project addresses K-12 students.</a:t>
          </a:r>
        </a:p>
      </dsp:txBody>
      <dsp:txXfrm>
        <a:off x="47438" y="47438"/>
        <a:ext cx="5181459" cy="1524779"/>
      </dsp:txXfrm>
    </dsp:sp>
    <dsp:sp modelId="{28BEF311-0939-40DF-A939-030472DA7B79}">
      <dsp:nvSpPr>
        <dsp:cNvPr id="0" name=""/>
        <dsp:cNvSpPr/>
      </dsp:nvSpPr>
      <dsp:spPr>
        <a:xfrm>
          <a:off x="1209794" y="1979578"/>
          <a:ext cx="6855499" cy="1619655"/>
        </a:xfrm>
        <a:prstGeom prst="roundRect">
          <a:avLst>
            <a:gd name="adj" fmla="val 10000"/>
          </a:avLst>
        </a:prstGeom>
        <a:solidFill>
          <a:schemeClr val="accent2">
            <a:hueOff val="-163190"/>
            <a:satOff val="-9432"/>
            <a:lumOff val="1294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Be especially mindful of this K-12 focus if you are proposing to:</a:t>
          </a:r>
        </a:p>
        <a:p>
          <a:pPr marL="171450" lvl="1" indent="-171450" algn="l" defTabSz="800100">
            <a:lnSpc>
              <a:spcPct val="90000"/>
            </a:lnSpc>
            <a:spcBef>
              <a:spcPct val="0"/>
            </a:spcBef>
            <a:spcAft>
              <a:spcPct val="15000"/>
            </a:spcAft>
            <a:buChar char="•"/>
          </a:pPr>
          <a:r>
            <a:rPr lang="en-US" sz="1800" kern="1200" dirty="0"/>
            <a:t>Serve Pre-K early learners</a:t>
          </a:r>
        </a:p>
        <a:p>
          <a:pPr marL="171450" lvl="1" indent="-171450" algn="l" defTabSz="800100">
            <a:lnSpc>
              <a:spcPct val="90000"/>
            </a:lnSpc>
            <a:spcBef>
              <a:spcPct val="0"/>
            </a:spcBef>
            <a:spcAft>
              <a:spcPct val="15000"/>
            </a:spcAft>
            <a:buChar char="•"/>
          </a:pPr>
          <a:r>
            <a:rPr lang="en-US" sz="1800" kern="1200" dirty="0"/>
            <a:t>Address postsecondary preparation</a:t>
          </a:r>
        </a:p>
      </dsp:txBody>
      <dsp:txXfrm>
        <a:off x="1257232" y="2027016"/>
        <a:ext cx="4498053" cy="1524779"/>
      </dsp:txXfrm>
    </dsp:sp>
    <dsp:sp modelId="{92C761B2-7973-464E-94DA-C3A4E0A6099D}">
      <dsp:nvSpPr>
        <dsp:cNvPr id="0" name=""/>
        <dsp:cNvSpPr/>
      </dsp:nvSpPr>
      <dsp:spPr>
        <a:xfrm>
          <a:off x="5802723" y="1273229"/>
          <a:ext cx="1052775" cy="1052775"/>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dirty="0"/>
        </a:p>
      </dsp:txBody>
      <dsp:txXfrm>
        <a:off x="6039597" y="1273229"/>
        <a:ext cx="579027" cy="79221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66E9F8-F367-4690-A559-65D806CBB05B}">
      <dsp:nvSpPr>
        <dsp:cNvPr id="0" name=""/>
        <dsp:cNvSpPr/>
      </dsp:nvSpPr>
      <dsp:spPr>
        <a:xfrm>
          <a:off x="0" y="841077"/>
          <a:ext cx="4691043" cy="1699319"/>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D68A18F-C1F8-4400-A546-64BEDF4C30A3}">
      <dsp:nvSpPr>
        <dsp:cNvPr id="0" name=""/>
        <dsp:cNvSpPr/>
      </dsp:nvSpPr>
      <dsp:spPr>
        <a:xfrm>
          <a:off x="514044" y="1223424"/>
          <a:ext cx="934625" cy="934625"/>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88FC54A-DDB9-4C46-AE41-0F37D5D283FA}">
      <dsp:nvSpPr>
        <dsp:cNvPr id="0" name=""/>
        <dsp:cNvSpPr/>
      </dsp:nvSpPr>
      <dsp:spPr>
        <a:xfrm>
          <a:off x="1962714" y="841077"/>
          <a:ext cx="2728328" cy="16993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9845" tIns="179845" rIns="179845" bIns="179845" numCol="1" spcCol="1270" anchor="ctr" anchorCtr="0">
          <a:noAutofit/>
        </a:bodyPr>
        <a:lstStyle/>
        <a:p>
          <a:pPr marL="0" lvl="0" indent="0" algn="l" defTabSz="711200">
            <a:lnSpc>
              <a:spcPct val="90000"/>
            </a:lnSpc>
            <a:spcBef>
              <a:spcPct val="0"/>
            </a:spcBef>
            <a:spcAft>
              <a:spcPct val="35000"/>
            </a:spcAft>
            <a:buNone/>
          </a:pPr>
          <a:r>
            <a:rPr lang="en-US" sz="1600" kern="1200" dirty="0"/>
            <a:t>You will only be considered for the grant type to which you apply.                       (Early-phase, Mid-phase, or Expansion)</a:t>
          </a:r>
        </a:p>
      </dsp:txBody>
      <dsp:txXfrm>
        <a:off x="1962714" y="841077"/>
        <a:ext cx="2728328" cy="1699319"/>
      </dsp:txXfrm>
    </dsp:sp>
    <dsp:sp modelId="{9C688DB0-760B-4229-A627-650D7E7578B4}">
      <dsp:nvSpPr>
        <dsp:cNvPr id="0" name=""/>
        <dsp:cNvSpPr/>
      </dsp:nvSpPr>
      <dsp:spPr>
        <a:xfrm>
          <a:off x="0" y="2952353"/>
          <a:ext cx="4691043" cy="1699319"/>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225C4DB-6DE0-48BF-8010-66B9CCE371CB}">
      <dsp:nvSpPr>
        <dsp:cNvPr id="0" name=""/>
        <dsp:cNvSpPr/>
      </dsp:nvSpPr>
      <dsp:spPr>
        <a:xfrm>
          <a:off x="514044" y="3334700"/>
          <a:ext cx="934625" cy="93462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E4473A9-EE3A-49BD-A521-B2D1DCD213AA}">
      <dsp:nvSpPr>
        <dsp:cNvPr id="0" name=""/>
        <dsp:cNvSpPr/>
      </dsp:nvSpPr>
      <dsp:spPr>
        <a:xfrm>
          <a:off x="1962714" y="2952353"/>
          <a:ext cx="2728328" cy="16993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9845" tIns="179845" rIns="179845" bIns="179845" numCol="1" spcCol="1270" anchor="ctr" anchorCtr="0">
          <a:noAutofit/>
        </a:bodyPr>
        <a:lstStyle/>
        <a:p>
          <a:pPr marL="0" lvl="0" indent="0" algn="l" defTabSz="711200">
            <a:lnSpc>
              <a:spcPct val="90000"/>
            </a:lnSpc>
            <a:spcBef>
              <a:spcPct val="0"/>
            </a:spcBef>
            <a:spcAft>
              <a:spcPct val="35000"/>
            </a:spcAft>
            <a:buNone/>
          </a:pPr>
          <a:r>
            <a:rPr lang="en-US" sz="1600" kern="1200" dirty="0"/>
            <a:t>If you make a mistake and apply under the wrong grant type, we will NOT move your application for funding consideration under another category of grants.</a:t>
          </a:r>
        </a:p>
      </dsp:txBody>
      <dsp:txXfrm>
        <a:off x="1962714" y="2952353"/>
        <a:ext cx="2728328" cy="169931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CBC3FC-A5C3-4FB0-B6A7-B2560E91D6AA}">
      <dsp:nvSpPr>
        <dsp:cNvPr id="0" name=""/>
        <dsp:cNvSpPr/>
      </dsp:nvSpPr>
      <dsp:spPr>
        <a:xfrm>
          <a:off x="2340129" y="1815887"/>
          <a:ext cx="3145521" cy="2037544"/>
        </a:xfrm>
        <a:prstGeom prst="ellipse">
          <a:avLst/>
        </a:prstGeom>
        <a:gradFill rotWithShape="0">
          <a:gsLst>
            <a:gs pos="0">
              <a:schemeClr val="accent1">
                <a:hueOff val="0"/>
                <a:satOff val="0"/>
                <a:lumOff val="0"/>
                <a:alphaOff val="0"/>
                <a:tint val="70000"/>
                <a:satMod val="100000"/>
                <a:lumMod val="110000"/>
              </a:schemeClr>
            </a:gs>
            <a:gs pos="50000">
              <a:schemeClr val="accent1">
                <a:hueOff val="0"/>
                <a:satOff val="0"/>
                <a:lumOff val="0"/>
                <a:alphaOff val="0"/>
                <a:tint val="75000"/>
                <a:satMod val="101000"/>
                <a:lumMod val="105000"/>
              </a:schemeClr>
            </a:gs>
            <a:gs pos="100000">
              <a:schemeClr val="accent1">
                <a:hueOff val="0"/>
                <a:satOff val="0"/>
                <a:lumOff val="0"/>
                <a:alphaOff val="0"/>
                <a:tint val="82000"/>
                <a:satMod val="104000"/>
                <a:lumMod val="105000"/>
              </a:schemeClr>
            </a:gs>
          </a:gsLst>
          <a:lin ang="27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b="1" i="1" kern="1200" dirty="0">
              <a:solidFill>
                <a:schemeClr val="tx2">
                  <a:lumMod val="50000"/>
                </a:schemeClr>
              </a:solidFill>
            </a:rPr>
            <a:t>Matching Requirements</a:t>
          </a:r>
        </a:p>
      </dsp:txBody>
      <dsp:txXfrm>
        <a:off x="2800780" y="2114278"/>
        <a:ext cx="2224219" cy="1440762"/>
      </dsp:txXfrm>
    </dsp:sp>
    <dsp:sp modelId="{5F2ED657-D017-44E4-9CA2-ED7EC84EA381}">
      <dsp:nvSpPr>
        <dsp:cNvPr id="0" name=""/>
        <dsp:cNvSpPr/>
      </dsp:nvSpPr>
      <dsp:spPr>
        <a:xfrm rot="16200000">
          <a:off x="3845445" y="1729802"/>
          <a:ext cx="134890" cy="37279"/>
        </a:xfrm>
        <a:custGeom>
          <a:avLst/>
          <a:gdLst/>
          <a:ahLst/>
          <a:cxnLst/>
          <a:rect l="0" t="0" r="0" b="0"/>
          <a:pathLst>
            <a:path>
              <a:moveTo>
                <a:pt x="0" y="18639"/>
              </a:moveTo>
              <a:lnTo>
                <a:pt x="134890" y="1863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909518" y="1745070"/>
        <a:ext cx="6744" cy="6744"/>
      </dsp:txXfrm>
    </dsp:sp>
    <dsp:sp modelId="{E1AC15A9-4180-467E-8CAB-78C5BC937500}">
      <dsp:nvSpPr>
        <dsp:cNvPr id="0" name=""/>
        <dsp:cNvSpPr/>
      </dsp:nvSpPr>
      <dsp:spPr>
        <a:xfrm>
          <a:off x="2279380" y="44205"/>
          <a:ext cx="3267020" cy="1636791"/>
        </a:xfrm>
        <a:prstGeom prst="ellipse">
          <a:avLst/>
        </a:prstGeom>
        <a:gradFill rotWithShape="0">
          <a:gsLst>
            <a:gs pos="0">
              <a:schemeClr val="accent1">
                <a:hueOff val="0"/>
                <a:satOff val="0"/>
                <a:lumOff val="0"/>
                <a:alphaOff val="0"/>
                <a:tint val="70000"/>
                <a:satMod val="100000"/>
                <a:lumMod val="110000"/>
              </a:schemeClr>
            </a:gs>
            <a:gs pos="50000">
              <a:schemeClr val="accent1">
                <a:hueOff val="0"/>
                <a:satOff val="0"/>
                <a:lumOff val="0"/>
                <a:alphaOff val="0"/>
                <a:tint val="75000"/>
                <a:satMod val="101000"/>
                <a:lumMod val="105000"/>
              </a:schemeClr>
            </a:gs>
            <a:gs pos="100000">
              <a:schemeClr val="accent1">
                <a:hueOff val="0"/>
                <a:satOff val="0"/>
                <a:lumOff val="0"/>
                <a:alphaOff val="0"/>
                <a:tint val="82000"/>
                <a:satMod val="104000"/>
                <a:lumMod val="105000"/>
              </a:schemeClr>
            </a:gs>
          </a:gsLst>
          <a:lin ang="27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1" kern="1200" dirty="0"/>
            <a:t>How much</a:t>
          </a:r>
          <a:r>
            <a:rPr lang="en-US" sz="2400" kern="1200" dirty="0"/>
            <a:t>?                         </a:t>
          </a:r>
          <a:r>
            <a:rPr lang="en-US" sz="2000" kern="1200" dirty="0">
              <a:effectLst/>
              <a:latin typeface="+mn-lt"/>
              <a:cs typeface="Arial" panose="020B0604020202020204" pitchFamily="34" charset="0"/>
            </a:rPr>
            <a:t>Must equal 10% of Funds Provided by the EIR grant</a:t>
          </a:r>
          <a:endParaRPr lang="en-US" sz="2000" kern="1200" dirty="0">
            <a:latin typeface="+mn-lt"/>
          </a:endParaRPr>
        </a:p>
      </dsp:txBody>
      <dsp:txXfrm>
        <a:off x="2757824" y="283907"/>
        <a:ext cx="2310132" cy="1157387"/>
      </dsp:txXfrm>
    </dsp:sp>
    <dsp:sp modelId="{0A12ECA1-1F26-4D51-92DF-6DE1CA84D7EA}">
      <dsp:nvSpPr>
        <dsp:cNvPr id="0" name=""/>
        <dsp:cNvSpPr/>
      </dsp:nvSpPr>
      <dsp:spPr>
        <a:xfrm rot="85497">
          <a:off x="5484470" y="2856921"/>
          <a:ext cx="145408" cy="37279"/>
        </a:xfrm>
        <a:custGeom>
          <a:avLst/>
          <a:gdLst/>
          <a:ahLst/>
          <a:cxnLst/>
          <a:rect l="0" t="0" r="0" b="0"/>
          <a:pathLst>
            <a:path>
              <a:moveTo>
                <a:pt x="0" y="18639"/>
              </a:moveTo>
              <a:lnTo>
                <a:pt x="145408" y="1863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553538" y="2871926"/>
        <a:ext cx="7270" cy="7270"/>
      </dsp:txXfrm>
    </dsp:sp>
    <dsp:sp modelId="{1BA02081-7392-46D3-8F6D-FDD36A6DA6C4}">
      <dsp:nvSpPr>
        <dsp:cNvPr id="0" name=""/>
        <dsp:cNvSpPr/>
      </dsp:nvSpPr>
      <dsp:spPr>
        <a:xfrm>
          <a:off x="5629393" y="1913847"/>
          <a:ext cx="2273635" cy="1983579"/>
        </a:xfrm>
        <a:prstGeom prst="ellipse">
          <a:avLst/>
        </a:prstGeom>
        <a:gradFill rotWithShape="0">
          <a:gsLst>
            <a:gs pos="0">
              <a:schemeClr val="accent1">
                <a:hueOff val="0"/>
                <a:satOff val="0"/>
                <a:lumOff val="0"/>
                <a:alphaOff val="0"/>
                <a:tint val="70000"/>
                <a:satMod val="100000"/>
                <a:lumMod val="110000"/>
              </a:schemeClr>
            </a:gs>
            <a:gs pos="50000">
              <a:schemeClr val="accent1">
                <a:hueOff val="0"/>
                <a:satOff val="0"/>
                <a:lumOff val="0"/>
                <a:alphaOff val="0"/>
                <a:tint val="75000"/>
                <a:satMod val="101000"/>
                <a:lumMod val="105000"/>
              </a:schemeClr>
            </a:gs>
            <a:gs pos="100000">
              <a:schemeClr val="accent1">
                <a:hueOff val="0"/>
                <a:satOff val="0"/>
                <a:lumOff val="0"/>
                <a:alphaOff val="0"/>
                <a:tint val="82000"/>
                <a:satMod val="104000"/>
                <a:lumMod val="105000"/>
              </a:schemeClr>
            </a:gs>
          </a:gsLst>
          <a:lin ang="27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1" kern="1200" dirty="0"/>
            <a:t>In what form?      </a:t>
          </a:r>
          <a:r>
            <a:rPr lang="en-US" sz="2000" kern="1200" dirty="0">
              <a:effectLst/>
              <a:latin typeface="+mn-lt"/>
              <a:cs typeface="Arial" panose="020B0604020202020204" pitchFamily="34" charset="0"/>
            </a:rPr>
            <a:t>Cash or In-Kind</a:t>
          </a:r>
          <a:endParaRPr lang="en-US" sz="2000" kern="1200" dirty="0">
            <a:latin typeface="+mn-lt"/>
          </a:endParaRPr>
        </a:p>
      </dsp:txBody>
      <dsp:txXfrm>
        <a:off x="5962359" y="2204335"/>
        <a:ext cx="1607703" cy="1402603"/>
      </dsp:txXfrm>
    </dsp:sp>
    <dsp:sp modelId="{DBA8A0FC-DEF8-4C10-B789-0D68A1A30A3F}">
      <dsp:nvSpPr>
        <dsp:cNvPr id="0" name=""/>
        <dsp:cNvSpPr/>
      </dsp:nvSpPr>
      <dsp:spPr>
        <a:xfrm rot="5433174">
          <a:off x="3845407" y="3891870"/>
          <a:ext cx="114201" cy="37279"/>
        </a:xfrm>
        <a:custGeom>
          <a:avLst/>
          <a:gdLst/>
          <a:ahLst/>
          <a:cxnLst/>
          <a:rect l="0" t="0" r="0" b="0"/>
          <a:pathLst>
            <a:path>
              <a:moveTo>
                <a:pt x="0" y="18639"/>
              </a:moveTo>
              <a:lnTo>
                <a:pt x="114201" y="1863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3899652" y="3907655"/>
        <a:ext cx="5710" cy="5710"/>
      </dsp:txXfrm>
    </dsp:sp>
    <dsp:sp modelId="{81E9674E-B644-4BD2-A202-74EF8B03C704}">
      <dsp:nvSpPr>
        <dsp:cNvPr id="0" name=""/>
        <dsp:cNvSpPr/>
      </dsp:nvSpPr>
      <dsp:spPr>
        <a:xfrm>
          <a:off x="1580969" y="3967601"/>
          <a:ext cx="4623626" cy="1901444"/>
        </a:xfrm>
        <a:prstGeom prst="ellipse">
          <a:avLst/>
        </a:prstGeom>
        <a:gradFill rotWithShape="0">
          <a:gsLst>
            <a:gs pos="0">
              <a:schemeClr val="accent1">
                <a:hueOff val="0"/>
                <a:satOff val="0"/>
                <a:lumOff val="0"/>
                <a:alphaOff val="0"/>
                <a:tint val="70000"/>
                <a:satMod val="100000"/>
                <a:lumMod val="110000"/>
              </a:schemeClr>
            </a:gs>
            <a:gs pos="50000">
              <a:schemeClr val="accent1">
                <a:hueOff val="0"/>
                <a:satOff val="0"/>
                <a:lumOff val="0"/>
                <a:alphaOff val="0"/>
                <a:tint val="75000"/>
                <a:satMod val="101000"/>
                <a:lumMod val="105000"/>
              </a:schemeClr>
            </a:gs>
            <a:gs pos="100000">
              <a:schemeClr val="accent1">
                <a:hueOff val="0"/>
                <a:satOff val="0"/>
                <a:lumOff val="0"/>
                <a:alphaOff val="0"/>
                <a:tint val="82000"/>
                <a:satMod val="104000"/>
                <a:lumMod val="105000"/>
              </a:schemeClr>
            </a:gs>
          </a:gsLst>
          <a:lin ang="27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1" kern="1200" dirty="0">
              <a:effectLst/>
              <a:latin typeface="+mn-lt"/>
              <a:ea typeface="Calibri"/>
              <a:cs typeface="Arial" panose="020B0604020202020204" pitchFamily="34" charset="0"/>
            </a:rPr>
            <a:t>What types</a:t>
          </a:r>
          <a:r>
            <a:rPr lang="en-US" sz="2400" b="1" kern="1200" baseline="0" dirty="0">
              <a:effectLst/>
              <a:latin typeface="+mn-lt"/>
              <a:ea typeface="Calibri"/>
              <a:cs typeface="Arial" panose="020B0604020202020204" pitchFamily="34" charset="0"/>
            </a:rPr>
            <a:t> of matching funds are okay?</a:t>
          </a:r>
        </a:p>
        <a:p>
          <a:pPr marL="0" lvl="0" indent="0" algn="ctr" defTabSz="1066800">
            <a:lnSpc>
              <a:spcPct val="90000"/>
            </a:lnSpc>
            <a:spcBef>
              <a:spcPct val="0"/>
            </a:spcBef>
            <a:spcAft>
              <a:spcPct val="35000"/>
            </a:spcAft>
            <a:buNone/>
          </a:pPr>
          <a:r>
            <a:rPr lang="en-US" sz="1400" kern="1200" dirty="0">
              <a:effectLst/>
              <a:latin typeface="+mn-lt"/>
              <a:cs typeface="Arial" panose="020B0604020202020204" pitchFamily="34" charset="0"/>
            </a:rPr>
            <a:t>Federal Funds (if authorized by statute of the program providing funds), State Funds, Private Sources, Local Funds</a:t>
          </a:r>
          <a:endParaRPr lang="en-US" sz="1400" kern="1200" dirty="0">
            <a:latin typeface="+mn-lt"/>
          </a:endParaRPr>
        </a:p>
      </dsp:txBody>
      <dsp:txXfrm>
        <a:off x="2258083" y="4246061"/>
        <a:ext cx="3269398" cy="1344524"/>
      </dsp:txXfrm>
    </dsp:sp>
    <dsp:sp modelId="{6EF15134-D31D-46EB-9319-59D567032997}">
      <dsp:nvSpPr>
        <dsp:cNvPr id="0" name=""/>
        <dsp:cNvSpPr/>
      </dsp:nvSpPr>
      <dsp:spPr>
        <a:xfrm rot="10712499">
          <a:off x="2184046" y="2858031"/>
          <a:ext cx="157321" cy="37279"/>
        </a:xfrm>
        <a:custGeom>
          <a:avLst/>
          <a:gdLst/>
          <a:ahLst/>
          <a:cxnLst/>
          <a:rect l="0" t="0" r="0" b="0"/>
          <a:pathLst>
            <a:path>
              <a:moveTo>
                <a:pt x="0" y="18639"/>
              </a:moveTo>
              <a:lnTo>
                <a:pt x="157321" y="1863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2258774" y="2872737"/>
        <a:ext cx="7866" cy="7866"/>
      </dsp:txXfrm>
    </dsp:sp>
    <dsp:sp modelId="{3CA107C2-F83A-4860-A7D1-50F0C43E82A5}">
      <dsp:nvSpPr>
        <dsp:cNvPr id="0" name=""/>
        <dsp:cNvSpPr/>
      </dsp:nvSpPr>
      <dsp:spPr>
        <a:xfrm>
          <a:off x="65369" y="1964465"/>
          <a:ext cx="2119138" cy="1882343"/>
        </a:xfrm>
        <a:prstGeom prst="ellipse">
          <a:avLst/>
        </a:prstGeom>
        <a:gradFill rotWithShape="0">
          <a:gsLst>
            <a:gs pos="0">
              <a:schemeClr val="accent1">
                <a:hueOff val="0"/>
                <a:satOff val="0"/>
                <a:lumOff val="0"/>
                <a:alphaOff val="0"/>
                <a:tint val="70000"/>
                <a:satMod val="100000"/>
                <a:lumMod val="110000"/>
              </a:schemeClr>
            </a:gs>
            <a:gs pos="50000">
              <a:schemeClr val="accent1">
                <a:hueOff val="0"/>
                <a:satOff val="0"/>
                <a:lumOff val="0"/>
                <a:alphaOff val="0"/>
                <a:tint val="75000"/>
                <a:satMod val="101000"/>
                <a:lumMod val="105000"/>
              </a:schemeClr>
            </a:gs>
            <a:gs pos="100000">
              <a:schemeClr val="accent1">
                <a:hueOff val="0"/>
                <a:satOff val="0"/>
                <a:lumOff val="0"/>
                <a:alphaOff val="0"/>
                <a:tint val="82000"/>
                <a:satMod val="104000"/>
                <a:lumMod val="105000"/>
              </a:schemeClr>
            </a:gs>
          </a:gsLst>
          <a:lin ang="27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b="1" kern="1200" dirty="0">
              <a:effectLst/>
              <a:latin typeface="+mn-lt"/>
              <a:cs typeface="Arial" panose="020B0604020202020204" pitchFamily="34" charset="0"/>
            </a:rPr>
            <a:t>What may matching funds be used for? </a:t>
          </a:r>
        </a:p>
        <a:p>
          <a:pPr marL="0" lvl="0" indent="0" algn="ctr" defTabSz="889000">
            <a:lnSpc>
              <a:spcPct val="90000"/>
            </a:lnSpc>
            <a:spcBef>
              <a:spcPct val="0"/>
            </a:spcBef>
            <a:spcAft>
              <a:spcPct val="35000"/>
            </a:spcAft>
            <a:buNone/>
          </a:pPr>
          <a:r>
            <a:rPr lang="en-US" sz="1400" kern="1200" dirty="0">
              <a:effectLst/>
              <a:latin typeface="+mn-lt"/>
              <a:cs typeface="Arial" panose="020B0604020202020204" pitchFamily="34" charset="0"/>
            </a:rPr>
            <a:t>Allowable grant expenses</a:t>
          </a:r>
          <a:endParaRPr lang="en-US" sz="1400" kern="1200" dirty="0">
            <a:latin typeface="+mn-lt"/>
          </a:endParaRPr>
        </a:p>
      </dsp:txBody>
      <dsp:txXfrm>
        <a:off x="375710" y="2240128"/>
        <a:ext cx="1498456" cy="133101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370D31-9AC5-47EE-826D-52FCFE5AA890}">
      <dsp:nvSpPr>
        <dsp:cNvPr id="0" name=""/>
        <dsp:cNvSpPr/>
      </dsp:nvSpPr>
      <dsp:spPr>
        <a:xfrm>
          <a:off x="630" y="268471"/>
          <a:ext cx="2551909" cy="3062291"/>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2072" tIns="0" rIns="252072" bIns="330200" numCol="1" spcCol="1270" anchor="t" anchorCtr="0">
          <a:noAutofit/>
        </a:bodyPr>
        <a:lstStyle/>
        <a:p>
          <a:pPr marL="0" lvl="0" indent="0" algn="l" defTabSz="577850">
            <a:lnSpc>
              <a:spcPct val="90000"/>
            </a:lnSpc>
            <a:spcBef>
              <a:spcPct val="0"/>
            </a:spcBef>
            <a:spcAft>
              <a:spcPct val="35000"/>
            </a:spcAft>
            <a:buNone/>
          </a:pPr>
          <a:r>
            <a:rPr lang="en-US" sz="1300" kern="1200" dirty="0"/>
            <a:t>Applicants </a:t>
          </a:r>
          <a:r>
            <a:rPr lang="en-US" sz="1300" b="1" kern="1200" dirty="0"/>
            <a:t>must </a:t>
          </a:r>
          <a:r>
            <a:rPr lang="en-US" sz="1300" kern="1200" dirty="0"/>
            <a:t>include in the budget narrative an explanation of how all matching contributions (10% of the total EIR grant amount) will be used in each year of the grant. </a:t>
          </a:r>
        </a:p>
      </dsp:txBody>
      <dsp:txXfrm>
        <a:off x="630" y="1493387"/>
        <a:ext cx="2551909" cy="1837374"/>
      </dsp:txXfrm>
    </dsp:sp>
    <dsp:sp modelId="{CDC66151-5DF0-432F-8694-7FCD9355D82C}">
      <dsp:nvSpPr>
        <dsp:cNvPr id="0" name=""/>
        <dsp:cNvSpPr/>
      </dsp:nvSpPr>
      <dsp:spPr>
        <a:xfrm>
          <a:off x="630" y="268471"/>
          <a:ext cx="2551909" cy="1224916"/>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52072" tIns="165100" rIns="252072" bIns="165100" numCol="1" spcCol="1270" anchor="ctr" anchorCtr="0">
          <a:noAutofit/>
        </a:bodyPr>
        <a:lstStyle/>
        <a:p>
          <a:pPr marL="0" lvl="0" indent="0" algn="l" defTabSz="2844800">
            <a:lnSpc>
              <a:spcPct val="90000"/>
            </a:lnSpc>
            <a:spcBef>
              <a:spcPct val="0"/>
            </a:spcBef>
            <a:spcAft>
              <a:spcPct val="35000"/>
            </a:spcAft>
            <a:buNone/>
          </a:pPr>
          <a:r>
            <a:rPr lang="en-US" sz="6400" kern="1200" dirty="0"/>
            <a:t>01</a:t>
          </a:r>
        </a:p>
      </dsp:txBody>
      <dsp:txXfrm>
        <a:off x="630" y="268471"/>
        <a:ext cx="2551909" cy="1224916"/>
      </dsp:txXfrm>
    </dsp:sp>
    <dsp:sp modelId="{FA9DC359-AF68-4CD9-A9CF-41DAE2340592}">
      <dsp:nvSpPr>
        <dsp:cNvPr id="0" name=""/>
        <dsp:cNvSpPr/>
      </dsp:nvSpPr>
      <dsp:spPr>
        <a:xfrm>
          <a:off x="2756692" y="268471"/>
          <a:ext cx="2551909" cy="3062291"/>
        </a:xfrm>
        <a:prstGeom prst="rect">
          <a:avLst/>
        </a:prstGeom>
        <a:solidFill>
          <a:schemeClr val="accent2">
            <a:hueOff val="-81595"/>
            <a:satOff val="-4716"/>
            <a:lumOff val="6471"/>
            <a:alphaOff val="0"/>
          </a:schemeClr>
        </a:solidFill>
        <a:ln w="12700" cap="flat" cmpd="sng" algn="ctr">
          <a:solidFill>
            <a:schemeClr val="accent2">
              <a:hueOff val="-81595"/>
              <a:satOff val="-4716"/>
              <a:lumOff val="647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2072" tIns="0" rIns="252072" bIns="330200" numCol="1" spcCol="1270" anchor="t" anchorCtr="0">
          <a:noAutofit/>
        </a:bodyPr>
        <a:lstStyle/>
        <a:p>
          <a:pPr marL="0" lvl="0" indent="0" algn="l" defTabSz="577850">
            <a:lnSpc>
              <a:spcPct val="90000"/>
            </a:lnSpc>
            <a:spcBef>
              <a:spcPct val="0"/>
            </a:spcBef>
            <a:spcAft>
              <a:spcPct val="35000"/>
            </a:spcAft>
            <a:buNone/>
          </a:pPr>
          <a:r>
            <a:rPr lang="en-US" sz="1300" kern="1200" dirty="0"/>
            <a:t>Applicants </a:t>
          </a:r>
          <a:r>
            <a:rPr lang="en-US" sz="1300" b="1" kern="1200" dirty="0"/>
            <a:t>must provide letters </a:t>
          </a:r>
          <a:r>
            <a:rPr lang="en-US" sz="1300" kern="1200" dirty="0"/>
            <a:t>or other documentation in their application to demonstrate the matching contributions for at least the first year of the grant (i.e. at least 10% of the first-year budget request).</a:t>
          </a:r>
        </a:p>
      </dsp:txBody>
      <dsp:txXfrm>
        <a:off x="2756692" y="1493387"/>
        <a:ext cx="2551909" cy="1837374"/>
      </dsp:txXfrm>
    </dsp:sp>
    <dsp:sp modelId="{05870FEB-35AD-4CF5-9262-3CC792CB44F6}">
      <dsp:nvSpPr>
        <dsp:cNvPr id="0" name=""/>
        <dsp:cNvSpPr/>
      </dsp:nvSpPr>
      <dsp:spPr>
        <a:xfrm>
          <a:off x="2756692" y="268471"/>
          <a:ext cx="2551909" cy="1224916"/>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52072" tIns="165100" rIns="252072" bIns="165100" numCol="1" spcCol="1270" anchor="ctr" anchorCtr="0">
          <a:noAutofit/>
        </a:bodyPr>
        <a:lstStyle/>
        <a:p>
          <a:pPr marL="0" lvl="0" indent="0" algn="l" defTabSz="2844800">
            <a:lnSpc>
              <a:spcPct val="90000"/>
            </a:lnSpc>
            <a:spcBef>
              <a:spcPct val="0"/>
            </a:spcBef>
            <a:spcAft>
              <a:spcPct val="35000"/>
            </a:spcAft>
            <a:buNone/>
          </a:pPr>
          <a:r>
            <a:rPr lang="en-US" sz="6400" kern="1200" dirty="0"/>
            <a:t>02</a:t>
          </a:r>
        </a:p>
      </dsp:txBody>
      <dsp:txXfrm>
        <a:off x="2756692" y="268471"/>
        <a:ext cx="2551909" cy="1224916"/>
      </dsp:txXfrm>
    </dsp:sp>
    <dsp:sp modelId="{5C6C41D1-84C0-44BB-8DAB-8150070548B2}">
      <dsp:nvSpPr>
        <dsp:cNvPr id="0" name=""/>
        <dsp:cNvSpPr/>
      </dsp:nvSpPr>
      <dsp:spPr>
        <a:xfrm>
          <a:off x="5512754" y="268471"/>
          <a:ext cx="2551909" cy="3062291"/>
        </a:xfrm>
        <a:prstGeom prst="rect">
          <a:avLst/>
        </a:prstGeom>
        <a:solidFill>
          <a:schemeClr val="accent2">
            <a:hueOff val="-163190"/>
            <a:satOff val="-9432"/>
            <a:lumOff val="12941"/>
            <a:alphaOff val="0"/>
          </a:schemeClr>
        </a:solidFill>
        <a:ln w="12700" cap="flat" cmpd="sng" algn="ctr">
          <a:solidFill>
            <a:schemeClr val="accent2">
              <a:hueOff val="-163190"/>
              <a:satOff val="-9432"/>
              <a:lumOff val="1294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2072" tIns="0" rIns="252072" bIns="330200" numCol="1" spcCol="1270" anchor="t" anchorCtr="0">
          <a:noAutofit/>
        </a:bodyPr>
        <a:lstStyle/>
        <a:p>
          <a:pPr marL="0" lvl="0" indent="0" algn="l" defTabSz="577850">
            <a:lnSpc>
              <a:spcPct val="90000"/>
            </a:lnSpc>
            <a:spcBef>
              <a:spcPct val="0"/>
            </a:spcBef>
            <a:spcAft>
              <a:spcPct val="35000"/>
            </a:spcAft>
            <a:buNone/>
          </a:pPr>
          <a:r>
            <a:rPr lang="en-US" sz="1300" kern="1200" dirty="0"/>
            <a:t>If awarded, grantees will provide updated match documentation via the annual performance report to demonstrate progress towards fulfilling the match requirement (i.e., matching contributions for Years 2-5). </a:t>
          </a:r>
        </a:p>
      </dsp:txBody>
      <dsp:txXfrm>
        <a:off x="5512754" y="1493387"/>
        <a:ext cx="2551909" cy="1837374"/>
      </dsp:txXfrm>
    </dsp:sp>
    <dsp:sp modelId="{041E3BA9-65C9-452F-B11D-503507462073}">
      <dsp:nvSpPr>
        <dsp:cNvPr id="0" name=""/>
        <dsp:cNvSpPr/>
      </dsp:nvSpPr>
      <dsp:spPr>
        <a:xfrm>
          <a:off x="5512754" y="268471"/>
          <a:ext cx="2551909" cy="1224916"/>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52072" tIns="165100" rIns="252072" bIns="165100" numCol="1" spcCol="1270" anchor="ctr" anchorCtr="0">
          <a:noAutofit/>
        </a:bodyPr>
        <a:lstStyle/>
        <a:p>
          <a:pPr marL="0" lvl="0" indent="0" algn="l" defTabSz="2844800">
            <a:lnSpc>
              <a:spcPct val="90000"/>
            </a:lnSpc>
            <a:spcBef>
              <a:spcPct val="0"/>
            </a:spcBef>
            <a:spcAft>
              <a:spcPct val="35000"/>
            </a:spcAft>
            <a:buNone/>
          </a:pPr>
          <a:r>
            <a:rPr lang="en-US" sz="6400" kern="1200" dirty="0"/>
            <a:t>03</a:t>
          </a:r>
        </a:p>
      </dsp:txBody>
      <dsp:txXfrm>
        <a:off x="5512754" y="268471"/>
        <a:ext cx="2551909" cy="122491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5061C2-F2C2-41F3-9359-AF013120189D}">
      <dsp:nvSpPr>
        <dsp:cNvPr id="0" name=""/>
        <dsp:cNvSpPr/>
      </dsp:nvSpPr>
      <dsp:spPr>
        <a:xfrm>
          <a:off x="3704445" y="874166"/>
          <a:ext cx="2316106" cy="231607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142CE8E-EA96-423E-8985-7A7D4DE32CD5}">
      <dsp:nvSpPr>
        <dsp:cNvPr id="0" name=""/>
        <dsp:cNvSpPr/>
      </dsp:nvSpPr>
      <dsp:spPr>
        <a:xfrm>
          <a:off x="3781614" y="951382"/>
          <a:ext cx="2161253" cy="2161641"/>
        </a:xfrm>
        <a:prstGeom prst="ellipse">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Font typeface="Wingdings" panose="05000000000000000000" pitchFamily="2" charset="2"/>
            <a:buNone/>
          </a:pPr>
          <a:r>
            <a:rPr lang="en-US" sz="1200" i="1" kern="1200" dirty="0"/>
            <a:t>Applicants </a:t>
          </a:r>
          <a:r>
            <a:rPr lang="en-US" sz="1200" b="1" i="1" kern="1200" dirty="0"/>
            <a:t>must</a:t>
          </a:r>
          <a:r>
            <a:rPr lang="en-US" sz="1200" i="1" kern="1200" dirty="0"/>
            <a:t> provide </a:t>
          </a:r>
          <a:r>
            <a:rPr lang="en-US" sz="1200" b="1" i="1" kern="1200" dirty="0"/>
            <a:t>letters or other evidence </a:t>
          </a:r>
          <a:r>
            <a:rPr lang="en-US" sz="1200" i="1" kern="1200" dirty="0"/>
            <a:t>in their application to confirm the matching contributions for at least the first year of the grant (documents that confirm 10% of the first-year budget request).</a:t>
          </a:r>
          <a:endParaRPr lang="en-US" sz="1200" kern="1200" dirty="0"/>
        </a:p>
      </dsp:txBody>
      <dsp:txXfrm>
        <a:off x="4090805" y="1260246"/>
        <a:ext cx="1543899" cy="1543913"/>
      </dsp:txXfrm>
    </dsp:sp>
    <dsp:sp modelId="{E83CEAD1-A5DD-4212-BEDD-E822B5E8FB4F}">
      <dsp:nvSpPr>
        <dsp:cNvPr id="0" name=""/>
        <dsp:cNvSpPr/>
      </dsp:nvSpPr>
      <dsp:spPr>
        <a:xfrm rot="2700000">
          <a:off x="1582252" y="1144772"/>
          <a:ext cx="1774454" cy="1774454"/>
        </a:xfrm>
        <a:prstGeom prst="teardrop">
          <a:avLst>
            <a:gd name="adj" fmla="val 1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B98E7D2-7AAF-4D70-81C4-90E79C77135F}">
      <dsp:nvSpPr>
        <dsp:cNvPr id="0" name=""/>
        <dsp:cNvSpPr/>
      </dsp:nvSpPr>
      <dsp:spPr>
        <a:xfrm>
          <a:off x="1388852" y="951382"/>
          <a:ext cx="2161253" cy="2161641"/>
        </a:xfrm>
        <a:prstGeom prst="ellipse">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1" i="1" kern="1200" dirty="0"/>
            <a:t>Examples of the type of documentation</a:t>
          </a:r>
          <a:r>
            <a:rPr lang="en-US" sz="1200" i="1" kern="1200" dirty="0"/>
            <a:t>, that if submitted, would be deemed as adequate evidence of this match. </a:t>
          </a:r>
          <a:endParaRPr lang="en-US" sz="1200" kern="1200" dirty="0"/>
        </a:p>
      </dsp:txBody>
      <dsp:txXfrm>
        <a:off x="1697529" y="1260246"/>
        <a:ext cx="1543899" cy="154391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0FDC47-27CE-4989-A4A2-07BB3E04175D}">
      <dsp:nvSpPr>
        <dsp:cNvPr id="0" name=""/>
        <dsp:cNvSpPr/>
      </dsp:nvSpPr>
      <dsp:spPr>
        <a:xfrm>
          <a:off x="4572269" y="1371816"/>
          <a:ext cx="1319077" cy="627760"/>
        </a:xfrm>
        <a:custGeom>
          <a:avLst/>
          <a:gdLst/>
          <a:ahLst/>
          <a:cxnLst/>
          <a:rect l="0" t="0" r="0" b="0"/>
          <a:pathLst>
            <a:path>
              <a:moveTo>
                <a:pt x="0" y="0"/>
              </a:moveTo>
              <a:lnTo>
                <a:pt x="0" y="427800"/>
              </a:lnTo>
              <a:lnTo>
                <a:pt x="1319077" y="427800"/>
              </a:lnTo>
              <a:lnTo>
                <a:pt x="1319077" y="62776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DD6F9A0-3CCA-4F8E-AF17-11B82E23A6AD}">
      <dsp:nvSpPr>
        <dsp:cNvPr id="0" name=""/>
        <dsp:cNvSpPr/>
      </dsp:nvSpPr>
      <dsp:spPr>
        <a:xfrm>
          <a:off x="3253192" y="1371816"/>
          <a:ext cx="1319077" cy="627760"/>
        </a:xfrm>
        <a:custGeom>
          <a:avLst/>
          <a:gdLst/>
          <a:ahLst/>
          <a:cxnLst/>
          <a:rect l="0" t="0" r="0" b="0"/>
          <a:pathLst>
            <a:path>
              <a:moveTo>
                <a:pt x="1319077" y="0"/>
              </a:moveTo>
              <a:lnTo>
                <a:pt x="1319077" y="427800"/>
              </a:lnTo>
              <a:lnTo>
                <a:pt x="0" y="427800"/>
              </a:lnTo>
              <a:lnTo>
                <a:pt x="0" y="62776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6AEE5D7-CF85-475E-AF5F-8003BCE4BA1D}">
      <dsp:nvSpPr>
        <dsp:cNvPr id="0" name=""/>
        <dsp:cNvSpPr/>
      </dsp:nvSpPr>
      <dsp:spPr>
        <a:xfrm>
          <a:off x="854869" y="1175"/>
          <a:ext cx="2158490" cy="137064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E4F5193-E162-4DB1-8A08-8D8A3CDF39E9}">
      <dsp:nvSpPr>
        <dsp:cNvPr id="0" name=""/>
        <dsp:cNvSpPr/>
      </dsp:nvSpPr>
      <dsp:spPr>
        <a:xfrm>
          <a:off x="1094702" y="229015"/>
          <a:ext cx="2158490" cy="137064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baseline="0" dirty="0"/>
            <a:t>An EIR grantee </a:t>
          </a:r>
          <a:r>
            <a:rPr lang="en-US" sz="1400" b="1" u="none" kern="1200" baseline="0" dirty="0"/>
            <a:t>must</a:t>
          </a:r>
          <a:r>
            <a:rPr lang="en-US" sz="1400" b="1" u="sng" kern="1200" baseline="0" dirty="0"/>
            <a:t>,</a:t>
          </a:r>
          <a:r>
            <a:rPr lang="en-US" sz="1400" kern="1200" baseline="0" dirty="0"/>
            <a:t> as required by statute,  </a:t>
          </a:r>
          <a:r>
            <a:rPr lang="en-US" sz="1400" b="1" u="none" kern="1200" baseline="0" dirty="0"/>
            <a:t>conduct an independent evaluation</a:t>
          </a:r>
          <a:r>
            <a:rPr lang="en-US" sz="1400" u="none" kern="1200" baseline="0" dirty="0"/>
            <a:t> </a:t>
          </a:r>
          <a:r>
            <a:rPr lang="en-US" sz="1400" kern="1200" baseline="0" dirty="0"/>
            <a:t>of the effectiveness of its project. </a:t>
          </a:r>
          <a:endParaRPr lang="en-US" sz="1400" kern="1200" dirty="0"/>
        </a:p>
      </dsp:txBody>
      <dsp:txXfrm>
        <a:off x="1134847" y="269160"/>
        <a:ext cx="2078200" cy="1290351"/>
      </dsp:txXfrm>
    </dsp:sp>
    <dsp:sp modelId="{5DD0AF62-BF47-4FD7-AF60-81A629A618DC}">
      <dsp:nvSpPr>
        <dsp:cNvPr id="0" name=""/>
        <dsp:cNvSpPr/>
      </dsp:nvSpPr>
      <dsp:spPr>
        <a:xfrm>
          <a:off x="3493024" y="1175"/>
          <a:ext cx="2158490" cy="137064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36489C2-1749-4B1D-9CF3-3D6519BB0702}">
      <dsp:nvSpPr>
        <dsp:cNvPr id="0" name=""/>
        <dsp:cNvSpPr/>
      </dsp:nvSpPr>
      <dsp:spPr>
        <a:xfrm>
          <a:off x="3732856" y="229015"/>
          <a:ext cx="2158490" cy="137064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baseline="0" dirty="0"/>
            <a:t>EIR grantees </a:t>
          </a:r>
          <a:r>
            <a:rPr lang="en-US" sz="1400" b="1" u="none" kern="1200" baseline="0" dirty="0"/>
            <a:t>must have approval </a:t>
          </a:r>
          <a:r>
            <a:rPr lang="en-US" sz="1400" kern="1200" baseline="0" dirty="0"/>
            <a:t>from the Department’s Human Subjects office to conduct research activities involving human subjects </a:t>
          </a:r>
          <a:endParaRPr lang="en-US" sz="1400" kern="1200" dirty="0"/>
        </a:p>
      </dsp:txBody>
      <dsp:txXfrm>
        <a:off x="3773001" y="269160"/>
        <a:ext cx="2078200" cy="1290351"/>
      </dsp:txXfrm>
    </dsp:sp>
    <dsp:sp modelId="{9687C358-150E-4827-BB90-B875D9DBFA4B}">
      <dsp:nvSpPr>
        <dsp:cNvPr id="0" name=""/>
        <dsp:cNvSpPr/>
      </dsp:nvSpPr>
      <dsp:spPr>
        <a:xfrm>
          <a:off x="2173947" y="1999577"/>
          <a:ext cx="2158490" cy="137064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3D12FF-61E8-47D0-8722-A979B546EC8A}">
      <dsp:nvSpPr>
        <dsp:cNvPr id="0" name=""/>
        <dsp:cNvSpPr/>
      </dsp:nvSpPr>
      <dsp:spPr>
        <a:xfrm>
          <a:off x="2413779" y="2227417"/>
          <a:ext cx="2158490" cy="137064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This includes the submission and approval of all required Institutional Review Board (IRB) certifications or confirmation of exemption.</a:t>
          </a:r>
        </a:p>
      </dsp:txBody>
      <dsp:txXfrm>
        <a:off x="2453924" y="2267562"/>
        <a:ext cx="2078200" cy="1290351"/>
      </dsp:txXfrm>
    </dsp:sp>
    <dsp:sp modelId="{40843E41-CA33-486C-AF86-1A68AC25C223}">
      <dsp:nvSpPr>
        <dsp:cNvPr id="0" name=""/>
        <dsp:cNvSpPr/>
      </dsp:nvSpPr>
      <dsp:spPr>
        <a:xfrm>
          <a:off x="4812101" y="1999577"/>
          <a:ext cx="2158490" cy="137064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1B3066F-5D14-406A-BE71-9A9706FE1F2C}">
      <dsp:nvSpPr>
        <dsp:cNvPr id="0" name=""/>
        <dsp:cNvSpPr/>
      </dsp:nvSpPr>
      <dsp:spPr>
        <a:xfrm>
          <a:off x="5051933" y="2227417"/>
          <a:ext cx="2158490" cy="137064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The </a:t>
          </a:r>
          <a:r>
            <a:rPr lang="en-US" sz="1400" b="1" kern="1200" dirty="0"/>
            <a:t>ED Human Subjects </a:t>
          </a:r>
          <a:r>
            <a:rPr lang="en-US" sz="1400" b="1" kern="1200" dirty="0">
              <a:hlinkClick xmlns:r="http://schemas.openxmlformats.org/officeDocument/2006/relationships" r:id="rId1"/>
            </a:rPr>
            <a:t>Website</a:t>
          </a:r>
          <a:r>
            <a:rPr lang="en-US" sz="1400" kern="1200" dirty="0"/>
            <a:t> includes additional information.</a:t>
          </a:r>
        </a:p>
      </dsp:txBody>
      <dsp:txXfrm>
        <a:off x="5092078" y="2267562"/>
        <a:ext cx="2078200" cy="129035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5A18D2-5967-4037-93E7-A5BA8716C1F5}">
      <dsp:nvSpPr>
        <dsp:cNvPr id="0" name=""/>
        <dsp:cNvSpPr/>
      </dsp:nvSpPr>
      <dsp:spPr>
        <a:xfrm>
          <a:off x="351124" y="320483"/>
          <a:ext cx="1086205" cy="1086205"/>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30DFE88-AE88-441F-A74C-28B9902661BB}">
      <dsp:nvSpPr>
        <dsp:cNvPr id="0" name=""/>
        <dsp:cNvSpPr/>
      </dsp:nvSpPr>
      <dsp:spPr>
        <a:xfrm>
          <a:off x="582610" y="551969"/>
          <a:ext cx="623232" cy="62323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71BB2BD-5E50-4E2A-9B7A-42C7577623A7}">
      <dsp:nvSpPr>
        <dsp:cNvPr id="0" name=""/>
        <dsp:cNvSpPr/>
      </dsp:nvSpPr>
      <dsp:spPr>
        <a:xfrm>
          <a:off x="3894" y="1745014"/>
          <a:ext cx="1780664" cy="1533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defRPr cap="all"/>
          </a:pPr>
          <a:r>
            <a:rPr lang="en-US" sz="1100" kern="1200" dirty="0"/>
            <a:t>The rule does not apply to pre-existing works.</a:t>
          </a:r>
        </a:p>
      </dsp:txBody>
      <dsp:txXfrm>
        <a:off x="3894" y="1745014"/>
        <a:ext cx="1780664" cy="1533736"/>
      </dsp:txXfrm>
    </dsp:sp>
    <dsp:sp modelId="{1B8EC942-C931-4815-BE15-9A421D613ED8}">
      <dsp:nvSpPr>
        <dsp:cNvPr id="0" name=""/>
        <dsp:cNvSpPr/>
      </dsp:nvSpPr>
      <dsp:spPr>
        <a:xfrm>
          <a:off x="2443404" y="320483"/>
          <a:ext cx="1086205" cy="1086205"/>
        </a:xfrm>
        <a:prstGeom prst="round2DiagRect">
          <a:avLst>
            <a:gd name="adj1" fmla="val 29727"/>
            <a:gd name="adj2" fmla="val 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85BA01D-432F-407A-87BD-7E028419DFDC}">
      <dsp:nvSpPr>
        <dsp:cNvPr id="0" name=""/>
        <dsp:cNvSpPr/>
      </dsp:nvSpPr>
      <dsp:spPr>
        <a:xfrm>
          <a:off x="2674890" y="551969"/>
          <a:ext cx="623232" cy="62323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6A00743-5F91-44FC-BB8F-46994C0EB164}">
      <dsp:nvSpPr>
        <dsp:cNvPr id="0" name=""/>
        <dsp:cNvSpPr/>
      </dsp:nvSpPr>
      <dsp:spPr>
        <a:xfrm>
          <a:off x="2096174" y="1745014"/>
          <a:ext cx="1780664" cy="1533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defRPr cap="all"/>
          </a:pPr>
          <a:r>
            <a:rPr lang="en-US" sz="1100" kern="1200" dirty="0"/>
            <a:t>When pre-existing works are modified under grant funding, the rule only applies to the modifications</a:t>
          </a:r>
        </a:p>
      </dsp:txBody>
      <dsp:txXfrm>
        <a:off x="2096174" y="1745014"/>
        <a:ext cx="1780664" cy="1533736"/>
      </dsp:txXfrm>
    </dsp:sp>
    <dsp:sp modelId="{EB4FEFF6-1942-4984-A274-A0B3E85D815E}">
      <dsp:nvSpPr>
        <dsp:cNvPr id="0" name=""/>
        <dsp:cNvSpPr/>
      </dsp:nvSpPr>
      <dsp:spPr>
        <a:xfrm>
          <a:off x="4535684" y="320483"/>
          <a:ext cx="1086205" cy="1086205"/>
        </a:xfrm>
        <a:prstGeom prst="round2DiagRect">
          <a:avLst>
            <a:gd name="adj1" fmla="val 29727"/>
            <a:gd name="adj2" fmla="val 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13F171E-E77C-414A-B511-C9103AF4DB3A}">
      <dsp:nvSpPr>
        <dsp:cNvPr id="0" name=""/>
        <dsp:cNvSpPr/>
      </dsp:nvSpPr>
      <dsp:spPr>
        <a:xfrm>
          <a:off x="4767170" y="551969"/>
          <a:ext cx="623232" cy="62323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8F0C40E-42CE-4543-821F-3A1EF085B165}">
      <dsp:nvSpPr>
        <dsp:cNvPr id="0" name=""/>
        <dsp:cNvSpPr/>
      </dsp:nvSpPr>
      <dsp:spPr>
        <a:xfrm>
          <a:off x="4188455" y="1745014"/>
          <a:ext cx="1780664" cy="1533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defRPr cap="all"/>
          </a:pPr>
          <a:r>
            <a:rPr lang="en-US" sz="1100" kern="1200" dirty="0"/>
            <a:t>A grantee… must have a plan to disseminate the openly licensed copyrightable works.</a:t>
          </a:r>
        </a:p>
      </dsp:txBody>
      <dsp:txXfrm>
        <a:off x="4188455" y="1745014"/>
        <a:ext cx="1780664" cy="1533736"/>
      </dsp:txXfrm>
    </dsp:sp>
    <dsp:sp modelId="{BEC1664C-08A1-4B4F-B1AF-78D385FDE62F}">
      <dsp:nvSpPr>
        <dsp:cNvPr id="0" name=""/>
        <dsp:cNvSpPr/>
      </dsp:nvSpPr>
      <dsp:spPr>
        <a:xfrm>
          <a:off x="6627964" y="320483"/>
          <a:ext cx="1086205" cy="1086205"/>
        </a:xfrm>
        <a:prstGeom prst="round2DiagRect">
          <a:avLst>
            <a:gd name="adj1" fmla="val 29727"/>
            <a:gd name="adj2" fmla="val 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953BC43-202F-432A-B250-F601B4BBDC15}">
      <dsp:nvSpPr>
        <dsp:cNvPr id="0" name=""/>
        <dsp:cNvSpPr/>
      </dsp:nvSpPr>
      <dsp:spPr>
        <a:xfrm>
          <a:off x="6859451" y="551969"/>
          <a:ext cx="623232" cy="62323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C7AA900-F144-4C47-8C53-94A4D89EDE97}">
      <dsp:nvSpPr>
        <dsp:cNvPr id="0" name=""/>
        <dsp:cNvSpPr/>
      </dsp:nvSpPr>
      <dsp:spPr>
        <a:xfrm>
          <a:off x="6280735" y="1745014"/>
          <a:ext cx="1780664" cy="1533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defRPr cap="all"/>
          </a:pPr>
          <a:r>
            <a:rPr lang="en-US" sz="1100" kern="1200" dirty="0"/>
            <a:t>In some limited cases, exceptions to the rule may be granted by the Department.  However, such exceptions will not be considered until after grant awards are made, and applicants must not assume that an exception would be granted. </a:t>
          </a:r>
        </a:p>
      </dsp:txBody>
      <dsp:txXfrm>
        <a:off x="6280735" y="1745014"/>
        <a:ext cx="1780664" cy="153373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91446B-E2D8-4BFC-ADE1-1610C86C34D9}">
      <dsp:nvSpPr>
        <dsp:cNvPr id="0" name=""/>
        <dsp:cNvSpPr/>
      </dsp:nvSpPr>
      <dsp:spPr>
        <a:xfrm>
          <a:off x="233635" y="923"/>
          <a:ext cx="4223771" cy="2534262"/>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a:t>An EIR grantee’s final evaluation report is one of the specific deliverables that must be made publicly available.</a:t>
          </a:r>
        </a:p>
      </dsp:txBody>
      <dsp:txXfrm>
        <a:off x="233635" y="923"/>
        <a:ext cx="4223771" cy="2534262"/>
      </dsp:txXfrm>
    </dsp:sp>
    <dsp:sp modelId="{560985EF-6B26-4D55-B5D9-977F122ACCFE}">
      <dsp:nvSpPr>
        <dsp:cNvPr id="0" name=""/>
        <dsp:cNvSpPr/>
      </dsp:nvSpPr>
      <dsp:spPr>
        <a:xfrm>
          <a:off x="233635" y="2957563"/>
          <a:ext cx="4223771" cy="2534262"/>
        </a:xfrm>
        <a:prstGeom prst="rect">
          <a:avLst/>
        </a:prstGeom>
        <a:solidFill>
          <a:schemeClr val="accent5">
            <a:hueOff val="-839865"/>
            <a:satOff val="45647"/>
            <a:lumOff val="-8432"/>
            <a:alphaOff val="0"/>
          </a:schemeClr>
        </a:solidFill>
        <a:ln w="190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a:t>EIR grantees are encouraged to submit evaluation reports to the Educational Resources Information Center (ERIC): </a:t>
          </a:r>
          <a:r>
            <a:rPr lang="en-US" sz="2700" kern="1200" dirty="0">
              <a:hlinkClick xmlns:r="http://schemas.openxmlformats.org/officeDocument/2006/relationships" r:id="rId1"/>
            </a:rPr>
            <a:t>http://eric.ed.gov</a:t>
          </a:r>
          <a:endParaRPr lang="en-US" sz="2700" kern="1200" dirty="0"/>
        </a:p>
      </dsp:txBody>
      <dsp:txXfrm>
        <a:off x="233635" y="2957563"/>
        <a:ext cx="4223771" cy="253426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layout6.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7A92010-C373-0837-68E5-0FF952A62D67}"/>
              </a:ext>
            </a:extLst>
          </p:cNvPr>
          <p:cNvSpPr>
            <a:spLocks noGrp="1"/>
          </p:cNvSpPr>
          <p:nvPr>
            <p:ph type="hdr" sz="quarter"/>
          </p:nvPr>
        </p:nvSpPr>
        <p:spPr>
          <a:xfrm>
            <a:off x="0" y="0"/>
            <a:ext cx="3038475" cy="465138"/>
          </a:xfrm>
          <a:prstGeom prst="rect">
            <a:avLst/>
          </a:prstGeom>
        </p:spPr>
        <p:txBody>
          <a:bodyPr vert="horz" lIns="93177" tIns="46589" rIns="93177" bIns="46589" rtlCol="0"/>
          <a:lstStyle>
            <a:lvl1pPr algn="l" eaLnBrk="1" fontAlgn="auto" hangingPunct="1">
              <a:spcBef>
                <a:spcPts val="0"/>
              </a:spcBef>
              <a:spcAft>
                <a:spcPts val="0"/>
              </a:spcAft>
              <a:defRPr sz="1200">
                <a:latin typeface="+mn-lt"/>
                <a:cs typeface="+mn-cs"/>
              </a:defRPr>
            </a:lvl1pPr>
          </a:lstStyle>
          <a:p>
            <a:pPr>
              <a:defRPr/>
            </a:pPr>
            <a:endParaRPr lang="en-US" dirty="0"/>
          </a:p>
        </p:txBody>
      </p:sp>
      <p:sp>
        <p:nvSpPr>
          <p:cNvPr id="3" name="Date Placeholder 2">
            <a:extLst>
              <a:ext uri="{FF2B5EF4-FFF2-40B4-BE49-F238E27FC236}">
                <a16:creationId xmlns:a16="http://schemas.microsoft.com/office/drawing/2014/main" id="{AFDBEF5A-48F7-0E4D-1F93-49689CD4786D}"/>
              </a:ext>
            </a:extLst>
          </p:cNvPr>
          <p:cNvSpPr>
            <a:spLocks noGrp="1"/>
          </p:cNvSpPr>
          <p:nvPr>
            <p:ph type="dt" sz="quarter" idx="1"/>
          </p:nvPr>
        </p:nvSpPr>
        <p:spPr>
          <a:xfrm>
            <a:off x="3970338" y="0"/>
            <a:ext cx="3038475" cy="465138"/>
          </a:xfrm>
          <a:prstGeom prst="rect">
            <a:avLst/>
          </a:prstGeom>
        </p:spPr>
        <p:txBody>
          <a:bodyPr vert="horz" lIns="93177" tIns="46589" rIns="93177" bIns="46589" rtlCol="0"/>
          <a:lstStyle>
            <a:lvl1pPr algn="r" eaLnBrk="1" fontAlgn="auto" hangingPunct="1">
              <a:spcBef>
                <a:spcPts val="0"/>
              </a:spcBef>
              <a:spcAft>
                <a:spcPts val="0"/>
              </a:spcAft>
              <a:defRPr sz="1200">
                <a:latin typeface="+mn-lt"/>
                <a:cs typeface="+mn-cs"/>
              </a:defRPr>
            </a:lvl1pPr>
          </a:lstStyle>
          <a:p>
            <a:pPr>
              <a:defRPr/>
            </a:pPr>
            <a:fld id="{0D9163E2-DB78-4D02-97AE-7A09F1789B35}" type="datetimeFigureOut">
              <a:rPr lang="en-US"/>
              <a:pPr>
                <a:defRPr/>
              </a:pPr>
              <a:t>8/28/2023</a:t>
            </a:fld>
            <a:endParaRPr lang="en-US" dirty="0"/>
          </a:p>
        </p:txBody>
      </p:sp>
      <p:sp>
        <p:nvSpPr>
          <p:cNvPr id="4" name="Footer Placeholder 3">
            <a:extLst>
              <a:ext uri="{FF2B5EF4-FFF2-40B4-BE49-F238E27FC236}">
                <a16:creationId xmlns:a16="http://schemas.microsoft.com/office/drawing/2014/main" id="{F4F79BF7-ADBF-A0DE-B326-D34E75654A8A}"/>
              </a:ext>
            </a:extLst>
          </p:cNvPr>
          <p:cNvSpPr>
            <a:spLocks noGrp="1"/>
          </p:cNvSpPr>
          <p:nvPr>
            <p:ph type="ftr" sz="quarter" idx="2"/>
          </p:nvPr>
        </p:nvSpPr>
        <p:spPr>
          <a:xfrm>
            <a:off x="0" y="8829675"/>
            <a:ext cx="3038475" cy="465138"/>
          </a:xfrm>
          <a:prstGeom prst="rect">
            <a:avLst/>
          </a:prstGeom>
        </p:spPr>
        <p:txBody>
          <a:bodyPr vert="horz" lIns="93177" tIns="46589" rIns="93177" bIns="46589" rtlCol="0" anchor="b"/>
          <a:lstStyle>
            <a:lvl1pPr algn="l" eaLnBrk="1" fontAlgn="auto" hangingPunct="1">
              <a:spcBef>
                <a:spcPts val="0"/>
              </a:spcBef>
              <a:spcAft>
                <a:spcPts val="0"/>
              </a:spcAft>
              <a:defRPr sz="1200">
                <a:latin typeface="+mn-lt"/>
                <a:cs typeface="+mn-cs"/>
              </a:defRPr>
            </a:lvl1pPr>
          </a:lstStyle>
          <a:p>
            <a:pPr>
              <a:defRPr/>
            </a:pPr>
            <a:endParaRPr lang="en-US" dirty="0"/>
          </a:p>
        </p:txBody>
      </p:sp>
      <p:sp>
        <p:nvSpPr>
          <p:cNvPr id="5" name="Slide Number Placeholder 4">
            <a:extLst>
              <a:ext uri="{FF2B5EF4-FFF2-40B4-BE49-F238E27FC236}">
                <a16:creationId xmlns:a16="http://schemas.microsoft.com/office/drawing/2014/main" id="{204368B0-6C91-0652-2AE6-1B3313D8F79D}"/>
              </a:ext>
            </a:extLst>
          </p:cNvPr>
          <p:cNvSpPr>
            <a:spLocks noGrp="1"/>
          </p:cNvSpPr>
          <p:nvPr>
            <p:ph type="sldNum" sz="quarter" idx="3"/>
          </p:nvPr>
        </p:nvSpPr>
        <p:spPr>
          <a:xfrm>
            <a:off x="3970338" y="8829675"/>
            <a:ext cx="3038475" cy="465138"/>
          </a:xfrm>
          <a:prstGeom prst="rect">
            <a:avLst/>
          </a:prstGeom>
        </p:spPr>
        <p:txBody>
          <a:bodyPr vert="horz" lIns="93177" tIns="46589" rIns="93177" bIns="46589" rtlCol="0" anchor="b"/>
          <a:lstStyle>
            <a:lvl1pPr algn="r" eaLnBrk="1" fontAlgn="auto" hangingPunct="1">
              <a:spcBef>
                <a:spcPts val="0"/>
              </a:spcBef>
              <a:spcAft>
                <a:spcPts val="0"/>
              </a:spcAft>
              <a:defRPr sz="1200">
                <a:latin typeface="+mn-lt"/>
                <a:cs typeface="+mn-cs"/>
              </a:defRPr>
            </a:lvl1pPr>
          </a:lstStyle>
          <a:p>
            <a:pPr>
              <a:defRPr/>
            </a:pPr>
            <a:fld id="{03D6CCE8-C8BF-4901-BD27-E018D01CEA53}" type="slidenum">
              <a:rPr lang="en-US"/>
              <a:pPr>
                <a:defRPr/>
              </a:pPr>
              <a:t>‹#›</a:t>
            </a:fld>
            <a:endParaRPr lang="en-US"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67E566E-20DD-EA37-A9C6-AA6841E4C48D}"/>
              </a:ext>
            </a:extLst>
          </p:cNvPr>
          <p:cNvSpPr>
            <a:spLocks noGrp="1"/>
          </p:cNvSpPr>
          <p:nvPr>
            <p:ph type="hdr" sz="quarter"/>
          </p:nvPr>
        </p:nvSpPr>
        <p:spPr>
          <a:xfrm>
            <a:off x="0" y="0"/>
            <a:ext cx="3038475" cy="465138"/>
          </a:xfrm>
          <a:prstGeom prst="rect">
            <a:avLst/>
          </a:prstGeom>
        </p:spPr>
        <p:txBody>
          <a:bodyPr vert="horz" lIns="93177" tIns="46589" rIns="93177" bIns="46589" rtlCol="0"/>
          <a:lstStyle>
            <a:lvl1pPr algn="l" eaLnBrk="1" fontAlgn="auto" hangingPunct="1">
              <a:spcBef>
                <a:spcPts val="0"/>
              </a:spcBef>
              <a:spcAft>
                <a:spcPts val="0"/>
              </a:spcAft>
              <a:defRPr sz="1200">
                <a:latin typeface="+mn-lt"/>
                <a:cs typeface="+mn-cs"/>
              </a:defRPr>
            </a:lvl1pPr>
          </a:lstStyle>
          <a:p>
            <a:pPr>
              <a:defRPr/>
            </a:pPr>
            <a:endParaRPr lang="en-US" dirty="0"/>
          </a:p>
        </p:txBody>
      </p:sp>
      <p:sp>
        <p:nvSpPr>
          <p:cNvPr id="3" name="Date Placeholder 2">
            <a:extLst>
              <a:ext uri="{FF2B5EF4-FFF2-40B4-BE49-F238E27FC236}">
                <a16:creationId xmlns:a16="http://schemas.microsoft.com/office/drawing/2014/main" id="{F832A0E8-7C38-4D0D-4FC3-90666D8FAF7C}"/>
              </a:ext>
            </a:extLst>
          </p:cNvPr>
          <p:cNvSpPr>
            <a:spLocks noGrp="1"/>
          </p:cNvSpPr>
          <p:nvPr>
            <p:ph type="dt" idx="1"/>
          </p:nvPr>
        </p:nvSpPr>
        <p:spPr>
          <a:xfrm>
            <a:off x="3970338" y="0"/>
            <a:ext cx="3038475" cy="465138"/>
          </a:xfrm>
          <a:prstGeom prst="rect">
            <a:avLst/>
          </a:prstGeom>
        </p:spPr>
        <p:txBody>
          <a:bodyPr vert="horz" lIns="93177" tIns="46589" rIns="93177" bIns="46589" rtlCol="0"/>
          <a:lstStyle>
            <a:lvl1pPr algn="r" eaLnBrk="1" fontAlgn="auto" hangingPunct="1">
              <a:spcBef>
                <a:spcPts val="0"/>
              </a:spcBef>
              <a:spcAft>
                <a:spcPts val="0"/>
              </a:spcAft>
              <a:defRPr sz="1200">
                <a:latin typeface="+mn-lt"/>
                <a:cs typeface="+mn-cs"/>
              </a:defRPr>
            </a:lvl1pPr>
          </a:lstStyle>
          <a:p>
            <a:pPr>
              <a:defRPr/>
            </a:pPr>
            <a:fld id="{30B01582-C1AA-4ABA-AB64-5AEE8F034D6E}" type="datetimeFigureOut">
              <a:rPr lang="en-US"/>
              <a:pPr>
                <a:defRPr/>
              </a:pPr>
              <a:t>8/28/2023</a:t>
            </a:fld>
            <a:endParaRPr lang="en-US" dirty="0"/>
          </a:p>
        </p:txBody>
      </p:sp>
      <p:sp>
        <p:nvSpPr>
          <p:cNvPr id="4" name="Slide Image Placeholder 3">
            <a:extLst>
              <a:ext uri="{FF2B5EF4-FFF2-40B4-BE49-F238E27FC236}">
                <a16:creationId xmlns:a16="http://schemas.microsoft.com/office/drawing/2014/main" id="{1657C9A8-989F-0566-3659-791FDFFFFC9B}"/>
              </a:ext>
            </a:extLst>
          </p:cNvPr>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dirty="0"/>
          </a:p>
        </p:txBody>
      </p:sp>
      <p:sp>
        <p:nvSpPr>
          <p:cNvPr id="5" name="Notes Placeholder 4">
            <a:extLst>
              <a:ext uri="{FF2B5EF4-FFF2-40B4-BE49-F238E27FC236}">
                <a16:creationId xmlns:a16="http://schemas.microsoft.com/office/drawing/2014/main" id="{D344FF33-A7C5-A4C5-7A79-F15E2F811460}"/>
              </a:ext>
            </a:extLst>
          </p:cNvPr>
          <p:cNvSpPr>
            <a:spLocks noGrp="1"/>
          </p:cNvSpPr>
          <p:nvPr>
            <p:ph type="body" sz="quarter" idx="3"/>
          </p:nvPr>
        </p:nvSpPr>
        <p:spPr>
          <a:xfrm>
            <a:off x="701675" y="4416425"/>
            <a:ext cx="5607050" cy="4183063"/>
          </a:xfrm>
          <a:prstGeom prst="rect">
            <a:avLst/>
          </a:prstGeom>
        </p:spPr>
        <p:txBody>
          <a:bodyPr vert="horz" lIns="93177" tIns="46589" rIns="93177" bIns="46589"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200330A5-45B3-4F45-A404-55BD28ED1DDB}"/>
              </a:ext>
            </a:extLst>
          </p:cNvPr>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eaLnBrk="1" fontAlgn="auto" hangingPunct="1">
              <a:spcBef>
                <a:spcPts val="0"/>
              </a:spcBef>
              <a:spcAft>
                <a:spcPts val="0"/>
              </a:spcAft>
              <a:defRPr sz="1200">
                <a:latin typeface="+mn-lt"/>
                <a:cs typeface="+mn-cs"/>
              </a:defRPr>
            </a:lvl1pPr>
          </a:lstStyle>
          <a:p>
            <a:pPr>
              <a:defRPr/>
            </a:pPr>
            <a:endParaRPr lang="en-US" dirty="0"/>
          </a:p>
        </p:txBody>
      </p:sp>
      <p:sp>
        <p:nvSpPr>
          <p:cNvPr id="7" name="Slide Number Placeholder 6">
            <a:extLst>
              <a:ext uri="{FF2B5EF4-FFF2-40B4-BE49-F238E27FC236}">
                <a16:creationId xmlns:a16="http://schemas.microsoft.com/office/drawing/2014/main" id="{934CED69-5158-1A69-EE65-E89732B2F235}"/>
              </a:ext>
            </a:extLst>
          </p:cNvPr>
          <p:cNvSpPr>
            <a:spLocks noGrp="1"/>
          </p:cNvSpPr>
          <p:nvPr>
            <p:ph type="sldNum" sz="quarter" idx="5"/>
          </p:nvPr>
        </p:nvSpPr>
        <p:spPr>
          <a:xfrm>
            <a:off x="3970338" y="8829675"/>
            <a:ext cx="3038475" cy="465138"/>
          </a:xfrm>
          <a:prstGeom prst="rect">
            <a:avLst/>
          </a:prstGeom>
        </p:spPr>
        <p:txBody>
          <a:bodyPr vert="horz" lIns="93177" tIns="46589" rIns="93177" bIns="46589" rtlCol="0" anchor="b"/>
          <a:lstStyle>
            <a:lvl1pPr algn="r" eaLnBrk="1" fontAlgn="auto" hangingPunct="1">
              <a:spcBef>
                <a:spcPts val="0"/>
              </a:spcBef>
              <a:spcAft>
                <a:spcPts val="0"/>
              </a:spcAft>
              <a:defRPr sz="1200">
                <a:latin typeface="+mn-lt"/>
                <a:cs typeface="+mn-cs"/>
              </a:defRPr>
            </a:lvl1pPr>
          </a:lstStyle>
          <a:p>
            <a:pPr>
              <a:defRPr/>
            </a:pPr>
            <a:fld id="{8E0DD974-8C68-4D02-8427-C81BE2F83221}"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project-open-data.cio.gov/open-licenses/"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s://www.federalregister.gov/d/2017-00910/p-264"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a:extLst>
              <a:ext uri="{FF2B5EF4-FFF2-40B4-BE49-F238E27FC236}">
                <a16:creationId xmlns:a16="http://schemas.microsoft.com/office/drawing/2014/main" id="{B0E692A4-8C50-E1C9-1072-14E5D4CF29D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a:extLst>
              <a:ext uri="{FF2B5EF4-FFF2-40B4-BE49-F238E27FC236}">
                <a16:creationId xmlns:a16="http://schemas.microsoft.com/office/drawing/2014/main" id="{B19DCDCD-4A51-BFBF-485F-564E838FA8A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a:t>Welcome to this EIR informational slide on broad requirements of our program.</a:t>
            </a:r>
          </a:p>
          <a:p>
            <a:pPr eaLnBrk="1" hangingPunct="1"/>
            <a:endParaRPr lang="en-US" altLang="en-US" dirty="0"/>
          </a:p>
          <a:p>
            <a:pPr eaLnBrk="1" hangingPunct="1"/>
            <a:r>
              <a:rPr lang="en-US" altLang="en-US" dirty="0"/>
              <a:t>In your EIR application, you must address the appropriate absolute priorities, including evidence, and the selection criteria.   These are all discussed in other informational slides.  </a:t>
            </a:r>
          </a:p>
          <a:p>
            <a:pPr eaLnBrk="1" hangingPunct="1"/>
            <a:endParaRPr lang="en-US" altLang="en-US" dirty="0"/>
          </a:p>
          <a:p>
            <a:pPr eaLnBrk="1" hangingPunct="1"/>
            <a:r>
              <a:rPr lang="en-US" altLang="en-US" dirty="0"/>
              <a:t>In these informational slides, we’re going to introduce a variety of other important requirements that apply to all applicants.</a:t>
            </a:r>
          </a:p>
          <a:p>
            <a:pPr eaLnBrk="1" hangingPunct="1"/>
            <a:endParaRPr lang="en-US" altLang="en-US" dirty="0"/>
          </a:p>
          <a:p>
            <a:pPr eaLnBrk="1" hangingPunct="1"/>
            <a:r>
              <a:rPr lang="en-US" altLang="en-US" dirty="0"/>
              <a:t>If you are planning to apply to EIR, you should read carefully the specific notice inviting applications (NIA) and the specific application package for the competition to which you are applying.  These slides are for information purposes only, and applicants should rely upon the NIA for the official competition requirements.</a:t>
            </a:r>
          </a:p>
          <a:p>
            <a:pPr eaLnBrk="1" hangingPunct="1"/>
            <a:endParaRPr lang="en-US" altLang="en-US" dirty="0"/>
          </a:p>
        </p:txBody>
      </p:sp>
      <p:sp>
        <p:nvSpPr>
          <p:cNvPr id="4" name="Slide Number Placeholder 3">
            <a:extLst>
              <a:ext uri="{FF2B5EF4-FFF2-40B4-BE49-F238E27FC236}">
                <a16:creationId xmlns:a16="http://schemas.microsoft.com/office/drawing/2014/main" id="{F9E9C05E-3DA7-7308-A9E4-E97C0093B647}"/>
              </a:ext>
            </a:extLst>
          </p:cNvPr>
          <p:cNvSpPr>
            <a:spLocks noGrp="1"/>
          </p:cNvSpPr>
          <p:nvPr>
            <p:ph type="sldNum" sz="quarter" idx="5"/>
          </p:nvPr>
        </p:nvSpPr>
        <p:spPr/>
        <p:txBody>
          <a:bodyPr/>
          <a:lstStyle/>
          <a:p>
            <a:pPr>
              <a:defRPr/>
            </a:pPr>
            <a:fld id="{EDDC36A5-B6D5-4086-83BE-84F2926AA657}" type="slidenum">
              <a:rPr lang="en-US" smtClean="0"/>
              <a:pPr>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a:extLst>
              <a:ext uri="{FF2B5EF4-FFF2-40B4-BE49-F238E27FC236}">
                <a16:creationId xmlns:a16="http://schemas.microsoft.com/office/drawing/2014/main" id="{FEC44ADA-3860-F7B5-D934-DD6D2708E366}"/>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a:extLst>
              <a:ext uri="{FF2B5EF4-FFF2-40B4-BE49-F238E27FC236}">
                <a16:creationId xmlns:a16="http://schemas.microsoft.com/office/drawing/2014/main" id="{25F9878F-90FB-8346-6613-C32ADEB809C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a:p>
        </p:txBody>
      </p:sp>
      <p:sp>
        <p:nvSpPr>
          <p:cNvPr id="4" name="Slide Number Placeholder 3">
            <a:extLst>
              <a:ext uri="{FF2B5EF4-FFF2-40B4-BE49-F238E27FC236}">
                <a16:creationId xmlns:a16="http://schemas.microsoft.com/office/drawing/2014/main" id="{00C5B032-B011-1021-C3C1-49C345646220}"/>
              </a:ext>
            </a:extLst>
          </p:cNvPr>
          <p:cNvSpPr>
            <a:spLocks noGrp="1"/>
          </p:cNvSpPr>
          <p:nvPr>
            <p:ph type="sldNum" sz="quarter" idx="5"/>
          </p:nvPr>
        </p:nvSpPr>
        <p:spPr/>
        <p:txBody>
          <a:bodyPr/>
          <a:lstStyle/>
          <a:p>
            <a:pPr>
              <a:defRPr/>
            </a:pPr>
            <a:fld id="{E9B37E34-E23B-4639-8FF5-C415985FCB20}" type="slidenum">
              <a:rPr lang="en-US" smtClean="0"/>
              <a:pPr>
                <a:defRPr/>
              </a:pPr>
              <a:t>11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51E7136E-9BAB-A0E8-AA7E-11BA0931813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47B736A3-C177-2899-3D73-D7074442756D}"/>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a:p>
        </p:txBody>
      </p:sp>
      <p:sp>
        <p:nvSpPr>
          <p:cNvPr id="4" name="Slide Number Placeholder 3">
            <a:extLst>
              <a:ext uri="{FF2B5EF4-FFF2-40B4-BE49-F238E27FC236}">
                <a16:creationId xmlns:a16="http://schemas.microsoft.com/office/drawing/2014/main" id="{1BD99422-93AF-F8C5-C642-3206660DB1A2}"/>
              </a:ext>
            </a:extLst>
          </p:cNvPr>
          <p:cNvSpPr>
            <a:spLocks noGrp="1"/>
          </p:cNvSpPr>
          <p:nvPr>
            <p:ph type="sldNum" sz="quarter" idx="5"/>
          </p:nvPr>
        </p:nvSpPr>
        <p:spPr/>
        <p:txBody>
          <a:bodyPr/>
          <a:lstStyle/>
          <a:p>
            <a:pPr>
              <a:defRPr/>
            </a:pPr>
            <a:fld id="{C0F79B57-B36C-467C-ADC2-C9A3F43AC98E}" type="slidenum">
              <a:rPr lang="en-US" smtClean="0"/>
              <a:pPr>
                <a:defRPr/>
              </a:pPr>
              <a:t>12</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F30C00F3-E267-A0CE-DD26-D5AB372DFA5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id="{536EAED4-CBDA-3F39-82F7-6478F49E4D4B}"/>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a:p>
        </p:txBody>
      </p:sp>
      <p:sp>
        <p:nvSpPr>
          <p:cNvPr id="4" name="Slide Number Placeholder 3">
            <a:extLst>
              <a:ext uri="{FF2B5EF4-FFF2-40B4-BE49-F238E27FC236}">
                <a16:creationId xmlns:a16="http://schemas.microsoft.com/office/drawing/2014/main" id="{DE882551-5E0D-BD16-187F-17DCC9B22B80}"/>
              </a:ext>
            </a:extLst>
          </p:cNvPr>
          <p:cNvSpPr>
            <a:spLocks noGrp="1"/>
          </p:cNvSpPr>
          <p:nvPr>
            <p:ph type="sldNum" sz="quarter" idx="5"/>
          </p:nvPr>
        </p:nvSpPr>
        <p:spPr/>
        <p:txBody>
          <a:bodyPr/>
          <a:lstStyle/>
          <a:p>
            <a:pPr>
              <a:defRPr/>
            </a:pPr>
            <a:fld id="{78DA5AE4-D611-494C-B895-075A134D5B0F}" type="slidenum">
              <a:rPr lang="en-US" smtClean="0"/>
              <a:pPr>
                <a:defRPr/>
              </a:pPr>
              <a:t>13</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0E5C4F78-AFC7-FD0E-03CF-436961A21D6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E96119EA-9C44-4359-76DF-5B1332B09A79}"/>
              </a:ext>
            </a:extLst>
          </p:cNvPr>
          <p:cNvSpPr>
            <a:spLocks noGrp="1"/>
          </p:cNvSpPr>
          <p:nvPr>
            <p:ph type="body" idx="1"/>
          </p:nvPr>
        </p:nvSpPr>
        <p:spPr/>
        <p:txBody>
          <a:bodyPr/>
          <a:lstStyle/>
          <a:p>
            <a:pPr eaLnBrk="1" hangingPunct="1">
              <a:spcBef>
                <a:spcPts val="0"/>
              </a:spcBef>
              <a:spcAft>
                <a:spcPts val="0"/>
              </a:spcAft>
              <a:defRPr/>
            </a:pPr>
            <a:r>
              <a:rPr lang="en-US" i="1" dirty="0">
                <a:solidFill>
                  <a:srgbClr val="464648"/>
                </a:solidFill>
                <a:latin typeface="Raleway"/>
                <a:ea typeface="Raleway"/>
                <a:cs typeface="Raleway"/>
                <a:sym typeface="Raleway"/>
              </a:rPr>
              <a:t>The open license also must contain—</a:t>
            </a:r>
          </a:p>
          <a:p>
            <a:pPr marL="457200" indent="-355600" eaLnBrk="1" hangingPunct="1">
              <a:spcBef>
                <a:spcPts val="1000"/>
              </a:spcBef>
              <a:spcAft>
                <a:spcPts val="0"/>
              </a:spcAft>
              <a:buClr>
                <a:srgbClr val="464648"/>
              </a:buClr>
              <a:buSzPts val="2000"/>
              <a:buFont typeface="Raleway"/>
              <a:buAutoNum type="arabicParenR"/>
              <a:defRPr/>
            </a:pPr>
            <a:r>
              <a:rPr lang="en-US" i="1" dirty="0">
                <a:solidFill>
                  <a:srgbClr val="464648"/>
                </a:solidFill>
                <a:latin typeface="Raleway"/>
                <a:ea typeface="Raleway"/>
                <a:cs typeface="Raleway"/>
                <a:sym typeface="Raleway"/>
              </a:rPr>
              <a:t>A symbol or device that readily communicates to users the permissions granted concerning the use of the copyrightable work;</a:t>
            </a:r>
          </a:p>
          <a:p>
            <a:pPr marL="457200" indent="-355600" eaLnBrk="1" hangingPunct="1">
              <a:spcBef>
                <a:spcPts val="1000"/>
              </a:spcBef>
              <a:spcAft>
                <a:spcPts val="0"/>
              </a:spcAft>
              <a:buClr>
                <a:srgbClr val="464648"/>
              </a:buClr>
              <a:buSzPts val="2000"/>
              <a:buFont typeface="Raleway"/>
              <a:buAutoNum type="arabicParenR"/>
              <a:defRPr/>
            </a:pPr>
            <a:r>
              <a:rPr lang="en-US" i="1" dirty="0">
                <a:solidFill>
                  <a:srgbClr val="464648"/>
                </a:solidFill>
                <a:latin typeface="Raleway"/>
                <a:ea typeface="Raleway"/>
                <a:cs typeface="Raleway"/>
                <a:sym typeface="Raleway"/>
              </a:rPr>
              <a:t>Machine-readable code for digital resources;</a:t>
            </a:r>
          </a:p>
          <a:p>
            <a:pPr marL="457200" indent="-355600" eaLnBrk="1" hangingPunct="1">
              <a:spcBef>
                <a:spcPts val="1000"/>
              </a:spcBef>
              <a:spcAft>
                <a:spcPts val="0"/>
              </a:spcAft>
              <a:buClr>
                <a:srgbClr val="464648"/>
              </a:buClr>
              <a:buSzPts val="2000"/>
              <a:buFont typeface="Raleway"/>
              <a:buAutoNum type="arabicParenR"/>
              <a:defRPr/>
            </a:pPr>
            <a:r>
              <a:rPr lang="en-US" i="1" dirty="0">
                <a:solidFill>
                  <a:srgbClr val="464648"/>
                </a:solidFill>
                <a:latin typeface="Raleway"/>
                <a:ea typeface="Raleway"/>
                <a:cs typeface="Raleway"/>
                <a:sym typeface="Raleway"/>
              </a:rPr>
              <a:t>Readily accessed legal terms; and</a:t>
            </a:r>
          </a:p>
          <a:p>
            <a:pPr marL="457200" indent="-355600" eaLnBrk="1" hangingPunct="1">
              <a:spcBef>
                <a:spcPts val="1000"/>
              </a:spcBef>
              <a:spcAft>
                <a:spcPts val="0"/>
              </a:spcAft>
              <a:buClr>
                <a:srgbClr val="464648"/>
              </a:buClr>
              <a:buSzPts val="2000"/>
              <a:buFont typeface="Raleway"/>
              <a:buAutoNum type="arabicParenR"/>
              <a:defRPr/>
            </a:pPr>
            <a:r>
              <a:rPr lang="en-US" i="1" dirty="0">
                <a:solidFill>
                  <a:srgbClr val="464648"/>
                </a:solidFill>
                <a:latin typeface="Raleway"/>
                <a:ea typeface="Raleway"/>
                <a:cs typeface="Raleway"/>
                <a:sym typeface="Raleway"/>
              </a:rPr>
              <a:t>The statement of attribution and disclaimer specified in 34 CFR 75.620(b).</a:t>
            </a:r>
          </a:p>
          <a:p>
            <a:pPr marL="101600" eaLnBrk="1" hangingPunct="1">
              <a:spcBef>
                <a:spcPts val="1000"/>
              </a:spcBef>
              <a:spcAft>
                <a:spcPts val="0"/>
              </a:spcAft>
              <a:buClr>
                <a:srgbClr val="464648"/>
              </a:buClr>
              <a:buSzPts val="2000"/>
              <a:buFont typeface="Raleway"/>
              <a:buNone/>
              <a:defRPr/>
            </a:pPr>
            <a:endParaRPr lang="en-US" i="1" dirty="0">
              <a:solidFill>
                <a:srgbClr val="464648"/>
              </a:solidFill>
              <a:latin typeface="Raleway"/>
              <a:ea typeface="Raleway"/>
              <a:cs typeface="Raleway"/>
              <a:sym typeface="Raleway"/>
            </a:endParaRPr>
          </a:p>
          <a:p>
            <a:pPr eaLnBrk="1" hangingPunct="1">
              <a:spcBef>
                <a:spcPts val="0"/>
              </a:spcBef>
              <a:spcAft>
                <a:spcPts val="0"/>
              </a:spcAft>
              <a:defRPr/>
            </a:pPr>
            <a:r>
              <a:rPr lang="en-US" dirty="0">
                <a:solidFill>
                  <a:srgbClr val="464648"/>
                </a:solidFill>
                <a:latin typeface="Raleway"/>
                <a:ea typeface="Raleway"/>
                <a:cs typeface="Raleway"/>
                <a:sym typeface="Raleway"/>
              </a:rPr>
              <a:t>Requirements for license</a:t>
            </a:r>
          </a:p>
          <a:p>
            <a:pPr marL="914400" indent="-355600" eaLnBrk="1" hangingPunct="1">
              <a:spcBef>
                <a:spcPts val="1000"/>
              </a:spcBef>
              <a:spcAft>
                <a:spcPts val="0"/>
              </a:spcAft>
              <a:buClr>
                <a:srgbClr val="E75200"/>
              </a:buClr>
              <a:buSzPts val="2000"/>
              <a:buFont typeface="Raleway"/>
              <a:buChar char="○"/>
              <a:defRPr/>
            </a:pPr>
            <a:r>
              <a:rPr lang="en-US" dirty="0">
                <a:solidFill>
                  <a:srgbClr val="464648"/>
                </a:solidFill>
                <a:latin typeface="Raleway"/>
                <a:ea typeface="Raleway"/>
                <a:cs typeface="Raleway"/>
                <a:sym typeface="Raleway"/>
              </a:rPr>
              <a:t>Worldwide, non-exclusive, royalty-free, perpetual, and irrevocable </a:t>
            </a:r>
          </a:p>
          <a:p>
            <a:pPr eaLnBrk="1" hangingPunct="1">
              <a:spcBef>
                <a:spcPts val="0"/>
              </a:spcBef>
              <a:spcAft>
                <a:spcPts val="0"/>
              </a:spcAft>
              <a:defRPr/>
            </a:pPr>
            <a:endParaRPr lang="en-US" dirty="0">
              <a:solidFill>
                <a:srgbClr val="464648"/>
              </a:solidFill>
              <a:latin typeface="Raleway"/>
              <a:ea typeface="Raleway"/>
              <a:cs typeface="Raleway"/>
              <a:sym typeface="Raleway"/>
            </a:endParaRPr>
          </a:p>
          <a:p>
            <a:pPr eaLnBrk="1" hangingPunct="1">
              <a:spcBef>
                <a:spcPts val="0"/>
              </a:spcBef>
              <a:spcAft>
                <a:spcPts val="0"/>
              </a:spcAft>
              <a:defRPr/>
            </a:pPr>
            <a:r>
              <a:rPr lang="en-US" dirty="0">
                <a:solidFill>
                  <a:srgbClr val="464648"/>
                </a:solidFill>
                <a:latin typeface="Raleway"/>
                <a:ea typeface="Raleway"/>
                <a:cs typeface="Raleway"/>
                <a:sym typeface="Raleway"/>
              </a:rPr>
              <a:t>Resources</a:t>
            </a:r>
          </a:p>
          <a:p>
            <a:pPr eaLnBrk="1" hangingPunct="1">
              <a:spcBef>
                <a:spcPts val="1000"/>
              </a:spcBef>
              <a:spcAft>
                <a:spcPts val="0"/>
              </a:spcAft>
              <a:defRPr/>
            </a:pPr>
            <a:r>
              <a:rPr lang="en-US" u="sng" dirty="0">
                <a:solidFill>
                  <a:schemeClr val="hlink"/>
                </a:solidFill>
                <a:latin typeface="Raleway"/>
                <a:ea typeface="Raleway"/>
                <a:cs typeface="Raleway"/>
                <a:sym typeface="Raleway"/>
                <a:hlinkClick r:id="rId3"/>
              </a:rPr>
              <a:t>https://project-open-data.cio.gov/open-licenses/</a:t>
            </a:r>
            <a:r>
              <a:rPr lang="en-US" dirty="0">
                <a:solidFill>
                  <a:srgbClr val="464648"/>
                </a:solidFill>
                <a:latin typeface="Raleway"/>
                <a:ea typeface="Raleway"/>
                <a:cs typeface="Raleway"/>
                <a:sym typeface="Raleway"/>
              </a:rPr>
              <a:t> </a:t>
            </a:r>
          </a:p>
          <a:p>
            <a:pPr eaLnBrk="1" hangingPunct="1">
              <a:spcBef>
                <a:spcPts val="0"/>
              </a:spcBef>
              <a:spcAft>
                <a:spcPts val="0"/>
              </a:spcAft>
              <a:buClr>
                <a:schemeClr val="dk1"/>
              </a:buClr>
              <a:buSzPts val="1100"/>
              <a:buFont typeface="Arial"/>
              <a:buNone/>
              <a:defRPr/>
            </a:pPr>
            <a:r>
              <a:rPr lang="en-US" u="sng" dirty="0">
                <a:solidFill>
                  <a:schemeClr val="hlink"/>
                </a:solidFill>
                <a:latin typeface="Raleway"/>
                <a:ea typeface="Raleway"/>
                <a:cs typeface="Raleway"/>
                <a:sym typeface="Raleway"/>
                <a:hlinkClick r:id="rId4"/>
              </a:rPr>
              <a:t>https://www.federalregister.gov/d/2017-00910/p-264</a:t>
            </a:r>
            <a:endParaRPr lang="en-US" dirty="0">
              <a:solidFill>
                <a:srgbClr val="464648"/>
              </a:solidFill>
              <a:latin typeface="Raleway"/>
              <a:ea typeface="Raleway"/>
              <a:cs typeface="Raleway"/>
              <a:sym typeface="Raleway"/>
            </a:endParaRPr>
          </a:p>
          <a:p>
            <a:pPr marL="101600" eaLnBrk="1" hangingPunct="1">
              <a:spcBef>
                <a:spcPts val="1000"/>
              </a:spcBef>
              <a:spcAft>
                <a:spcPts val="0"/>
              </a:spcAft>
              <a:buClr>
                <a:srgbClr val="464648"/>
              </a:buClr>
              <a:buSzPts val="2000"/>
              <a:buFont typeface="Raleway"/>
              <a:buNone/>
              <a:defRPr/>
            </a:pPr>
            <a:endParaRPr lang="en-US" i="1" dirty="0">
              <a:solidFill>
                <a:srgbClr val="464648"/>
              </a:solidFill>
              <a:latin typeface="Raleway"/>
              <a:ea typeface="Raleway"/>
              <a:cs typeface="Raleway"/>
              <a:sym typeface="Raleway"/>
            </a:endParaRPr>
          </a:p>
          <a:p>
            <a:pPr eaLnBrk="1" hangingPunct="1">
              <a:defRPr/>
            </a:pPr>
            <a:endParaRPr lang="en-US" dirty="0"/>
          </a:p>
        </p:txBody>
      </p:sp>
      <p:sp>
        <p:nvSpPr>
          <p:cNvPr id="4" name="Slide Number Placeholder 3">
            <a:extLst>
              <a:ext uri="{FF2B5EF4-FFF2-40B4-BE49-F238E27FC236}">
                <a16:creationId xmlns:a16="http://schemas.microsoft.com/office/drawing/2014/main" id="{51AF4A8C-C351-1E38-15C3-31CDAFEE7778}"/>
              </a:ext>
            </a:extLst>
          </p:cNvPr>
          <p:cNvSpPr>
            <a:spLocks noGrp="1"/>
          </p:cNvSpPr>
          <p:nvPr>
            <p:ph type="sldNum" sz="quarter" idx="5"/>
          </p:nvPr>
        </p:nvSpPr>
        <p:spPr/>
        <p:txBody>
          <a:bodyPr/>
          <a:lstStyle/>
          <a:p>
            <a:pPr>
              <a:defRPr/>
            </a:pPr>
            <a:fld id="{9C61E655-9B68-40BE-98C9-F4E4CEFD6446}" type="slidenum">
              <a:rPr lang="en-US" smtClean="0"/>
              <a:pPr>
                <a:defRPr/>
              </a:pPr>
              <a:t>14</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EB598B68-8902-6B47-DE7E-2E1961FC5ED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a:extLst>
              <a:ext uri="{FF2B5EF4-FFF2-40B4-BE49-F238E27FC236}">
                <a16:creationId xmlns:a16="http://schemas.microsoft.com/office/drawing/2014/main" id="{AC32A211-2C77-6399-A4E3-A8098950FB34}"/>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a:p>
        </p:txBody>
      </p:sp>
      <p:sp>
        <p:nvSpPr>
          <p:cNvPr id="4" name="Slide Number Placeholder 3">
            <a:extLst>
              <a:ext uri="{FF2B5EF4-FFF2-40B4-BE49-F238E27FC236}">
                <a16:creationId xmlns:a16="http://schemas.microsoft.com/office/drawing/2014/main" id="{30053298-95CA-5DE1-3213-386D6E310A14}"/>
              </a:ext>
            </a:extLst>
          </p:cNvPr>
          <p:cNvSpPr>
            <a:spLocks noGrp="1"/>
          </p:cNvSpPr>
          <p:nvPr>
            <p:ph type="sldNum" sz="quarter" idx="5"/>
          </p:nvPr>
        </p:nvSpPr>
        <p:spPr/>
        <p:txBody>
          <a:bodyPr/>
          <a:lstStyle/>
          <a:p>
            <a:pPr>
              <a:defRPr/>
            </a:pPr>
            <a:fld id="{DC32718F-F86E-491A-91D5-A5143D28BA25}" type="slidenum">
              <a:rPr lang="en-US" smtClean="0"/>
              <a:pPr>
                <a:defRPr/>
              </a:pPr>
              <a:t>15</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1F9BAFE4-7C95-9D61-2682-D7404E2519C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a:extLst>
              <a:ext uri="{FF2B5EF4-FFF2-40B4-BE49-F238E27FC236}">
                <a16:creationId xmlns:a16="http://schemas.microsoft.com/office/drawing/2014/main" id="{CE408A01-AFE9-E219-D3D6-A96A29DFFF74}"/>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a:t>The Department is NOT able to make determinations regarding the applicability of exceptions during the pre-application phase. </a:t>
            </a:r>
          </a:p>
          <a:p>
            <a:pPr eaLnBrk="1" hangingPunct="1"/>
            <a:endParaRPr lang="en-US" altLang="en-US" dirty="0"/>
          </a:p>
        </p:txBody>
      </p:sp>
      <p:sp>
        <p:nvSpPr>
          <p:cNvPr id="4" name="Slide Number Placeholder 3">
            <a:extLst>
              <a:ext uri="{FF2B5EF4-FFF2-40B4-BE49-F238E27FC236}">
                <a16:creationId xmlns:a16="http://schemas.microsoft.com/office/drawing/2014/main" id="{44B65657-9676-BA45-7839-40DD06F7EBB9}"/>
              </a:ext>
            </a:extLst>
          </p:cNvPr>
          <p:cNvSpPr>
            <a:spLocks noGrp="1"/>
          </p:cNvSpPr>
          <p:nvPr>
            <p:ph type="sldNum" sz="quarter" idx="5"/>
          </p:nvPr>
        </p:nvSpPr>
        <p:spPr/>
        <p:txBody>
          <a:bodyPr/>
          <a:lstStyle/>
          <a:p>
            <a:pPr>
              <a:defRPr/>
            </a:pPr>
            <a:fld id="{EBF9734F-130B-4723-A938-3EE9B8F97C25}" type="slidenum">
              <a:rPr lang="en-US" smtClean="0"/>
              <a:pPr>
                <a:defRPr/>
              </a:pPr>
              <a:t>16</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3E409E3E-DC5F-5339-6D45-B3554B00C10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a:extLst>
              <a:ext uri="{FF2B5EF4-FFF2-40B4-BE49-F238E27FC236}">
                <a16:creationId xmlns:a16="http://schemas.microsoft.com/office/drawing/2014/main" id="{265CF3EB-05C1-F0BB-EEDC-D6B0C72692B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a:t>Failure to comply with this requirement may result in a grant being closed in noncompliance.</a:t>
            </a:r>
          </a:p>
        </p:txBody>
      </p:sp>
      <p:sp>
        <p:nvSpPr>
          <p:cNvPr id="4" name="Slide Number Placeholder 3">
            <a:extLst>
              <a:ext uri="{FF2B5EF4-FFF2-40B4-BE49-F238E27FC236}">
                <a16:creationId xmlns:a16="http://schemas.microsoft.com/office/drawing/2014/main" id="{53AB489E-C089-32FE-CEF6-7B2ED5707A0E}"/>
              </a:ext>
            </a:extLst>
          </p:cNvPr>
          <p:cNvSpPr>
            <a:spLocks noGrp="1"/>
          </p:cNvSpPr>
          <p:nvPr>
            <p:ph type="sldNum" sz="quarter" idx="5"/>
          </p:nvPr>
        </p:nvSpPr>
        <p:spPr/>
        <p:txBody>
          <a:bodyPr/>
          <a:lstStyle/>
          <a:p>
            <a:pPr>
              <a:defRPr/>
            </a:pPr>
            <a:fld id="{54D7FDB8-EBFC-4484-B3E8-95D4F7A1CA91}" type="slidenum">
              <a:rPr lang="en-US" smtClean="0"/>
              <a:pPr>
                <a:defRPr/>
              </a:pPr>
              <a:t>17</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91DB2AAF-61BF-C5A8-7934-BE8E3640B46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a:extLst>
              <a:ext uri="{FF2B5EF4-FFF2-40B4-BE49-F238E27FC236}">
                <a16:creationId xmlns:a16="http://schemas.microsoft.com/office/drawing/2014/main" id="{4C24A2AB-8D02-2C53-4EFF-45344974AF4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a:t>As stated in the NIA, all grantees must submit annual and final performance reports with information on performance measures.</a:t>
            </a:r>
          </a:p>
          <a:p>
            <a:pPr eaLnBrk="1" hangingPunct="1"/>
            <a:r>
              <a:rPr lang="en-US" altLang="en-US" dirty="0"/>
              <a:t>The Application Package includes additional instructions for completing performance measures. </a:t>
            </a:r>
          </a:p>
        </p:txBody>
      </p:sp>
      <p:sp>
        <p:nvSpPr>
          <p:cNvPr id="4" name="Slide Number Placeholder 3">
            <a:extLst>
              <a:ext uri="{FF2B5EF4-FFF2-40B4-BE49-F238E27FC236}">
                <a16:creationId xmlns:a16="http://schemas.microsoft.com/office/drawing/2014/main" id="{7DF06A7E-9623-E06A-FFB3-094CB24BF62C}"/>
              </a:ext>
            </a:extLst>
          </p:cNvPr>
          <p:cNvSpPr>
            <a:spLocks noGrp="1"/>
          </p:cNvSpPr>
          <p:nvPr>
            <p:ph type="sldNum" sz="quarter" idx="5"/>
          </p:nvPr>
        </p:nvSpPr>
        <p:spPr/>
        <p:txBody>
          <a:bodyPr/>
          <a:lstStyle/>
          <a:p>
            <a:pPr>
              <a:defRPr/>
            </a:pPr>
            <a:fld id="{4A3DA489-AAAF-4433-8C70-82200F2E9A95}" type="slidenum">
              <a:rPr lang="en-US" smtClean="0"/>
              <a:pPr>
                <a:defRPr/>
              </a:pPr>
              <a:t>18</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359AD378-4D6A-BF7C-F5A5-0AF1A274364F}"/>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a:extLst>
              <a:ext uri="{FF2B5EF4-FFF2-40B4-BE49-F238E27FC236}">
                <a16:creationId xmlns:a16="http://schemas.microsoft.com/office/drawing/2014/main" id="{99B2D9C9-1ED9-1CE9-A39E-46D096498B70}"/>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a:t>The EIR notices defines performance measure and performance target. </a:t>
            </a:r>
          </a:p>
          <a:p>
            <a:pPr eaLnBrk="1" hangingPunct="1"/>
            <a:endParaRPr lang="en-US" altLang="en-US" dirty="0"/>
          </a:p>
        </p:txBody>
      </p:sp>
      <p:sp>
        <p:nvSpPr>
          <p:cNvPr id="4" name="Slide Number Placeholder 3">
            <a:extLst>
              <a:ext uri="{FF2B5EF4-FFF2-40B4-BE49-F238E27FC236}">
                <a16:creationId xmlns:a16="http://schemas.microsoft.com/office/drawing/2014/main" id="{1AA4D4CE-53F5-E146-83EF-72A09F52C8F6}"/>
              </a:ext>
            </a:extLst>
          </p:cNvPr>
          <p:cNvSpPr>
            <a:spLocks noGrp="1"/>
          </p:cNvSpPr>
          <p:nvPr>
            <p:ph type="sldNum" sz="quarter" idx="5"/>
          </p:nvPr>
        </p:nvSpPr>
        <p:spPr/>
        <p:txBody>
          <a:bodyPr/>
          <a:lstStyle/>
          <a:p>
            <a:pPr>
              <a:defRPr/>
            </a:pPr>
            <a:fld id="{6AD1959D-8A5C-4F9E-9146-370D2B37E571}" type="slidenum">
              <a:rPr lang="en-US" smtClean="0"/>
              <a:pPr>
                <a:defRPr/>
              </a:pPr>
              <a:t>19</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a:extLst>
              <a:ext uri="{FF2B5EF4-FFF2-40B4-BE49-F238E27FC236}">
                <a16:creationId xmlns:a16="http://schemas.microsoft.com/office/drawing/2014/main" id="{851B28CB-95A5-CD51-2561-124E8C4BB74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5C5347B0-D7D3-52B0-56F9-18B02B913342}"/>
              </a:ext>
            </a:extLst>
          </p:cNvPr>
          <p:cNvSpPr>
            <a:spLocks noGrp="1"/>
          </p:cNvSpPr>
          <p:nvPr>
            <p:ph type="body" idx="1"/>
          </p:nvPr>
        </p:nvSpPr>
        <p:spPr/>
        <p:txBody>
          <a:bodyPr>
            <a:normAutofit fontScale="92500" lnSpcReduction="10000"/>
          </a:bodyPr>
          <a:lstStyle/>
          <a:p>
            <a:pPr eaLnBrk="1" hangingPunct="1">
              <a:defRPr/>
            </a:pPr>
            <a:r>
              <a:rPr lang="en-US" dirty="0"/>
              <a:t>Applicants must propose project-specific performance measures and performance targets consistent with the objectives of the proposed project.  Applications must provide the following information as directed under 34 CFR 75.110(b) and (c):</a:t>
            </a:r>
          </a:p>
          <a:p>
            <a:pPr eaLnBrk="1" hangingPunct="1">
              <a:defRPr/>
            </a:pPr>
            <a:r>
              <a:rPr lang="en-US" dirty="0"/>
              <a:t>	(1) Performance measures.  How each proposed performance measure would accurately measure the performance of the project and how the proposed performance measure would be consistent with the performance measures established for the program funding the competition.</a:t>
            </a:r>
          </a:p>
          <a:p>
            <a:pPr eaLnBrk="1" hangingPunct="1">
              <a:defRPr/>
            </a:pPr>
            <a:r>
              <a:rPr lang="en-US" dirty="0"/>
              <a:t>	(2) Baseline data.  (i) Why each proposed baseline is valid; or (ii) if the applicant has determined that there are no established baseline data for a particular performance measure, an explanation of why there is no established baseline and of how and when, during the project period, the applicant would establish a valid baseline for the performance measure.</a:t>
            </a:r>
          </a:p>
          <a:p>
            <a:pPr eaLnBrk="1" hangingPunct="1">
              <a:defRPr/>
            </a:pPr>
            <a:r>
              <a:rPr lang="en-US" dirty="0"/>
              <a:t>	(3) Performance targets.  Why each proposed performance target is ambitious yet achievable compared to the baseline for the performance measure and when, during the project period, the applicant would meet the performance target(s).</a:t>
            </a:r>
          </a:p>
          <a:p>
            <a:pPr eaLnBrk="1" hangingPunct="1">
              <a:defRPr/>
            </a:pPr>
            <a:r>
              <a:rPr lang="en-US" dirty="0"/>
              <a:t>	(4) Data collection and reporting.  (i) The data collection and reporting methods the applicant would use and why those methods are likely to yield reliable, valid, and meaningful performance data; and (ii) the applicant's capacity to collect and report reliable, valid, and meaningful performance data, as evidenced by high-quality data collection, analysis, and reporting in other projects or research. </a:t>
            </a:r>
          </a:p>
          <a:p>
            <a:pPr eaLnBrk="1" hangingPunct="1">
              <a:defRPr/>
            </a:pPr>
            <a:r>
              <a:rPr lang="en-US" dirty="0"/>
              <a:t>	All grantees must submit an annual performance report with information that is responsive to these performance measures.  By completing the Performance Objectives and Performance Measures form, your project objectives and measures will be pre-populated in your performance report.  </a:t>
            </a:r>
          </a:p>
          <a:p>
            <a:pPr eaLnBrk="1" hangingPunct="1">
              <a:defRPr/>
            </a:pPr>
            <a:endParaRPr lang="en-US" dirty="0"/>
          </a:p>
        </p:txBody>
      </p:sp>
      <p:sp>
        <p:nvSpPr>
          <p:cNvPr id="4" name="Slide Number Placeholder 3">
            <a:extLst>
              <a:ext uri="{FF2B5EF4-FFF2-40B4-BE49-F238E27FC236}">
                <a16:creationId xmlns:a16="http://schemas.microsoft.com/office/drawing/2014/main" id="{C0299AB7-0642-E29A-D387-4B1E5C3B175A}"/>
              </a:ext>
            </a:extLst>
          </p:cNvPr>
          <p:cNvSpPr>
            <a:spLocks noGrp="1"/>
          </p:cNvSpPr>
          <p:nvPr>
            <p:ph type="sldNum" sz="quarter" idx="5"/>
          </p:nvPr>
        </p:nvSpPr>
        <p:spPr/>
        <p:txBody>
          <a:bodyPr/>
          <a:lstStyle/>
          <a:p>
            <a:pPr>
              <a:defRPr/>
            </a:pPr>
            <a:fld id="{57D100B2-8026-49A3-B3DF-C4EC2E339429}" type="slidenum">
              <a:rPr lang="en-US" smtClean="0"/>
              <a:pPr>
                <a:defRPr/>
              </a:pPr>
              <a:t>20</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D0994219-AABA-14E2-E412-25B5E1F37A8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8E51A2C3-B307-19CE-6210-AF3CB1281DC8}"/>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a:p>
        </p:txBody>
      </p:sp>
      <p:sp>
        <p:nvSpPr>
          <p:cNvPr id="4" name="Slide Number Placeholder 3">
            <a:extLst>
              <a:ext uri="{FF2B5EF4-FFF2-40B4-BE49-F238E27FC236}">
                <a16:creationId xmlns:a16="http://schemas.microsoft.com/office/drawing/2014/main" id="{5B5889EB-03B3-1A13-3124-488A19774A29}"/>
              </a:ext>
            </a:extLst>
          </p:cNvPr>
          <p:cNvSpPr>
            <a:spLocks noGrp="1"/>
          </p:cNvSpPr>
          <p:nvPr>
            <p:ph type="sldNum" sz="quarter" idx="5"/>
          </p:nvPr>
        </p:nvSpPr>
        <p:spPr/>
        <p:txBody>
          <a:bodyPr/>
          <a:lstStyle/>
          <a:p>
            <a:pPr>
              <a:defRPr/>
            </a:pPr>
            <a:fld id="{F55B8A40-666B-4A3B-ACE2-14D7FB839EAB}" type="slidenum">
              <a:rPr lang="en-US" smtClean="0"/>
              <a:pPr>
                <a:defRPr/>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a:extLst>
              <a:ext uri="{FF2B5EF4-FFF2-40B4-BE49-F238E27FC236}">
                <a16:creationId xmlns:a16="http://schemas.microsoft.com/office/drawing/2014/main" id="{9C0F1319-CB07-C1A8-F125-03BF6650BA0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a:extLst>
              <a:ext uri="{FF2B5EF4-FFF2-40B4-BE49-F238E27FC236}">
                <a16:creationId xmlns:a16="http://schemas.microsoft.com/office/drawing/2014/main" id="{CD1E36AE-7838-084C-E9E7-8747A7A18634}"/>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a:p>
        </p:txBody>
      </p:sp>
      <p:sp>
        <p:nvSpPr>
          <p:cNvPr id="4" name="Slide Number Placeholder 3">
            <a:extLst>
              <a:ext uri="{FF2B5EF4-FFF2-40B4-BE49-F238E27FC236}">
                <a16:creationId xmlns:a16="http://schemas.microsoft.com/office/drawing/2014/main" id="{1F6A4C05-D48D-1F9C-9B03-DDFEA51BF85E}"/>
              </a:ext>
            </a:extLst>
          </p:cNvPr>
          <p:cNvSpPr>
            <a:spLocks noGrp="1"/>
          </p:cNvSpPr>
          <p:nvPr>
            <p:ph type="sldNum" sz="quarter" idx="5"/>
          </p:nvPr>
        </p:nvSpPr>
        <p:spPr/>
        <p:txBody>
          <a:bodyPr/>
          <a:lstStyle/>
          <a:p>
            <a:pPr>
              <a:defRPr/>
            </a:pPr>
            <a:fld id="{9C1B944B-6E43-4B4C-97AD-FC15CFA04734}" type="slidenum">
              <a:rPr lang="en-US" smtClean="0"/>
              <a:pPr>
                <a:defRPr/>
              </a:pPr>
              <a:t>21</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a:extLst>
              <a:ext uri="{FF2B5EF4-FFF2-40B4-BE49-F238E27FC236}">
                <a16:creationId xmlns:a16="http://schemas.microsoft.com/office/drawing/2014/main" id="{E50C838F-04EF-E0B9-CBE4-063762CCD1A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04981E0E-F681-A4A6-CD0A-387088FC6B97}"/>
              </a:ext>
            </a:extLst>
          </p:cNvPr>
          <p:cNvSpPr>
            <a:spLocks noGrp="1"/>
          </p:cNvSpPr>
          <p:nvPr>
            <p:ph type="body" idx="1"/>
          </p:nvPr>
        </p:nvSpPr>
        <p:spPr/>
        <p:txBody>
          <a:bodyPr/>
          <a:lstStyle/>
          <a:p>
            <a:pPr eaLnBrk="1" hangingPunct="1">
              <a:defRPr/>
            </a:pPr>
            <a:r>
              <a:rPr lang="en-US" dirty="0"/>
              <a:t>Consider the included resources as a sample of potential external resources to help think about how to coherently connect your logic model, evaluation plan, and performance measures. </a:t>
            </a:r>
          </a:p>
          <a:p>
            <a:pPr eaLnBrk="1" hangingPunct="1">
              <a:defRPr/>
            </a:pPr>
            <a:r>
              <a:rPr lang="en-US" altLang="en-US" i="1" dirty="0">
                <a:highlight>
                  <a:srgbClr val="FFFF00"/>
                </a:highlight>
                <a:ea typeface="ＭＳ Ｐゴシック" pitchFamily="34" charset="-128"/>
              </a:rPr>
              <a:t>The contents of the last two links do not necessarily represent the policy of the U.S. Department of Education, and you should not assume endorsement by the federal government</a:t>
            </a:r>
            <a:endParaRPr lang="en-US" dirty="0"/>
          </a:p>
        </p:txBody>
      </p:sp>
      <p:sp>
        <p:nvSpPr>
          <p:cNvPr id="4" name="Slide Number Placeholder 3">
            <a:extLst>
              <a:ext uri="{FF2B5EF4-FFF2-40B4-BE49-F238E27FC236}">
                <a16:creationId xmlns:a16="http://schemas.microsoft.com/office/drawing/2014/main" id="{611DF780-D7AC-F6A3-6D13-1A3C1032406B}"/>
              </a:ext>
            </a:extLst>
          </p:cNvPr>
          <p:cNvSpPr>
            <a:spLocks noGrp="1"/>
          </p:cNvSpPr>
          <p:nvPr>
            <p:ph type="sldNum" sz="quarter" idx="5"/>
          </p:nvPr>
        </p:nvSpPr>
        <p:spPr/>
        <p:txBody>
          <a:bodyPr/>
          <a:lstStyle/>
          <a:p>
            <a:pPr>
              <a:defRPr/>
            </a:pPr>
            <a:fld id="{B2CBBB4F-7334-4231-8606-93C40DF81607}" type="slidenum">
              <a:rPr lang="en-US" smtClean="0"/>
              <a:pPr>
                <a:defRPr/>
              </a:pPr>
              <a:t>23</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a:extLst>
              <a:ext uri="{FF2B5EF4-FFF2-40B4-BE49-F238E27FC236}">
                <a16:creationId xmlns:a16="http://schemas.microsoft.com/office/drawing/2014/main" id="{14AA3B99-9E6A-2204-FAD9-4CEAEE4C303E}"/>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062C126D-267D-7257-46C9-4A9224F93750}"/>
              </a:ext>
            </a:extLst>
          </p:cNvPr>
          <p:cNvSpPr>
            <a:spLocks noGrp="1"/>
          </p:cNvSpPr>
          <p:nvPr>
            <p:ph type="body" idx="1"/>
          </p:nvPr>
        </p:nvSpPr>
        <p:spPr/>
        <p:txBody>
          <a:bodyPr>
            <a:normAutofit fontScale="92500" lnSpcReduction="20000"/>
          </a:bodyPr>
          <a:lstStyle/>
          <a:p>
            <a:pPr eaLnBrk="1" hangingPunct="1">
              <a:defRPr/>
            </a:pPr>
            <a:r>
              <a:rPr lang="en-US" dirty="0"/>
              <a:t>Here is an example of the EIR program performance measures for the Early-phase competition.  You may review the Mid-phase program performance measures in the notices inviting applications.</a:t>
            </a:r>
          </a:p>
          <a:p>
            <a:pPr eaLnBrk="1" hangingPunct="1">
              <a:defRPr/>
            </a:pPr>
            <a:endParaRPr lang="en-US" dirty="0"/>
          </a:p>
          <a:p>
            <a:pPr eaLnBrk="1" hangingPunct="1">
              <a:defRPr/>
            </a:pPr>
            <a:r>
              <a:rPr lang="en-US" dirty="0"/>
              <a:t>There are two types of measures: annual performance measures, which refer to annual targets established for each year of project, and cumulative performance measures, which refer to your cumulative totals across all years of the grant.</a:t>
            </a:r>
          </a:p>
          <a:p>
            <a:pPr eaLnBrk="1" hangingPunct="1">
              <a:defRPr/>
            </a:pPr>
            <a:endParaRPr lang="en-US" dirty="0"/>
          </a:p>
          <a:p>
            <a:pPr eaLnBrk="1" hangingPunct="1">
              <a:defRPr/>
            </a:pPr>
            <a:r>
              <a:rPr lang="en-US" dirty="0"/>
              <a:t>Please note that for those performance measures that are highlighted in the table (measures 1, 2, and 6), applicants will have to establish targets in their grant applications.   Upon receiving a grant, grantees will have to collect data and report on their actual achievement against these targets.   For example, your application should identify how may students you intend to serve in each year of the project, and the cumulative total of students that will be served.  Each year, we will ask grant recipients to report on how many students they have actually served.</a:t>
            </a:r>
          </a:p>
          <a:p>
            <a:pPr eaLnBrk="1" hangingPunct="1">
              <a:defRPr/>
            </a:pPr>
            <a:endParaRPr lang="en-US" dirty="0"/>
          </a:p>
          <a:p>
            <a:pPr eaLnBrk="1" hangingPunct="1">
              <a:defRPr/>
            </a:pPr>
            <a:r>
              <a:rPr lang="en-US" dirty="0"/>
              <a:t>Each of the performance measures that is </a:t>
            </a:r>
            <a:r>
              <a:rPr lang="en-US" u="sng" dirty="0"/>
              <a:t>not</a:t>
            </a:r>
            <a:r>
              <a:rPr lang="en-US" dirty="0"/>
              <a:t> highlighted (measures 3, 4, and 5) refers to your evaluation design.  If you receive a grant, EIR will work with you to determine your progress in meeting each of these measures.  In your EIR application, you will be sharing an evaluation plan in response to the selection criteria.   You might want to double check to make sure your evaluation plan would meet the evaluation performance measures that are applicable to the competition to which you are applying.</a:t>
            </a:r>
          </a:p>
          <a:p>
            <a:pPr eaLnBrk="1" hangingPunct="1">
              <a:defRPr/>
            </a:pPr>
            <a:endParaRPr lang="en-US" dirty="0"/>
          </a:p>
          <a:p>
            <a:pPr eaLnBrk="1" hangingPunct="1">
              <a:defRPr/>
            </a:pPr>
            <a:r>
              <a:rPr lang="en-US" dirty="0"/>
              <a:t>We remind you again that the example shown here lists the performance measures only for Early-phase. If you are applying to Mid phase or Expansion, you need to consult the notices inviting applications for those competitions.</a:t>
            </a:r>
          </a:p>
        </p:txBody>
      </p:sp>
      <p:sp>
        <p:nvSpPr>
          <p:cNvPr id="4" name="Slide Number Placeholder 3">
            <a:extLst>
              <a:ext uri="{FF2B5EF4-FFF2-40B4-BE49-F238E27FC236}">
                <a16:creationId xmlns:a16="http://schemas.microsoft.com/office/drawing/2014/main" id="{2ABED34A-65DE-C348-745F-207641BBB28B}"/>
              </a:ext>
            </a:extLst>
          </p:cNvPr>
          <p:cNvSpPr>
            <a:spLocks noGrp="1"/>
          </p:cNvSpPr>
          <p:nvPr>
            <p:ph type="sldNum" sz="quarter" idx="5"/>
          </p:nvPr>
        </p:nvSpPr>
        <p:spPr/>
        <p:txBody>
          <a:bodyPr/>
          <a:lstStyle/>
          <a:p>
            <a:pPr>
              <a:defRPr/>
            </a:pPr>
            <a:fld id="{357DA013-A1EE-423E-B633-54E5BBA52D52}" type="slidenum">
              <a:rPr lang="en-US" smtClean="0"/>
              <a:pPr>
                <a:defRPr/>
              </a:pPr>
              <a:t>24</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a:extLst>
              <a:ext uri="{FF2B5EF4-FFF2-40B4-BE49-F238E27FC236}">
                <a16:creationId xmlns:a16="http://schemas.microsoft.com/office/drawing/2014/main" id="{79D92227-0C43-E902-8899-C1BC2E7CED49}"/>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a:extLst>
              <a:ext uri="{FF2B5EF4-FFF2-40B4-BE49-F238E27FC236}">
                <a16:creationId xmlns:a16="http://schemas.microsoft.com/office/drawing/2014/main" id="{22FABD01-EE62-69DE-34B0-7F004883476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a:p>
        </p:txBody>
      </p:sp>
      <p:sp>
        <p:nvSpPr>
          <p:cNvPr id="4" name="Slide Number Placeholder 3">
            <a:extLst>
              <a:ext uri="{FF2B5EF4-FFF2-40B4-BE49-F238E27FC236}">
                <a16:creationId xmlns:a16="http://schemas.microsoft.com/office/drawing/2014/main" id="{622831E3-CD48-07D8-CF46-3CF3AA46C6D0}"/>
              </a:ext>
            </a:extLst>
          </p:cNvPr>
          <p:cNvSpPr>
            <a:spLocks noGrp="1"/>
          </p:cNvSpPr>
          <p:nvPr>
            <p:ph type="sldNum" sz="quarter" idx="5"/>
          </p:nvPr>
        </p:nvSpPr>
        <p:spPr/>
        <p:txBody>
          <a:bodyPr/>
          <a:lstStyle/>
          <a:p>
            <a:pPr>
              <a:defRPr/>
            </a:pPr>
            <a:fld id="{51B593E0-3739-4B59-AF40-2A7D6A948DDA}" type="slidenum">
              <a:rPr lang="en-US" smtClean="0"/>
              <a:pPr>
                <a:defRPr/>
              </a:pPr>
              <a:t>25</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31063BBC-18BB-4629-027C-C604D0F0388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648505A0-B538-20B5-E70A-9972CF0249D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a:t>One set of very important requirements that we’re </a:t>
            </a:r>
            <a:r>
              <a:rPr lang="en-US" altLang="en-US" u="sng" dirty="0"/>
              <a:t>not</a:t>
            </a:r>
            <a:r>
              <a:rPr lang="en-US" altLang="en-US" dirty="0"/>
              <a:t> going to fully discuss here are the evidence requirements.  There is separate information we offer to know more about these requisites.</a:t>
            </a:r>
          </a:p>
          <a:p>
            <a:pPr eaLnBrk="1" hangingPunct="1"/>
            <a:endParaRPr lang="en-US" altLang="en-US" dirty="0"/>
          </a:p>
          <a:p>
            <a:pPr eaLnBrk="1" hangingPunct="1"/>
            <a:r>
              <a:rPr lang="en-US" altLang="en-US" dirty="0"/>
              <a:t>The evidence requirements for each of the three EIR competitions are defined in the Absolute Priorities.  Consequently, we direct you to the EIR informational slides on “Priorities and Evidence Requirements” for more information about the evidence requirements.</a:t>
            </a:r>
          </a:p>
        </p:txBody>
      </p:sp>
      <p:sp>
        <p:nvSpPr>
          <p:cNvPr id="4" name="Slide Number Placeholder 3">
            <a:extLst>
              <a:ext uri="{FF2B5EF4-FFF2-40B4-BE49-F238E27FC236}">
                <a16:creationId xmlns:a16="http://schemas.microsoft.com/office/drawing/2014/main" id="{44FE965A-6F96-31A2-B936-B3D5F6D403C8}"/>
              </a:ext>
            </a:extLst>
          </p:cNvPr>
          <p:cNvSpPr>
            <a:spLocks noGrp="1"/>
          </p:cNvSpPr>
          <p:nvPr>
            <p:ph type="sldNum" sz="quarter" idx="5"/>
          </p:nvPr>
        </p:nvSpPr>
        <p:spPr/>
        <p:txBody>
          <a:bodyPr/>
          <a:lstStyle/>
          <a:p>
            <a:pPr>
              <a:defRPr/>
            </a:pPr>
            <a:fld id="{F4642FBB-8759-453A-BABD-E4F11CBFB14A}" type="slidenum">
              <a:rPr lang="en-US" smtClean="0"/>
              <a:pPr>
                <a:defRPr/>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CFB896B0-28D2-FC4D-9007-8C1209F5C67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a:extLst>
              <a:ext uri="{FF2B5EF4-FFF2-40B4-BE49-F238E27FC236}">
                <a16:creationId xmlns:a16="http://schemas.microsoft.com/office/drawing/2014/main" id="{16BDBF46-336E-5BB7-23A2-EBF0BBFB7788}"/>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a:t>EIR is authorized under section 4611 of the Elementary and Secondary Education Act, as amended (ESEA), and as such, the way in which you address K-12 students in your project is essential. We have provided instructions in the application package for applicants to identify the grade levels to be served by the project in the abstract.</a:t>
            </a:r>
          </a:p>
          <a:p>
            <a:pPr eaLnBrk="1" hangingPunct="1"/>
            <a:endParaRPr lang="en-US" altLang="en-US" dirty="0"/>
          </a:p>
          <a:p>
            <a:pPr eaLnBrk="1" hangingPunct="1"/>
            <a:r>
              <a:rPr lang="en-US" altLang="en-US" dirty="0"/>
              <a:t>Be especially mindful if you are proposing to serve Pre-K early learners or to address postsecondary preparation.  It’s okay, for example, to focus on the transition between Pre-K and elementary education, or to focus on the transition from high school to college as long as you can indicate how the project impacts K-12 students at some point during the project, thus aligning with the ESEA. </a:t>
            </a:r>
          </a:p>
          <a:p>
            <a:pPr eaLnBrk="1" hangingPunct="1"/>
            <a:endParaRPr lang="en-US" altLang="en-US" dirty="0"/>
          </a:p>
          <a:p>
            <a:pPr eaLnBrk="1" hangingPunct="1"/>
            <a:endParaRPr lang="en-US" altLang="en-US" dirty="0"/>
          </a:p>
        </p:txBody>
      </p:sp>
      <p:sp>
        <p:nvSpPr>
          <p:cNvPr id="4" name="Slide Number Placeholder 3">
            <a:extLst>
              <a:ext uri="{FF2B5EF4-FFF2-40B4-BE49-F238E27FC236}">
                <a16:creationId xmlns:a16="http://schemas.microsoft.com/office/drawing/2014/main" id="{428C2F52-04D5-D004-889C-4BB03C5E54C6}"/>
              </a:ext>
            </a:extLst>
          </p:cNvPr>
          <p:cNvSpPr>
            <a:spLocks noGrp="1"/>
          </p:cNvSpPr>
          <p:nvPr>
            <p:ph type="sldNum" sz="quarter" idx="5"/>
          </p:nvPr>
        </p:nvSpPr>
        <p:spPr/>
        <p:txBody>
          <a:bodyPr/>
          <a:lstStyle/>
          <a:p>
            <a:pPr>
              <a:defRPr/>
            </a:pPr>
            <a:fld id="{8AC0B684-F0CE-4A6A-9854-0477D096F417}" type="slidenum">
              <a:rPr lang="en-US" smtClean="0"/>
              <a:pPr>
                <a:defRPr/>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a:extLst>
              <a:ext uri="{FF2B5EF4-FFF2-40B4-BE49-F238E27FC236}">
                <a16:creationId xmlns:a16="http://schemas.microsoft.com/office/drawing/2014/main" id="{88DB9918-0139-1C98-65FC-DD533377089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a:extLst>
              <a:ext uri="{FF2B5EF4-FFF2-40B4-BE49-F238E27FC236}">
                <a16:creationId xmlns:a16="http://schemas.microsoft.com/office/drawing/2014/main" id="{BEC7BE44-4D32-B102-FEE0-DAA894E5541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a:p>
        </p:txBody>
      </p:sp>
      <p:sp>
        <p:nvSpPr>
          <p:cNvPr id="4" name="Slide Number Placeholder 3">
            <a:extLst>
              <a:ext uri="{FF2B5EF4-FFF2-40B4-BE49-F238E27FC236}">
                <a16:creationId xmlns:a16="http://schemas.microsoft.com/office/drawing/2014/main" id="{1677E5DC-3B76-BA80-4022-83C8311AEC34}"/>
              </a:ext>
            </a:extLst>
          </p:cNvPr>
          <p:cNvSpPr>
            <a:spLocks noGrp="1"/>
          </p:cNvSpPr>
          <p:nvPr>
            <p:ph type="sldNum" sz="quarter" idx="5"/>
          </p:nvPr>
        </p:nvSpPr>
        <p:spPr/>
        <p:txBody>
          <a:bodyPr/>
          <a:lstStyle/>
          <a:p>
            <a:pPr>
              <a:defRPr/>
            </a:pPr>
            <a:fld id="{B6EA5240-6F17-405A-AC2F-B76BF14B09F3}" type="slidenum">
              <a:rPr lang="en-US" smtClean="0"/>
              <a:pPr>
                <a:defRPr/>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a:extLst>
              <a:ext uri="{FF2B5EF4-FFF2-40B4-BE49-F238E27FC236}">
                <a16:creationId xmlns:a16="http://schemas.microsoft.com/office/drawing/2014/main" id="{C7B2A8D1-009C-4430-EE31-0F708F382E6C}"/>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a:extLst>
              <a:ext uri="{FF2B5EF4-FFF2-40B4-BE49-F238E27FC236}">
                <a16:creationId xmlns:a16="http://schemas.microsoft.com/office/drawing/2014/main" id="{2A4A5B2D-6C3C-E927-A147-1320AAF9FABB}"/>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a:p>
        </p:txBody>
      </p:sp>
      <p:sp>
        <p:nvSpPr>
          <p:cNvPr id="4" name="Slide Number Placeholder 3">
            <a:extLst>
              <a:ext uri="{FF2B5EF4-FFF2-40B4-BE49-F238E27FC236}">
                <a16:creationId xmlns:a16="http://schemas.microsoft.com/office/drawing/2014/main" id="{66CEEF97-3775-84E4-70F0-E2B33F831CA1}"/>
              </a:ext>
            </a:extLst>
          </p:cNvPr>
          <p:cNvSpPr>
            <a:spLocks noGrp="1"/>
          </p:cNvSpPr>
          <p:nvPr>
            <p:ph type="sldNum" sz="quarter" idx="5"/>
          </p:nvPr>
        </p:nvSpPr>
        <p:spPr/>
        <p:txBody>
          <a:bodyPr/>
          <a:lstStyle/>
          <a:p>
            <a:pPr>
              <a:defRPr/>
            </a:pPr>
            <a:fld id="{B8908486-4871-4BC8-8469-B82417CA3B91}" type="slidenum">
              <a:rPr lang="en-US" smtClean="0"/>
              <a:pPr>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D3B35461-5D43-6B49-028C-7053EAE57B4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a:extLst>
              <a:ext uri="{FF2B5EF4-FFF2-40B4-BE49-F238E27FC236}">
                <a16:creationId xmlns:a16="http://schemas.microsoft.com/office/drawing/2014/main" id="{1D7D3B51-28E5-B9DA-AAC5-5A9AF4A1E87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a:p>
        </p:txBody>
      </p:sp>
      <p:sp>
        <p:nvSpPr>
          <p:cNvPr id="4" name="Slide Number Placeholder 3">
            <a:extLst>
              <a:ext uri="{FF2B5EF4-FFF2-40B4-BE49-F238E27FC236}">
                <a16:creationId xmlns:a16="http://schemas.microsoft.com/office/drawing/2014/main" id="{CCEC7A94-6721-75A7-54B1-13A48122A041}"/>
              </a:ext>
            </a:extLst>
          </p:cNvPr>
          <p:cNvSpPr>
            <a:spLocks noGrp="1"/>
          </p:cNvSpPr>
          <p:nvPr>
            <p:ph type="sldNum" sz="quarter" idx="5"/>
          </p:nvPr>
        </p:nvSpPr>
        <p:spPr/>
        <p:txBody>
          <a:bodyPr/>
          <a:lstStyle/>
          <a:p>
            <a:pPr>
              <a:defRPr/>
            </a:pPr>
            <a:fld id="{65190121-4DEF-4983-9BB6-94D5D4C5F899}" type="slidenum">
              <a:rPr lang="en-US" smtClean="0"/>
              <a:pPr>
                <a:defRPr/>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Under the EIR program statute, </a:t>
            </a:r>
            <a:r>
              <a:rPr lang="en-US" altLang="en-US" b="1" dirty="0"/>
              <a:t>each grant recipient must provide, from Federal, State, local, or private sources, an amount equal to 10 percent of funds provided under the grant, which may be provided in cash or through in-kind contributions</a:t>
            </a:r>
            <a:r>
              <a:rPr lang="en-US" altLang="en-US" dirty="0"/>
              <a:t>, </a:t>
            </a:r>
            <a:r>
              <a:rPr lang="en-US" altLang="en-US" b="1" dirty="0"/>
              <a:t>to carry out activities supported by the grant. </a:t>
            </a:r>
            <a:r>
              <a:rPr lang="en-US" altLang="en-US" dirty="0"/>
              <a:t>Grantees must include a budget showing their matching contributions on an annual basis relative to the annual budget amount of EIR grant funds and must provide evidence of their matching contributions for the first year of the grant in their grant applications. </a:t>
            </a:r>
          </a:p>
          <a:p>
            <a:pPr eaLnBrk="1" hangingPunct="1"/>
            <a:endParaRPr lang="en-US" altLang="en-US" dirty="0"/>
          </a:p>
          <a:p>
            <a:pPr eaLnBrk="1" hangingPunct="1"/>
            <a:r>
              <a:rPr lang="en-US" altLang="en-US" dirty="0"/>
              <a:t>It is important to note that to use Federal funds as a match, the Uniform Guidance provides that the statute of the program providing the funds has to specifically authorize that those funds can be used to meet a matching requirement under another Federal program.</a:t>
            </a:r>
          </a:p>
          <a:p>
            <a:pPr eaLnBrk="1" hangingPunct="1"/>
            <a:endParaRPr lang="en-US" altLang="en-US" dirty="0"/>
          </a:p>
          <a:p>
            <a:pPr eaLnBrk="1" hangingPunct="1"/>
            <a:r>
              <a:rPr lang="en-US" altLang="en-US" dirty="0"/>
              <a:t>Unrecovered indirect costs may not be used to meet match requirements. </a:t>
            </a:r>
            <a:r>
              <a:rPr lang="en-US" altLang="en-US" i="1" dirty="0"/>
              <a:t>See</a:t>
            </a:r>
            <a:r>
              <a:rPr lang="en-US" altLang="en-US" dirty="0"/>
              <a:t> 2 CFR 200.306(c).</a:t>
            </a:r>
          </a:p>
        </p:txBody>
      </p:sp>
      <p:sp>
        <p:nvSpPr>
          <p:cNvPr id="4" name="Slide Number Placeholder 3"/>
          <p:cNvSpPr>
            <a:spLocks noGrp="1"/>
          </p:cNvSpPr>
          <p:nvPr>
            <p:ph type="sldNum" sz="quarter" idx="5"/>
          </p:nvPr>
        </p:nvSpPr>
        <p:spPr/>
        <p:txBody>
          <a:bodyPr/>
          <a:lstStyle/>
          <a:p>
            <a:pPr>
              <a:defRPr/>
            </a:pPr>
            <a:fld id="{8E0DD974-8C68-4D02-8427-C81BE2F83221}" type="slidenum">
              <a:rPr lang="en-US" smtClean="0"/>
              <a:pPr>
                <a:defRPr/>
              </a:pPr>
              <a:t>9</a:t>
            </a:fld>
            <a:endParaRPr lang="en-US" dirty="0"/>
          </a:p>
        </p:txBody>
      </p:sp>
    </p:spTree>
    <p:extLst>
      <p:ext uri="{BB962C8B-B14F-4D97-AF65-F5344CB8AC3E}">
        <p14:creationId xmlns:p14="http://schemas.microsoft.com/office/powerpoint/2010/main" val="29643296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78CF6D2C-4444-43E5-A3E1-49692A35A41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a:extLst>
              <a:ext uri="{FF2B5EF4-FFF2-40B4-BE49-F238E27FC236}">
                <a16:creationId xmlns:a16="http://schemas.microsoft.com/office/drawing/2014/main" id="{2F427570-5A57-7B68-E1BA-6FAAD2345CD1}"/>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a:p>
        </p:txBody>
      </p:sp>
      <p:sp>
        <p:nvSpPr>
          <p:cNvPr id="4" name="Slide Number Placeholder 3">
            <a:extLst>
              <a:ext uri="{FF2B5EF4-FFF2-40B4-BE49-F238E27FC236}">
                <a16:creationId xmlns:a16="http://schemas.microsoft.com/office/drawing/2014/main" id="{4B9B8B2A-6802-CE83-5F5C-3575424EB2AB}"/>
              </a:ext>
            </a:extLst>
          </p:cNvPr>
          <p:cNvSpPr>
            <a:spLocks noGrp="1"/>
          </p:cNvSpPr>
          <p:nvPr>
            <p:ph type="sldNum" sz="quarter" idx="5"/>
          </p:nvPr>
        </p:nvSpPr>
        <p:spPr/>
        <p:txBody>
          <a:bodyPr/>
          <a:lstStyle/>
          <a:p>
            <a:pPr>
              <a:defRPr/>
            </a:pPr>
            <a:fld id="{0DDE1A69-C067-448B-99F0-811EBF469542}" type="slidenum">
              <a:rPr lang="en-US" smtClean="0"/>
              <a:pPr>
                <a:defRPr/>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2628" y="770467"/>
            <a:ext cx="8086725" cy="3352800"/>
          </a:xfrm>
        </p:spPr>
        <p:txBody>
          <a:bodyPr anchor="b">
            <a:noAutofit/>
          </a:bodyPr>
          <a:lstStyle>
            <a:lvl1pPr algn="l">
              <a:lnSpc>
                <a:spcPct val="80000"/>
              </a:lnSpc>
              <a:defRPr sz="8000" spc="-12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500634" y="4198409"/>
            <a:ext cx="6921151" cy="1645920"/>
          </a:xfrm>
        </p:spPr>
        <p:txBody>
          <a:bodyPr>
            <a:normAutofit/>
          </a:bodyPr>
          <a:lstStyle>
            <a:lvl1pPr marL="0" indent="0" algn="l">
              <a:buNone/>
              <a:defRPr sz="2800">
                <a:solidFill>
                  <a:srgbClr val="262626"/>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lvl1pPr>
              <a:defRPr>
                <a:solidFill>
                  <a:srgbClr val="FFFFFF">
                    <a:alpha val="75000"/>
                  </a:srgbClr>
                </a:solidFill>
              </a:defRPr>
            </a:lvl1pPr>
          </a:lstStyle>
          <a:p>
            <a:fld id="{48A87A34-81AB-432B-8DAE-1953F412C126}" type="datetimeFigureOut">
              <a:rPr lang="en-US" smtClean="0"/>
              <a:t>8/28/2023</a:t>
            </a:fld>
            <a:endParaRPr lang="en-US" dirty="0"/>
          </a:p>
        </p:txBody>
      </p:sp>
      <p:sp>
        <p:nvSpPr>
          <p:cNvPr id="8" name="Footer Placeholder 7"/>
          <p:cNvSpPr>
            <a:spLocks noGrp="1"/>
          </p:cNvSpPr>
          <p:nvPr>
            <p:ph type="ftr" sz="quarter" idx="11"/>
          </p:nvPr>
        </p:nvSpPr>
        <p:spPr/>
        <p:txBody>
          <a:bodyPr/>
          <a:lstStyle>
            <a:lvl1pPr>
              <a:defRPr>
                <a:solidFill>
                  <a:srgbClr val="FFFFFF">
                    <a:alpha val="75000"/>
                  </a:srgbClr>
                </a:solidFill>
              </a:defRPr>
            </a:lvl1pPr>
          </a:lstStyle>
          <a:p>
            <a:endParaRPr lang="en-US" dirty="0"/>
          </a:p>
        </p:txBody>
      </p:sp>
      <p:sp>
        <p:nvSpPr>
          <p:cNvPr id="9" name="Slide Number Placeholder 8"/>
          <p:cNvSpPr>
            <a:spLocks noGrp="1"/>
          </p:cNvSpPr>
          <p:nvPr>
            <p:ph type="sldNum" sz="quarter" idx="12"/>
          </p:nvPr>
        </p:nvSpPr>
        <p:spPr/>
        <p:txBody>
          <a:bodyPr/>
          <a:lstStyle>
            <a:lvl1pPr>
              <a:defRPr>
                <a:solidFill>
                  <a:srgbClr val="FFFFFF">
                    <a:alpha val="20000"/>
                  </a:srgbClr>
                </a:solidFill>
              </a:defRPr>
            </a:lvl1pPr>
          </a:lstStyle>
          <a:p>
            <a:fld id="{6D22F896-40B5-4ADD-8801-0D06FADFA095}" type="slidenum">
              <a:rPr lang="en-US" smtClean="0"/>
              <a:t>‹#›</a:t>
            </a:fld>
            <a:endParaRPr lang="en-US" dirty="0"/>
          </a:p>
        </p:txBody>
      </p:sp>
    </p:spTree>
    <p:extLst>
      <p:ext uri="{BB962C8B-B14F-4D97-AF65-F5344CB8AC3E}">
        <p14:creationId xmlns:p14="http://schemas.microsoft.com/office/powerpoint/2010/main" val="1182842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8/28/2023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926042705"/>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7963" y="695325"/>
            <a:ext cx="1971675" cy="48006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78644" y="714376"/>
            <a:ext cx="5800725" cy="5400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8/28/2023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53391378"/>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xt-Square Bullet">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1">
            <a:extLst>
              <a:ext uri="{FF2B5EF4-FFF2-40B4-BE49-F238E27FC236}">
                <a16:creationId xmlns:a16="http://schemas.microsoft.com/office/drawing/2014/main" id="{7C804ECE-310A-3CE8-88FB-D03E4176270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153400" y="6273800"/>
            <a:ext cx="4191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228600"/>
            <a:ext cx="8229600" cy="563562"/>
          </a:xfrm>
          <a:prstGeom prst="rect">
            <a:avLst/>
          </a:prstGeom>
        </p:spPr>
        <p:txBody>
          <a:bodyPr vert="horz" anchor="t"/>
          <a:lstStyle>
            <a:lvl1pPr algn="l">
              <a:defRPr sz="3600" b="1" cap="all" baseline="0">
                <a:solidFill>
                  <a:srgbClr val="038A00"/>
                </a:solidFill>
                <a:latin typeface="Tw Cen MT"/>
                <a:cs typeface="Tw Cen MT"/>
              </a:defRPr>
            </a:lvl1pPr>
          </a:lstStyle>
          <a:p>
            <a:r>
              <a:rPr lang="en-US"/>
              <a:t>Click to edit Master title style</a:t>
            </a:r>
          </a:p>
        </p:txBody>
      </p:sp>
      <p:sp>
        <p:nvSpPr>
          <p:cNvPr id="3" name="Content Placeholder 2"/>
          <p:cNvSpPr>
            <a:spLocks noGrp="1"/>
          </p:cNvSpPr>
          <p:nvPr>
            <p:ph idx="1"/>
          </p:nvPr>
        </p:nvSpPr>
        <p:spPr>
          <a:xfrm>
            <a:off x="457200" y="1295400"/>
            <a:ext cx="8229600" cy="4449763"/>
          </a:xfrm>
          <a:prstGeom prst="rect">
            <a:avLst/>
          </a:prstGeom>
        </p:spPr>
        <p:txBody>
          <a:bodyPr vert="horz"/>
          <a:lstStyle>
            <a:lvl1pPr marL="548640" indent="-274320">
              <a:buClr>
                <a:srgbClr val="038A00"/>
              </a:buClr>
              <a:buFont typeface="Wingdings" charset="2"/>
              <a:buChar char="§"/>
              <a:defRPr sz="2400" baseline="0">
                <a:solidFill>
                  <a:srgbClr val="333333"/>
                </a:solidFill>
                <a:latin typeface="Tw Cen MT"/>
                <a:cs typeface="Tw Cen MT"/>
              </a:defRPr>
            </a:lvl1pPr>
            <a:lvl2pPr marL="1097280" indent="-292608">
              <a:buClr>
                <a:srgbClr val="038A00"/>
              </a:buClr>
              <a:defRPr sz="2100">
                <a:solidFill>
                  <a:srgbClr val="333333"/>
                </a:solidFill>
                <a:latin typeface="Tw Cen MT"/>
                <a:cs typeface="Tw Cen MT"/>
              </a:defRPr>
            </a:lvl2pPr>
            <a:lvl3pPr marL="1627632" indent="-237744">
              <a:buClr>
                <a:srgbClr val="038A00"/>
              </a:buClr>
              <a:buFont typeface="Wingdings" charset="2"/>
              <a:buChar char="§"/>
              <a:defRPr sz="1800">
                <a:solidFill>
                  <a:srgbClr val="333333"/>
                </a:solidFill>
                <a:latin typeface="Tw Cen MT"/>
                <a:cs typeface="Tw Cen MT"/>
              </a:defRPr>
            </a:lvl3pPr>
            <a:lvl4pPr marL="2176272" indent="-274320">
              <a:buClr>
                <a:srgbClr val="038A00"/>
              </a:buClr>
              <a:defRPr sz="1600">
                <a:solidFill>
                  <a:srgbClr val="333333"/>
                </a:solidFill>
                <a:latin typeface="Tw Cen MT"/>
                <a:cs typeface="Tw Cen MT"/>
              </a:defRPr>
            </a:lvl4pPr>
            <a:lvl5pPr>
              <a:buClr>
                <a:srgbClr val="038A00"/>
              </a:buClr>
              <a:defRPr>
                <a:latin typeface="Tw Cen MT"/>
                <a:cs typeface="Tw Cen MT"/>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8" name="Text Placeholder 17"/>
          <p:cNvSpPr>
            <a:spLocks noGrp="1"/>
          </p:cNvSpPr>
          <p:nvPr>
            <p:ph type="body" sz="quarter" idx="10"/>
          </p:nvPr>
        </p:nvSpPr>
        <p:spPr>
          <a:xfrm>
            <a:off x="457200" y="792163"/>
            <a:ext cx="8229600" cy="503237"/>
          </a:xfrm>
          <a:prstGeom prst="rect">
            <a:avLst/>
          </a:prstGeom>
        </p:spPr>
        <p:txBody>
          <a:bodyPr vert="horz"/>
          <a:lstStyle>
            <a:lvl1pPr marL="365760">
              <a:buFontTx/>
              <a:buNone/>
              <a:defRPr sz="2000" cap="all">
                <a:solidFill>
                  <a:srgbClr val="038A00"/>
                </a:solidFill>
              </a:defRPr>
            </a:lvl1pPr>
          </a:lstStyle>
          <a:p>
            <a:pPr lvl="0"/>
            <a:r>
              <a:rPr lang="en-US"/>
              <a:t>Click to edit Master text styles</a:t>
            </a:r>
          </a:p>
        </p:txBody>
      </p:sp>
      <p:sp>
        <p:nvSpPr>
          <p:cNvPr id="5" name="Slide Number Placeholder 22">
            <a:extLst>
              <a:ext uri="{FF2B5EF4-FFF2-40B4-BE49-F238E27FC236}">
                <a16:creationId xmlns:a16="http://schemas.microsoft.com/office/drawing/2014/main" id="{68A700E7-FEBA-CC9C-49B6-0622DD8CB62B}"/>
              </a:ext>
            </a:extLst>
          </p:cNvPr>
          <p:cNvSpPr>
            <a:spLocks noGrp="1"/>
          </p:cNvSpPr>
          <p:nvPr>
            <p:ph type="sldNum" sz="quarter" idx="11"/>
          </p:nvPr>
        </p:nvSpPr>
        <p:spPr>
          <a:xfrm>
            <a:off x="685800" y="6492875"/>
            <a:ext cx="533400" cy="365125"/>
          </a:xfrm>
          <a:prstGeom prst="rect">
            <a:avLst/>
          </a:prstGeom>
        </p:spPr>
        <p:txBody>
          <a:bodyPr vert="horz" lIns="0" rIns="0" anchor="t"/>
          <a:lstStyle>
            <a:lvl1pPr algn="l" eaLnBrk="1" fontAlgn="auto" latinLnBrk="0" hangingPunct="1">
              <a:spcBef>
                <a:spcPts val="0"/>
              </a:spcBef>
              <a:spcAft>
                <a:spcPts val="0"/>
              </a:spcAft>
              <a:defRPr kumimoji="0" sz="1800">
                <a:solidFill>
                  <a:srgbClr val="666666"/>
                </a:solidFill>
                <a:latin typeface="Tw Cen MT"/>
                <a:cs typeface="Tw Cen MT"/>
              </a:defRPr>
            </a:lvl1pPr>
          </a:lstStyle>
          <a:p>
            <a:pPr>
              <a:defRPr/>
            </a:pPr>
            <a:fld id="{68341D44-407A-4E35-BCA6-850403742CF2}" type="slidenum">
              <a:rPr lang="en-US"/>
              <a:pPr>
                <a:defRPr/>
              </a:pPr>
              <a:t>‹#›</a:t>
            </a:fld>
            <a:endParaRPr lang="en-US" dirty="0"/>
          </a:p>
        </p:txBody>
      </p:sp>
    </p:spTree>
    <p:extLst>
      <p:ext uri="{BB962C8B-B14F-4D97-AF65-F5344CB8AC3E}">
        <p14:creationId xmlns:p14="http://schemas.microsoft.com/office/powerpoint/2010/main" val="12112945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ext-Number Bullet">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1" descr="Image of the U.S. Department of Education seal.&#10;">
            <a:extLst>
              <a:ext uri="{FF2B5EF4-FFF2-40B4-BE49-F238E27FC236}">
                <a16:creationId xmlns:a16="http://schemas.microsoft.com/office/drawing/2014/main" id="{19CE25E2-FFF4-7552-0288-D0C7193FD27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153400" y="6273800"/>
            <a:ext cx="4191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228600"/>
            <a:ext cx="8229600" cy="563562"/>
          </a:xfrm>
          <a:prstGeom prst="rect">
            <a:avLst/>
          </a:prstGeom>
        </p:spPr>
        <p:txBody>
          <a:bodyPr vert="horz" anchor="t"/>
          <a:lstStyle>
            <a:lvl1pPr algn="l">
              <a:defRPr sz="3600" b="1" cap="all" baseline="0">
                <a:solidFill>
                  <a:srgbClr val="038A00"/>
                </a:solidFill>
                <a:latin typeface="Tw Cen MT"/>
                <a:cs typeface="Tw Cen MT"/>
              </a:defRPr>
            </a:lvl1pPr>
          </a:lstStyle>
          <a:p>
            <a:r>
              <a:rPr lang="en-US"/>
              <a:t>Click to edit Master title style</a:t>
            </a:r>
          </a:p>
        </p:txBody>
      </p:sp>
      <p:sp>
        <p:nvSpPr>
          <p:cNvPr id="3" name="Content Placeholder 2"/>
          <p:cNvSpPr>
            <a:spLocks noGrp="1"/>
          </p:cNvSpPr>
          <p:nvPr>
            <p:ph idx="1"/>
          </p:nvPr>
        </p:nvSpPr>
        <p:spPr>
          <a:xfrm>
            <a:off x="457200" y="1295400"/>
            <a:ext cx="8229600" cy="4449763"/>
          </a:xfrm>
          <a:prstGeom prst="rect">
            <a:avLst/>
          </a:prstGeom>
        </p:spPr>
        <p:txBody>
          <a:bodyPr vert="horz"/>
          <a:lstStyle>
            <a:lvl1pPr marL="594360" indent="-365760">
              <a:buClr>
                <a:srgbClr val="038A00"/>
              </a:buClr>
              <a:buFont typeface="+mj-lt"/>
              <a:buAutoNum type="arabicPeriod"/>
              <a:defRPr sz="2400" baseline="0">
                <a:solidFill>
                  <a:srgbClr val="333333"/>
                </a:solidFill>
                <a:latin typeface="Tw Cen MT"/>
                <a:cs typeface="Tw Cen MT"/>
              </a:defRPr>
            </a:lvl1pPr>
            <a:lvl2pPr marL="1170432" indent="-347472">
              <a:buClr>
                <a:srgbClr val="038A00"/>
              </a:buClr>
              <a:buFont typeface="+mj-lt"/>
              <a:buAutoNum type="alphaLcPeriod"/>
              <a:defRPr sz="2100">
                <a:solidFill>
                  <a:srgbClr val="333333"/>
                </a:solidFill>
                <a:latin typeface="Tw Cen MT"/>
                <a:cs typeface="Tw Cen MT"/>
              </a:defRPr>
            </a:lvl2pPr>
            <a:lvl3pPr marL="1719072" indent="-256032">
              <a:buClr>
                <a:srgbClr val="038A00"/>
              </a:buClr>
              <a:buFont typeface="+mj-lt"/>
              <a:buAutoNum type="romanLcPeriod"/>
              <a:defRPr sz="1800">
                <a:solidFill>
                  <a:srgbClr val="333333"/>
                </a:solidFill>
                <a:latin typeface="Tw Cen MT"/>
                <a:cs typeface="Tw Cen MT"/>
              </a:defRPr>
            </a:lvl3pPr>
            <a:lvl4pPr marL="2212848" indent="-256032">
              <a:buClr>
                <a:srgbClr val="038A00"/>
              </a:buClr>
              <a:buFont typeface="Wingdings" charset="2"/>
              <a:buChar char="§"/>
              <a:defRPr sz="1600">
                <a:solidFill>
                  <a:srgbClr val="333333"/>
                </a:solidFill>
                <a:latin typeface="Tw Cen MT"/>
                <a:cs typeface="Tw Cen MT"/>
              </a:defRPr>
            </a:lvl4pPr>
            <a:lvl5pPr>
              <a:buClr>
                <a:srgbClr val="038A00"/>
              </a:buClr>
              <a:defRPr>
                <a:latin typeface="Tw Cen MT"/>
                <a:cs typeface="Tw Cen MT"/>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17"/>
          <p:cNvSpPr>
            <a:spLocks noGrp="1"/>
          </p:cNvSpPr>
          <p:nvPr>
            <p:ph type="body" sz="quarter" idx="10"/>
          </p:nvPr>
        </p:nvSpPr>
        <p:spPr>
          <a:xfrm>
            <a:off x="457200" y="792163"/>
            <a:ext cx="8229600" cy="503237"/>
          </a:xfrm>
          <a:prstGeom prst="rect">
            <a:avLst/>
          </a:prstGeom>
        </p:spPr>
        <p:txBody>
          <a:bodyPr vert="horz"/>
          <a:lstStyle>
            <a:lvl1pPr marL="365760">
              <a:buFontTx/>
              <a:buNone/>
              <a:defRPr sz="2000" cap="all">
                <a:solidFill>
                  <a:srgbClr val="038A00"/>
                </a:solidFill>
              </a:defRPr>
            </a:lvl1pPr>
          </a:lstStyle>
          <a:p>
            <a:pPr lvl="0"/>
            <a:r>
              <a:rPr lang="en-US"/>
              <a:t>Click to edit Master text styles</a:t>
            </a:r>
          </a:p>
        </p:txBody>
      </p:sp>
      <p:sp>
        <p:nvSpPr>
          <p:cNvPr id="5" name="Slide Number Placeholder 22">
            <a:extLst>
              <a:ext uri="{FF2B5EF4-FFF2-40B4-BE49-F238E27FC236}">
                <a16:creationId xmlns:a16="http://schemas.microsoft.com/office/drawing/2014/main" id="{9E4E0046-9E4D-2D14-94DA-8037874DDB43}"/>
              </a:ext>
            </a:extLst>
          </p:cNvPr>
          <p:cNvSpPr>
            <a:spLocks noGrp="1"/>
          </p:cNvSpPr>
          <p:nvPr>
            <p:ph type="sldNum" sz="quarter" idx="11"/>
          </p:nvPr>
        </p:nvSpPr>
        <p:spPr>
          <a:xfrm>
            <a:off x="685800" y="6492875"/>
            <a:ext cx="533400" cy="365125"/>
          </a:xfrm>
          <a:prstGeom prst="rect">
            <a:avLst/>
          </a:prstGeom>
        </p:spPr>
        <p:txBody>
          <a:bodyPr vert="horz" lIns="0" rIns="0" anchor="t"/>
          <a:lstStyle>
            <a:lvl1pPr algn="l" eaLnBrk="1" fontAlgn="auto" latinLnBrk="0" hangingPunct="1">
              <a:spcBef>
                <a:spcPts val="0"/>
              </a:spcBef>
              <a:spcAft>
                <a:spcPts val="0"/>
              </a:spcAft>
              <a:defRPr kumimoji="0" sz="1800">
                <a:solidFill>
                  <a:srgbClr val="666666"/>
                </a:solidFill>
                <a:latin typeface="Tw Cen MT"/>
                <a:cs typeface="Tw Cen MT"/>
              </a:defRPr>
            </a:lvl1pPr>
          </a:lstStyle>
          <a:p>
            <a:pPr>
              <a:defRPr/>
            </a:pPr>
            <a:fld id="{E3322A48-CA00-4167-9431-2AA550123D61}" type="slidenum">
              <a:rPr lang="en-US"/>
              <a:pPr>
                <a:defRPr/>
              </a:pPr>
              <a:t>‹#›</a:t>
            </a:fld>
            <a:endParaRPr lang="en-US" dirty="0"/>
          </a:p>
        </p:txBody>
      </p:sp>
    </p:spTree>
    <p:extLst>
      <p:ext uri="{BB962C8B-B14F-4D97-AF65-F5344CB8AC3E}">
        <p14:creationId xmlns:p14="http://schemas.microsoft.com/office/powerpoint/2010/main" val="37037075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Graph">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6137CD50-A9D6-6A50-AE80-746AE17CB85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153400" y="6273800"/>
            <a:ext cx="4191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228600"/>
            <a:ext cx="8229600" cy="563562"/>
          </a:xfrm>
          <a:prstGeom prst="rect">
            <a:avLst/>
          </a:prstGeom>
        </p:spPr>
        <p:txBody>
          <a:bodyPr vert="horz" anchor="t"/>
          <a:lstStyle>
            <a:lvl1pPr algn="l">
              <a:defRPr sz="3600" b="1" cap="all" baseline="0">
                <a:solidFill>
                  <a:srgbClr val="038A00"/>
                </a:solidFill>
                <a:latin typeface="Tw Cen MT"/>
                <a:cs typeface="Tw Cen MT"/>
              </a:defRPr>
            </a:lvl1pPr>
          </a:lstStyle>
          <a:p>
            <a:r>
              <a:rPr lang="en-US"/>
              <a:t>Click to edit Master title style</a:t>
            </a:r>
          </a:p>
        </p:txBody>
      </p:sp>
      <p:sp>
        <p:nvSpPr>
          <p:cNvPr id="9" name="Chart Placeholder 8"/>
          <p:cNvSpPr>
            <a:spLocks noGrp="1"/>
          </p:cNvSpPr>
          <p:nvPr>
            <p:ph type="chart" sz="quarter" idx="10"/>
          </p:nvPr>
        </p:nvSpPr>
        <p:spPr>
          <a:xfrm>
            <a:off x="457200" y="1295400"/>
            <a:ext cx="8229600" cy="4449763"/>
          </a:xfrm>
          <a:prstGeom prst="rect">
            <a:avLst/>
          </a:prstGeom>
        </p:spPr>
        <p:txBody>
          <a:bodyPr vert="horz"/>
          <a:lstStyle/>
          <a:p>
            <a:pPr lvl="0"/>
            <a:r>
              <a:rPr lang="en-US" noProof="0" dirty="0"/>
              <a:t>Click icon to add chart</a:t>
            </a:r>
          </a:p>
        </p:txBody>
      </p:sp>
      <p:sp>
        <p:nvSpPr>
          <p:cNvPr id="6" name="Text Placeholder 17"/>
          <p:cNvSpPr>
            <a:spLocks noGrp="1"/>
          </p:cNvSpPr>
          <p:nvPr>
            <p:ph type="body" sz="quarter" idx="11"/>
          </p:nvPr>
        </p:nvSpPr>
        <p:spPr>
          <a:xfrm>
            <a:off x="457200" y="792163"/>
            <a:ext cx="8229600" cy="503237"/>
          </a:xfrm>
          <a:prstGeom prst="rect">
            <a:avLst/>
          </a:prstGeom>
        </p:spPr>
        <p:txBody>
          <a:bodyPr vert="horz"/>
          <a:lstStyle>
            <a:lvl1pPr marL="365760">
              <a:buFontTx/>
              <a:buNone/>
              <a:defRPr sz="2000" cap="all">
                <a:solidFill>
                  <a:srgbClr val="038A00"/>
                </a:solidFill>
              </a:defRPr>
            </a:lvl1pPr>
          </a:lstStyle>
          <a:p>
            <a:pPr lvl="0"/>
            <a:r>
              <a:rPr lang="en-US"/>
              <a:t>Click to edit Master text styles</a:t>
            </a:r>
          </a:p>
        </p:txBody>
      </p:sp>
      <p:sp>
        <p:nvSpPr>
          <p:cNvPr id="4" name="Slide Number Placeholder 22">
            <a:extLst>
              <a:ext uri="{FF2B5EF4-FFF2-40B4-BE49-F238E27FC236}">
                <a16:creationId xmlns:a16="http://schemas.microsoft.com/office/drawing/2014/main" id="{227F04DE-AF2A-0712-5068-3A3EED87BA14}"/>
              </a:ext>
            </a:extLst>
          </p:cNvPr>
          <p:cNvSpPr>
            <a:spLocks noGrp="1"/>
          </p:cNvSpPr>
          <p:nvPr>
            <p:ph type="sldNum" sz="quarter" idx="12"/>
          </p:nvPr>
        </p:nvSpPr>
        <p:spPr>
          <a:xfrm>
            <a:off x="685800" y="6492875"/>
            <a:ext cx="533400" cy="365125"/>
          </a:xfrm>
          <a:prstGeom prst="rect">
            <a:avLst/>
          </a:prstGeom>
        </p:spPr>
        <p:txBody>
          <a:bodyPr vert="horz" lIns="0" rIns="0" anchor="t"/>
          <a:lstStyle>
            <a:lvl1pPr algn="l" eaLnBrk="1" fontAlgn="auto" latinLnBrk="0" hangingPunct="1">
              <a:spcBef>
                <a:spcPts val="0"/>
              </a:spcBef>
              <a:spcAft>
                <a:spcPts val="0"/>
              </a:spcAft>
              <a:defRPr kumimoji="0" sz="1800">
                <a:solidFill>
                  <a:srgbClr val="666666"/>
                </a:solidFill>
                <a:latin typeface="Tw Cen MT"/>
                <a:cs typeface="Tw Cen MT"/>
              </a:defRPr>
            </a:lvl1pPr>
          </a:lstStyle>
          <a:p>
            <a:pPr>
              <a:defRPr/>
            </a:pPr>
            <a:fld id="{2C7B5C8B-F11A-4908-81CB-C278281965FB}" type="slidenum">
              <a:rPr lang="en-US"/>
              <a:pPr>
                <a:defRPr/>
              </a:pPr>
              <a:t>‹#›</a:t>
            </a:fld>
            <a:endParaRPr lang="en-US" dirty="0"/>
          </a:p>
        </p:txBody>
      </p:sp>
    </p:spTree>
    <p:extLst>
      <p:ext uri="{BB962C8B-B14F-4D97-AF65-F5344CB8AC3E}">
        <p14:creationId xmlns:p14="http://schemas.microsoft.com/office/powerpoint/2010/main" val="18233278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Capti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33400" y="457200"/>
            <a:ext cx="8077200" cy="54864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7" name="Text Placeholder 6"/>
          <p:cNvSpPr>
            <a:spLocks noGrp="1"/>
          </p:cNvSpPr>
          <p:nvPr>
            <p:ph type="body" sz="quarter" idx="10"/>
          </p:nvPr>
        </p:nvSpPr>
        <p:spPr>
          <a:xfrm>
            <a:off x="533400" y="5943600"/>
            <a:ext cx="8077200" cy="457200"/>
          </a:xfrm>
          <a:prstGeom prst="rect">
            <a:avLst/>
          </a:prstGeom>
        </p:spPr>
        <p:txBody>
          <a:bodyPr vert="horz"/>
          <a:lstStyle>
            <a:lvl1pPr>
              <a:buFontTx/>
              <a:buNone/>
              <a:defRPr sz="2000" baseline="0">
                <a:latin typeface="Tw Cen MT"/>
                <a:cs typeface="Tw Cen MT"/>
              </a:defRPr>
            </a:lvl1pPr>
            <a:lvl2pPr>
              <a:buFontTx/>
              <a:buNone/>
              <a:defRPr/>
            </a:lvl2pPr>
            <a:lvl3pPr>
              <a:buFontTx/>
              <a:buNone/>
              <a:defRPr/>
            </a:lvl3pPr>
            <a:lvl4pPr>
              <a:buFontTx/>
              <a:buNone/>
              <a:defRPr/>
            </a:lvl4pPr>
            <a:lvl5pPr>
              <a:buFontTx/>
              <a:buNone/>
              <a:defRPr/>
            </a:lvl5pPr>
          </a:lstStyle>
          <a:p>
            <a:pPr lvl="0"/>
            <a:r>
              <a:rPr lang="en-US"/>
              <a:t>Click to edit Master text styles</a:t>
            </a:r>
          </a:p>
        </p:txBody>
      </p:sp>
    </p:spTree>
    <p:extLst>
      <p:ext uri="{BB962C8B-B14F-4D97-AF65-F5344CB8AC3E}">
        <p14:creationId xmlns:p14="http://schemas.microsoft.com/office/powerpoint/2010/main" val="1421569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Only">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0" y="0"/>
            <a:ext cx="9144000" cy="68580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Tree>
    <p:extLst>
      <p:ext uri="{BB962C8B-B14F-4D97-AF65-F5344CB8AC3E}">
        <p14:creationId xmlns:p14="http://schemas.microsoft.com/office/powerpoint/2010/main" val="16287712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End-Pictures">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0700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8/28/2023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424816008"/>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2628" y="767419"/>
            <a:ext cx="8085582" cy="3355848"/>
          </a:xfrm>
        </p:spPr>
        <p:txBody>
          <a:bodyPr anchor="b">
            <a:normAutofit/>
          </a:bodyPr>
          <a:lstStyle>
            <a:lvl1pPr>
              <a:lnSpc>
                <a:spcPct val="80000"/>
              </a:lnSpc>
              <a:defRPr sz="8000" b="0" baseline="0">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00634" y="4187275"/>
            <a:ext cx="6919722" cy="1645920"/>
          </a:xfrm>
        </p:spPr>
        <p:txBody>
          <a:bodyPr anchor="t">
            <a:normAutofit/>
          </a:bodyPr>
          <a:lstStyle>
            <a:lvl1pPr marL="0" indent="0">
              <a:buNone/>
              <a:defRPr sz="28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8/28/2023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050059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7492" y="1993392"/>
            <a:ext cx="3806190" cy="3767328"/>
          </a:xfrm>
        </p:spPr>
        <p:txBody>
          <a:bodyPr/>
          <a:lstStyle>
            <a:lvl1pPr>
              <a:defRPr sz="2200"/>
            </a:lvl1pPr>
            <a:lvl2pPr>
              <a:defRPr sz="1900"/>
            </a:lvl2pPr>
            <a:lvl3pPr>
              <a:defRPr sz="1700"/>
            </a:lvl3pPr>
            <a:lvl4pPr>
              <a:defRPr sz="15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57738" y="1993392"/>
            <a:ext cx="3806190" cy="3767328"/>
          </a:xfrm>
        </p:spPr>
        <p:txBody>
          <a:bodyPr/>
          <a:lstStyle>
            <a:lvl1pPr>
              <a:defRPr sz="2200"/>
            </a:lvl1pPr>
            <a:lvl2pPr>
              <a:defRPr sz="1900"/>
            </a:lvl2pPr>
            <a:lvl3pPr>
              <a:defRPr sz="1700"/>
            </a:lvl3pPr>
            <a:lvl4pPr>
              <a:defRPr sz="15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8/28/2023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145343538"/>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507492" y="2032000"/>
            <a:ext cx="3806190" cy="723400"/>
          </a:xfrm>
        </p:spPr>
        <p:txBody>
          <a:bodyPr anchor="ctr">
            <a:normAutofit/>
          </a:bodyPr>
          <a:lstStyle>
            <a:lvl1pPr marL="0" indent="0">
              <a:spcBef>
                <a:spcPts val="0"/>
              </a:spcBef>
              <a:buNone/>
              <a:defRPr sz="20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07492" y="2736150"/>
            <a:ext cx="3806190" cy="3200400"/>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66310" y="2029968"/>
            <a:ext cx="3806190" cy="722376"/>
          </a:xfrm>
        </p:spPr>
        <p:txBody>
          <a:bodyPr anchor="ctr">
            <a:normAutofit/>
          </a:bodyPr>
          <a:lstStyle>
            <a:lvl1pPr marL="0" indent="0">
              <a:spcBef>
                <a:spcPts val="0"/>
              </a:spcBef>
              <a:buNone/>
              <a:defRPr sz="2000" b="0" cap="all" baseline="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66310" y="2734056"/>
            <a:ext cx="3806190" cy="3200400"/>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8/28/2023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419484237"/>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8/28/2023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078159241"/>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8/28/2023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84350330"/>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p:nvPr/>
        </p:nvSpPr>
        <p:spPr>
          <a:xfrm>
            <a:off x="5715000" y="0"/>
            <a:ext cx="3429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6196053" y="542282"/>
            <a:ext cx="2537460" cy="1920240"/>
          </a:xfrm>
        </p:spPr>
        <p:txBody>
          <a:bodyPr anchor="b">
            <a:noAutofit/>
          </a:bodyPr>
          <a:lstStyle>
            <a:lvl1pPr>
              <a:lnSpc>
                <a:spcPct val="85000"/>
              </a:lnSpc>
              <a:defRPr sz="360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71500" y="762000"/>
            <a:ext cx="4572000" cy="4572000"/>
          </a:xfrm>
        </p:spPr>
        <p:txBody>
          <a:bodyPr/>
          <a:lstStyle>
            <a:lvl1pPr>
              <a:defRPr sz="2200"/>
            </a:lvl1pPr>
            <a:lvl2pPr>
              <a:defRPr sz="1900"/>
            </a:lvl2pPr>
            <a:lvl3pPr>
              <a:defRPr sz="1700"/>
            </a:lvl3pPr>
            <a:lvl4pPr>
              <a:defRPr sz="15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06987" y="2511813"/>
            <a:ext cx="254889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500">
                <a:solidFill>
                  <a:srgbClr val="40404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8/28/2023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6D22F896-40B5-4ADD-8801-0D06FADFA095}" type="slidenum">
              <a:rPr lang="en-US" smtClean="0"/>
              <a:t>‹#›</a:t>
            </a:fld>
            <a:endParaRPr lang="en-US" dirty="0"/>
          </a:p>
        </p:txBody>
      </p:sp>
    </p:spTree>
    <p:extLst>
      <p:ext uri="{BB962C8B-B14F-4D97-AF65-F5344CB8AC3E}">
        <p14:creationId xmlns:p14="http://schemas.microsoft.com/office/powerpoint/2010/main" val="1133124227"/>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86918" y="5418668"/>
            <a:ext cx="8085582" cy="613283"/>
          </a:xfrm>
        </p:spPr>
        <p:txBody>
          <a:bodyPr anchor="b">
            <a:normAutofit/>
          </a:bodyPr>
          <a:lstStyle>
            <a:lvl1pPr>
              <a:lnSpc>
                <a:spcPct val="85000"/>
              </a:lnSpc>
              <a:defRPr sz="28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9144000" cy="5330952"/>
          </a:xfrm>
          <a:solidFill>
            <a:schemeClr val="accent1">
              <a:lumMod val="20000"/>
              <a:lumOff val="80000"/>
            </a:schemeClr>
          </a:solidFill>
        </p:spPr>
        <p:txBody>
          <a:bodyPr anchor="t"/>
          <a:lstStyle>
            <a:lvl1pPr marL="0" indent="0" algn="ctr">
              <a:spcBef>
                <a:spcPts val="800"/>
              </a:spcBef>
              <a:buNone/>
              <a:defRPr sz="3200">
                <a:solidFill>
                  <a:srgbClr val="4D4D4D"/>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507492" y="5909735"/>
            <a:ext cx="6922008" cy="533400"/>
          </a:xfrm>
        </p:spPr>
        <p:txBody>
          <a:bodyPr>
            <a:normAutofit/>
          </a:bodyPr>
          <a:lstStyle>
            <a:lvl1pPr marL="0" indent="0">
              <a:lnSpc>
                <a:spcPct val="90000"/>
              </a:lnSpc>
              <a:spcBef>
                <a:spcPts val="1200"/>
              </a:spcBef>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rgbClr val="FFFFFF">
                    <a:alpha val="75000"/>
                  </a:srgbClr>
                </a:solidFill>
              </a:defRPr>
            </a:lvl1pPr>
          </a:lstStyle>
          <a:p>
            <a:fld id="{48A87A34-81AB-432B-8DAE-1953F412C126}" type="datetimeFigureOut">
              <a:rPr lang="en-US" smtClean="0"/>
              <a:pPr/>
              <a:t>8/28/2023</a:t>
            </a:fld>
            <a:endParaRPr lang="en-US" dirty="0"/>
          </a:p>
        </p:txBody>
      </p:sp>
      <p:sp>
        <p:nvSpPr>
          <p:cNvPr id="6" name="Footer Placeholder 5"/>
          <p:cNvSpPr>
            <a:spLocks noGrp="1"/>
          </p:cNvSpPr>
          <p:nvPr>
            <p:ph type="ftr" sz="quarter" idx="11"/>
          </p:nvPr>
        </p:nvSpPr>
        <p:spPr/>
        <p:txBody>
          <a:bodyPr/>
          <a:lstStyle>
            <a:lvl1pPr>
              <a:defRPr>
                <a:solidFill>
                  <a:srgbClr val="FFFFFF">
                    <a:alpha val="75000"/>
                  </a:srgb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6D22F896-40B5-4ADD-8801-0D06FADFA095}" type="slidenum">
              <a:rPr lang="en-US" smtClean="0"/>
              <a:t>‹#›</a:t>
            </a:fld>
            <a:endParaRPr lang="en-US" dirty="0"/>
          </a:p>
        </p:txBody>
      </p:sp>
    </p:spTree>
    <p:extLst>
      <p:ext uri="{BB962C8B-B14F-4D97-AF65-F5344CB8AC3E}">
        <p14:creationId xmlns:p14="http://schemas.microsoft.com/office/powerpoint/2010/main" val="3605791432"/>
      </p:ext>
    </p:extLst>
  </p:cSld>
  <p:clrMapOvr>
    <a:overrideClrMapping bg1="dk1" tx1="lt1" bg2="dk2" tx2="lt2" accent1="accent1" accent2="accent2" accent3="accent3" accent4="accent4" accent5="accent5" accent6="accent6" hlink="hlink" folHlink="folHlink"/>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2919" y="499533"/>
            <a:ext cx="8079581" cy="165819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07206" y="1993393"/>
            <a:ext cx="8065294" cy="376618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14350" y="6412447"/>
            <a:ext cx="3086100" cy="228600"/>
          </a:xfrm>
          <a:prstGeom prst="rect">
            <a:avLst/>
          </a:prstGeom>
        </p:spPr>
        <p:txBody>
          <a:bodyPr vert="horz" lIns="91440" tIns="45720" rIns="91440" bIns="45720" rtlCol="0" anchor="ctr"/>
          <a:lstStyle>
            <a:lvl1pPr algn="l">
              <a:defRPr sz="950">
                <a:solidFill>
                  <a:schemeClr val="tx1">
                    <a:alpha val="75000"/>
                  </a:schemeClr>
                </a:solidFill>
              </a:defRPr>
            </a:lvl1pPr>
          </a:lstStyle>
          <a:p>
            <a:fld id="{48A87A34-81AB-432B-8DAE-1953F412C126}" type="datetimeFigureOut">
              <a:rPr lang="en-US" smtClean="0"/>
              <a:pPr/>
              <a:t>8/28/2023</a:t>
            </a:fld>
            <a:endParaRPr lang="en-US" dirty="0"/>
          </a:p>
        </p:txBody>
      </p:sp>
      <p:sp>
        <p:nvSpPr>
          <p:cNvPr id="5" name="Footer Placeholder 4"/>
          <p:cNvSpPr>
            <a:spLocks noGrp="1"/>
          </p:cNvSpPr>
          <p:nvPr>
            <p:ph type="ftr" sz="quarter" idx="3"/>
          </p:nvPr>
        </p:nvSpPr>
        <p:spPr>
          <a:xfrm>
            <a:off x="514350" y="6554697"/>
            <a:ext cx="3771900" cy="228600"/>
          </a:xfrm>
          <a:prstGeom prst="rect">
            <a:avLst/>
          </a:prstGeom>
        </p:spPr>
        <p:txBody>
          <a:bodyPr vert="horz" lIns="91440" tIns="45720" rIns="91440" bIns="45720" rtlCol="0" anchor="ctr"/>
          <a:lstStyle>
            <a:lvl1pPr algn="l">
              <a:defRPr sz="950" cap="all" baseline="0">
                <a:solidFill>
                  <a:schemeClr val="tx1">
                    <a:alpha val="75000"/>
                  </a:schemeClr>
                </a:solidFill>
              </a:defRPr>
            </a:lvl1pPr>
          </a:lstStyle>
          <a:p>
            <a:endParaRPr lang="en-US" dirty="0"/>
          </a:p>
        </p:txBody>
      </p:sp>
      <p:sp>
        <p:nvSpPr>
          <p:cNvPr id="6" name="Slide Number Placeholder 5"/>
          <p:cNvSpPr>
            <a:spLocks noGrp="1"/>
          </p:cNvSpPr>
          <p:nvPr>
            <p:ph type="sldNum" sz="quarter" idx="4"/>
          </p:nvPr>
        </p:nvSpPr>
        <p:spPr>
          <a:xfrm>
            <a:off x="6541193" y="5829748"/>
            <a:ext cx="2194560" cy="1397039"/>
          </a:xfrm>
          <a:prstGeom prst="rect">
            <a:avLst/>
          </a:prstGeom>
        </p:spPr>
        <p:txBody>
          <a:bodyPr vert="horz" lIns="91440" tIns="45720" rIns="91440" bIns="45720" rtlCol="0" anchor="b"/>
          <a:lstStyle>
            <a:lvl1pPr algn="r">
              <a:defRPr sz="9000" b="0">
                <a:ln>
                  <a:noFill/>
                </a:ln>
                <a:solidFill>
                  <a:schemeClr val="accent1">
                    <a:alpha val="20000"/>
                  </a:schemeClr>
                </a:solidFill>
                <a:latin typeface="+mj-lt"/>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617779155"/>
      </p:ext>
    </p:extLst>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 id="2147483812" r:id="rId12"/>
    <p:sldLayoutId id="2147483813" r:id="rId13"/>
    <p:sldLayoutId id="2147483724" r:id="rId14"/>
    <p:sldLayoutId id="2147483726" r:id="rId15"/>
    <p:sldLayoutId id="2147483727" r:id="rId16"/>
    <p:sldLayoutId id="2147483729" r:id="rId17"/>
  </p:sldLayoutIdLst>
  <p:hf hdr="0" ftr="0" dt="0"/>
  <p:txStyles>
    <p:title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p:titleStyle>
    <p:body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274320"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1.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hyperlink" Target="https://oese.ed.gov/offices/office-of-discretionary-grants-support-services/innovation-early-learning/education-innovation-and-research-eir/applicant-info-and-eligibility/eir-matching-resources/" TargetMode="External"/><Relationship Id="rId7" Type="http://schemas.openxmlformats.org/officeDocument/2006/relationships/diagramColors" Target="../diagrams/colors6.xml"/><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www.federalregister.gov/documents/2017/01/19/2017-00910/open-licensing-requirement-for-competitive-grant-programs" TargetMode="External"/><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openxmlformats.org/officeDocument/2006/relationships/hyperlink" Target="https://oese.ed.gov/offices/office-of-discretionary-grants-support-services/innovation-early-learning/education-innovation-and-research-eir/frequently-asked-questions-faqs-2/" TargetMode="External"/><Relationship Id="rId4" Type="http://schemas.openxmlformats.org/officeDocument/2006/relationships/hyperlink" Target="https://tech.ed.gov/open/"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copyright.gov/title17/" TargetMode="External"/><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hyperlink" Target="https://ed.sc.gov/finance/grants/scde-grants-program/program-planning-tools-templates-and-samples/logic-model-templates/logic-model-templates/logic-models-as-tools/" TargetMode="External"/><Relationship Id="rId7" Type="http://schemas.openxmlformats.org/officeDocument/2006/relationships/image" Target="../media/image24.JPG"/><Relationship Id="rId2" Type="http://schemas.openxmlformats.org/officeDocument/2006/relationships/notesSlide" Target="../notesSlides/notesSlide21.xml"/><Relationship Id="rId1" Type="http://schemas.openxmlformats.org/officeDocument/2006/relationships/slideLayout" Target="../slideLayouts/slideLayout12.xml"/><Relationship Id="rId6" Type="http://schemas.openxmlformats.org/officeDocument/2006/relationships/hyperlink" Target="https://www.youtube.com/watch?v=bhd_3XjBN6o" TargetMode="External"/><Relationship Id="rId5" Type="http://schemas.openxmlformats.org/officeDocument/2006/relationships/hyperlink" Target="https://www.jstor.org/stable/20779222?seq=4#metadata_info_tab_contents" TargetMode="External"/><Relationship Id="rId4" Type="http://schemas.openxmlformats.org/officeDocument/2006/relationships/hyperlink" Target="https://osepideasthatwork.org/logicModel"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26.jpg"/><Relationship Id="rId4" Type="http://schemas.openxmlformats.org/officeDocument/2006/relationships/hyperlink" Target="mailto:eir@ed.gov"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www.ecfr.gov/cgi-bin/text-idx?SID=393301a7cdccca1ea71f18aae51824e7&amp;node=34:1.1.1.1.24&amp;rgn=div5#se34.1.77_11" TargetMode="External"/><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hyperlink" Target="https://www.ecfr.gov/cgi-bin/text-idx?SID=7d8cee13efa0f4646222259651e77aea&amp;mc=true&amp;node=se34.1.75_1135&amp;rgn=div8" TargetMode="External"/><Relationship Id="rId5" Type="http://schemas.openxmlformats.org/officeDocument/2006/relationships/hyperlink" Target="https://www.ecfr.gov/cgi-bin/text-idx?SID=6214841a79953f26c5c230d72d6b70a1&amp;tpl=/ecfrbrowse/Title02/2cfr200_main_02.tpl" TargetMode="External"/><Relationship Id="rId4" Type="http://schemas.openxmlformats.org/officeDocument/2006/relationships/hyperlink" Target="https://www.ecfr.gov/cgi-bin/text-idx?SID=7fc0106705fb7e952ace8a45b75c7b02&amp;mc=true&amp;node=se2.1.200_11&amp;rgn=div8"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congress.gov/115/bills/hr5515/BILLS-115hr5515enr.pdf" TargetMode="External"/><Relationship Id="rId2" Type="http://schemas.openxmlformats.org/officeDocument/2006/relationships/hyperlink" Target="https://ecfr.io/Title-2/Section-200.216" TargetMode="Externa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t="-16000" b="-16000"/>
          </a:stretch>
        </a:blip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B4A1D3C-8C13-5BC8-1283-6D2030002E21}"/>
              </a:ext>
            </a:extLst>
          </p:cNvPr>
          <p:cNvSpPr>
            <a:spLocks noGrp="1"/>
          </p:cNvSpPr>
          <p:nvPr>
            <p:ph type="ctrTitle"/>
          </p:nvPr>
        </p:nvSpPr>
        <p:spPr>
          <a:xfrm>
            <a:off x="160338" y="3414777"/>
            <a:ext cx="8699500" cy="1382712"/>
          </a:xfrm>
        </p:spPr>
        <p:txBody>
          <a:bodyPr/>
          <a:lstStyle/>
          <a:p>
            <a:pPr>
              <a:defRPr/>
            </a:pPr>
            <a:r>
              <a:rPr lang="en-US" sz="4400" dirty="0">
                <a:cs typeface="Arial" panose="020B0604020202020204" pitchFamily="34" charset="0"/>
              </a:rPr>
              <a:t>Education Innovation and Research (EIR)</a:t>
            </a:r>
            <a:br>
              <a:rPr lang="en-US" sz="4400" dirty="0">
                <a:cs typeface="Arial" panose="020B0604020202020204" pitchFamily="34" charset="0"/>
              </a:rPr>
            </a:br>
            <a:r>
              <a:rPr lang="en-US" sz="4400" dirty="0">
                <a:cs typeface="Arial" panose="020B0604020202020204" pitchFamily="34" charset="0"/>
              </a:rPr>
              <a:t>Program Requirements</a:t>
            </a:r>
            <a:endParaRPr lang="en-US" sz="4400" dirty="0"/>
          </a:p>
        </p:txBody>
      </p:sp>
      <p:sp>
        <p:nvSpPr>
          <p:cNvPr id="5" name="Subtitle 4">
            <a:extLst>
              <a:ext uri="{FF2B5EF4-FFF2-40B4-BE49-F238E27FC236}">
                <a16:creationId xmlns:a16="http://schemas.microsoft.com/office/drawing/2014/main" id="{1611760E-6A35-D604-91B8-2DAFD00278A4}"/>
              </a:ext>
            </a:extLst>
          </p:cNvPr>
          <p:cNvSpPr>
            <a:spLocks noGrp="1"/>
          </p:cNvSpPr>
          <p:nvPr>
            <p:ph type="subTitle" idx="1"/>
          </p:nvPr>
        </p:nvSpPr>
        <p:spPr>
          <a:xfrm>
            <a:off x="1371600" y="5181600"/>
            <a:ext cx="6400800" cy="914400"/>
          </a:xfrm>
        </p:spPr>
        <p:txBody>
          <a:bodyPr lIns="91440" tIns="45720" rIns="91440" bIns="45720" anchor="t"/>
          <a:lstStyle/>
          <a:p>
            <a:pPr eaLnBrk="1" hangingPunct="1">
              <a:buFont typeface="Arial" charset="0"/>
              <a:buNone/>
              <a:defRPr/>
            </a:pPr>
            <a:endParaRPr lang="en-US" dirty="0"/>
          </a:p>
          <a:p>
            <a:pPr eaLnBrk="1" hangingPunct="1">
              <a:spcAft>
                <a:spcPts val="0"/>
              </a:spcAft>
              <a:buFont typeface="Arial"/>
              <a:buNone/>
              <a:defRPr/>
            </a:pPr>
            <a:endParaRPr lang="en-US" dirty="0"/>
          </a:p>
        </p:txBody>
      </p:sp>
      <p:sp>
        <p:nvSpPr>
          <p:cNvPr id="2" name="TextBox 1">
            <a:extLst>
              <a:ext uri="{FF2B5EF4-FFF2-40B4-BE49-F238E27FC236}">
                <a16:creationId xmlns:a16="http://schemas.microsoft.com/office/drawing/2014/main" id="{3E4E5B8C-58FD-4FCD-14D6-6FA37F18FF50}"/>
              </a:ext>
            </a:extLst>
          </p:cNvPr>
          <p:cNvSpPr txBox="1"/>
          <p:nvPr/>
        </p:nvSpPr>
        <p:spPr>
          <a:xfrm>
            <a:off x="2420938" y="5557838"/>
            <a:ext cx="4616450" cy="1076325"/>
          </a:xfrm>
          <a:prstGeom prst="rect">
            <a:avLst/>
          </a:prstGeom>
          <a:noFill/>
        </p:spPr>
        <p:txBody>
          <a:bodyPr>
            <a:spAutoFit/>
          </a:bodyPr>
          <a:lstStyle/>
          <a:p>
            <a:pPr algn="ctr" eaLnBrk="1" hangingPunct="1">
              <a:defRPr/>
            </a:pPr>
            <a:r>
              <a:rPr lang="en-US" sz="1600" cap="all" dirty="0">
                <a:solidFill>
                  <a:srgbClr val="FFFFFF"/>
                </a:solidFill>
                <a:latin typeface="Arial" panose="020B0604020202020204" pitchFamily="34" charset="0"/>
              </a:rPr>
              <a:t>NOTE: THESE SLIDES ARE INTENDED AS GUIDANCE ONLY. PLEASE REFER TO THE OFFICIAL NOTICES AS THEY ARE PUBLISHED IN THE </a:t>
            </a:r>
            <a:r>
              <a:rPr lang="en-US" sz="1600" i="1" cap="all" dirty="0">
                <a:solidFill>
                  <a:srgbClr val="FFFFFF"/>
                </a:solidFill>
                <a:latin typeface="Arial" panose="020B0604020202020204" pitchFamily="34" charset="0"/>
              </a:rPr>
              <a:t>FEDERAL REGISTER</a:t>
            </a:r>
            <a:r>
              <a:rPr lang="en-US" sz="1600" cap="all" dirty="0">
                <a:solidFill>
                  <a:srgbClr val="FFFFFF"/>
                </a:solidFill>
                <a:latin typeface="Arial" panose="020B0604020202020204" pitchFamily="34" charset="0"/>
              </a:rPr>
              <a:t>.</a:t>
            </a:r>
            <a:endParaRPr lang="en-US" sz="1600" dirty="0">
              <a:latin typeface="Arial" panose="020B0604020202020204" pitchFamily="34" charset="0"/>
            </a:endParaRPr>
          </a:p>
        </p:txBody>
      </p:sp>
      <p:pic>
        <p:nvPicPr>
          <p:cNvPr id="4" name="Picture 3" descr="Logo&#10;&#10;Description automatically generated">
            <a:extLst>
              <a:ext uri="{FF2B5EF4-FFF2-40B4-BE49-F238E27FC236}">
                <a16:creationId xmlns:a16="http://schemas.microsoft.com/office/drawing/2014/main" id="{C13A4434-BCAC-EB3D-7D98-96D77ACE3E50}"/>
              </a:ext>
            </a:extLst>
          </p:cNvPr>
          <p:cNvPicPr>
            <a:picLocks noChangeAspect="1"/>
          </p:cNvPicPr>
          <p:nvPr/>
        </p:nvPicPr>
        <p:blipFill>
          <a:blip r:embed="rId3"/>
          <a:stretch>
            <a:fillRect/>
          </a:stretch>
        </p:blipFill>
        <p:spPr>
          <a:xfrm>
            <a:off x="3478251" y="641356"/>
            <a:ext cx="2187499" cy="217514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99F56-4773-69E5-467D-67D4F10A5F8B}"/>
              </a:ext>
            </a:extLst>
          </p:cNvPr>
          <p:cNvSpPr>
            <a:spLocks noGrp="1"/>
          </p:cNvSpPr>
          <p:nvPr>
            <p:ph type="title"/>
          </p:nvPr>
        </p:nvSpPr>
        <p:spPr>
          <a:xfrm>
            <a:off x="492918" y="499533"/>
            <a:ext cx="8079581" cy="1658198"/>
          </a:xfrm>
        </p:spPr>
        <p:txBody>
          <a:bodyPr vert="horz" lIns="91440" tIns="45720" rIns="91440" bIns="45720" rtlCol="0" anchor="ctr">
            <a:normAutofit/>
          </a:bodyPr>
          <a:lstStyle/>
          <a:p>
            <a:pPr>
              <a:lnSpc>
                <a:spcPct val="85000"/>
              </a:lnSpc>
              <a:defRPr/>
            </a:pPr>
            <a:r>
              <a:rPr lang="en-US" sz="5400" dirty="0">
                <a:solidFill>
                  <a:schemeClr val="accent1"/>
                </a:solidFill>
                <a:latin typeface="+mj-lt"/>
                <a:cs typeface="+mj-cs"/>
              </a:rPr>
              <a:t>Matching BUDGET AND </a:t>
            </a:r>
            <a:br>
              <a:rPr lang="en-US" sz="5400" dirty="0">
                <a:solidFill>
                  <a:schemeClr val="accent1"/>
                </a:solidFill>
                <a:latin typeface="+mj-lt"/>
                <a:cs typeface="+mj-cs"/>
              </a:rPr>
            </a:br>
            <a:r>
              <a:rPr lang="en-US" sz="5400" dirty="0">
                <a:solidFill>
                  <a:schemeClr val="accent1"/>
                </a:solidFill>
                <a:latin typeface="+mj-lt"/>
                <a:cs typeface="+mj-cs"/>
              </a:rPr>
              <a:t>DOCUMENTATION</a:t>
            </a:r>
          </a:p>
        </p:txBody>
      </p:sp>
      <p:sp>
        <p:nvSpPr>
          <p:cNvPr id="23556" name="Slide Number Placeholder 4">
            <a:extLst>
              <a:ext uri="{FF2B5EF4-FFF2-40B4-BE49-F238E27FC236}">
                <a16:creationId xmlns:a16="http://schemas.microsoft.com/office/drawing/2014/main" id="{93988FC7-2A23-0D02-074B-1280188AF269}"/>
              </a:ext>
            </a:extLst>
          </p:cNvPr>
          <p:cNvSpPr>
            <a:spLocks noGrp="1" noChangeArrowheads="1"/>
          </p:cNvSpPr>
          <p:nvPr>
            <p:ph type="sldNum" sz="quarter" idx="11"/>
          </p:nvPr>
        </p:nvSpPr>
        <p:spPr bwMode="auto">
          <a:xfrm>
            <a:off x="8481526" y="6083559"/>
            <a:ext cx="715186" cy="80733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rtlCol="0" anchor="b" anchorCtr="0" compatLnSpc="1">
            <a:prstTxWarp prst="textNoShape">
              <a:avLst/>
            </a:prstTxWarp>
            <a:normAutofit fontScale="92500"/>
          </a:bodyPr>
          <a:lstStyle>
            <a:lvl1pPr>
              <a:defRPr>
                <a:solidFill>
                  <a:schemeClr val="tx1"/>
                </a:solidFill>
                <a:latin typeface="Tw Cen MT" panose="020B0602020104020603" pitchFamily="34" charset="0"/>
                <a:cs typeface="Arial" panose="020B0604020202020204" pitchFamily="34" charset="0"/>
              </a:defRPr>
            </a:lvl1pPr>
            <a:lvl2pPr marL="742950" indent="-285750">
              <a:defRPr>
                <a:solidFill>
                  <a:schemeClr val="tx1"/>
                </a:solidFill>
                <a:latin typeface="Tw Cen MT" panose="020B0602020104020603" pitchFamily="34" charset="0"/>
                <a:cs typeface="Arial" panose="020B0604020202020204" pitchFamily="34" charset="0"/>
              </a:defRPr>
            </a:lvl2pPr>
            <a:lvl3pPr marL="1143000" indent="-228600">
              <a:defRPr>
                <a:solidFill>
                  <a:schemeClr val="tx1"/>
                </a:solidFill>
                <a:latin typeface="Tw Cen MT" panose="020B0602020104020603" pitchFamily="34" charset="0"/>
                <a:cs typeface="Arial" panose="020B0604020202020204" pitchFamily="34" charset="0"/>
              </a:defRPr>
            </a:lvl3pPr>
            <a:lvl4pPr marL="1600200" indent="-228600">
              <a:defRPr>
                <a:solidFill>
                  <a:schemeClr val="tx1"/>
                </a:solidFill>
                <a:latin typeface="Tw Cen MT" panose="020B0602020104020603" pitchFamily="34" charset="0"/>
                <a:cs typeface="Arial" panose="020B0604020202020204" pitchFamily="34" charset="0"/>
              </a:defRPr>
            </a:lvl4pPr>
            <a:lvl5pPr marL="2057400" indent="-228600">
              <a:defRPr>
                <a:solidFill>
                  <a:schemeClr val="tx1"/>
                </a:solidFill>
                <a:latin typeface="Tw Cen MT" panose="020B0602020104020603"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9pPr>
          </a:lstStyle>
          <a:p>
            <a:pPr algn="r" fontAlgn="base">
              <a:lnSpc>
                <a:spcPct val="90000"/>
              </a:lnSpc>
              <a:spcBef>
                <a:spcPct val="0"/>
              </a:spcBef>
              <a:spcAft>
                <a:spcPts val="600"/>
              </a:spcAft>
            </a:pPr>
            <a:fld id="{17B34CAC-8F34-44B7-94F9-41E29BE1F474}" type="slidenum">
              <a:rPr lang="en-US" altLang="en-US" sz="4400" smtClean="0">
                <a:solidFill>
                  <a:schemeClr val="accent1">
                    <a:alpha val="25000"/>
                  </a:schemeClr>
                </a:solidFill>
                <a:latin typeface="+mj-lt"/>
                <a:cs typeface="+mn-cs"/>
              </a:rPr>
              <a:pPr algn="r" fontAlgn="base">
                <a:lnSpc>
                  <a:spcPct val="90000"/>
                </a:lnSpc>
                <a:spcBef>
                  <a:spcPct val="0"/>
                </a:spcBef>
                <a:spcAft>
                  <a:spcPts val="600"/>
                </a:spcAft>
              </a:pPr>
              <a:t>10</a:t>
            </a:fld>
            <a:endParaRPr lang="en-US" altLang="en-US" sz="4400" dirty="0">
              <a:solidFill>
                <a:schemeClr val="accent1">
                  <a:alpha val="25000"/>
                </a:schemeClr>
              </a:solidFill>
              <a:latin typeface="+mj-lt"/>
              <a:cs typeface="+mn-cs"/>
            </a:endParaRPr>
          </a:p>
        </p:txBody>
      </p:sp>
      <p:graphicFrame>
        <p:nvGraphicFramePr>
          <p:cNvPr id="23558" name="Content Placeholder 2">
            <a:extLst>
              <a:ext uri="{FF2B5EF4-FFF2-40B4-BE49-F238E27FC236}">
                <a16:creationId xmlns:a16="http://schemas.microsoft.com/office/drawing/2014/main" id="{4913B967-8ED6-3D20-2F24-C714D29643FD}"/>
              </a:ext>
            </a:extLst>
          </p:cNvPr>
          <p:cNvGraphicFramePr>
            <a:graphicFrameLocks noGrp="1"/>
          </p:cNvGraphicFramePr>
          <p:nvPr>
            <p:ph idx="1"/>
            <p:extLst>
              <p:ext uri="{D42A27DB-BD31-4B8C-83A1-F6EECF244321}">
                <p14:modId xmlns:p14="http://schemas.microsoft.com/office/powerpoint/2010/main" val="1070085406"/>
              </p:ext>
            </p:extLst>
          </p:nvPr>
        </p:nvGraphicFramePr>
        <p:xfrm>
          <a:off x="507206" y="2373549"/>
          <a:ext cx="8065294" cy="35992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18658-8BBF-A8B8-3514-9BECF29B4301}"/>
              </a:ext>
            </a:extLst>
          </p:cNvPr>
          <p:cNvSpPr>
            <a:spLocks noGrp="1"/>
          </p:cNvSpPr>
          <p:nvPr>
            <p:ph type="title"/>
          </p:nvPr>
        </p:nvSpPr>
        <p:spPr/>
        <p:txBody>
          <a:bodyPr/>
          <a:lstStyle/>
          <a:p>
            <a:pPr algn="ctr" eaLnBrk="1" hangingPunct="1">
              <a:defRPr/>
            </a:pPr>
            <a:r>
              <a:rPr lang="en-US" sz="3200" dirty="0">
                <a:solidFill>
                  <a:schemeClr val="accent6">
                    <a:lumMod val="75000"/>
                  </a:schemeClr>
                </a:solidFill>
                <a:latin typeface="Arial" panose="020B0604020202020204" pitchFamily="34" charset="0"/>
                <a:cs typeface="Arial" panose="020B0604020202020204" pitchFamily="34" charset="0"/>
              </a:rPr>
              <a:t>Sample match letters</a:t>
            </a:r>
          </a:p>
        </p:txBody>
      </p:sp>
      <p:sp>
        <p:nvSpPr>
          <p:cNvPr id="3" name="Content Placeholder 2">
            <a:extLst>
              <a:ext uri="{FF2B5EF4-FFF2-40B4-BE49-F238E27FC236}">
                <a16:creationId xmlns:a16="http://schemas.microsoft.com/office/drawing/2014/main" id="{02C61DCF-C0DB-0D59-1F8E-FFA87DC273C5}"/>
              </a:ext>
            </a:extLst>
          </p:cNvPr>
          <p:cNvSpPr>
            <a:spLocks noGrp="1"/>
          </p:cNvSpPr>
          <p:nvPr>
            <p:ph idx="1"/>
          </p:nvPr>
        </p:nvSpPr>
        <p:spPr>
          <a:xfrm>
            <a:off x="382555" y="1544278"/>
            <a:ext cx="8304245" cy="4521560"/>
          </a:xfrm>
        </p:spPr>
        <p:txBody>
          <a:bodyPr lIns="91440" tIns="45720" rIns="91440" bIns="45720" anchor="t">
            <a:normAutofit/>
          </a:bodyPr>
          <a:lstStyle/>
          <a:p>
            <a:pPr eaLnBrk="1" hangingPunct="1">
              <a:buClr>
                <a:srgbClr val="0070C0"/>
              </a:buClr>
              <a:buFont typeface="Wingdings" panose="05000000000000000000" pitchFamily="2" charset="2"/>
              <a:buChar char="§"/>
              <a:defRPr/>
            </a:pPr>
            <a:r>
              <a:rPr lang="en-US" sz="2200" dirty="0">
                <a:latin typeface="Arial" panose="020B0604020202020204" pitchFamily="34" charset="0"/>
                <a:cs typeface="Arial" panose="020B0604020202020204" pitchFamily="34" charset="0"/>
              </a:rPr>
              <a:t>EIR Matching Resources are available on </a:t>
            </a:r>
            <a:r>
              <a:rPr lang="en-US" sz="2200" dirty="0">
                <a:latin typeface="Arial" panose="020B0604020202020204" pitchFamily="34" charset="0"/>
                <a:cs typeface="Arial" panose="020B0604020202020204" pitchFamily="34" charset="0"/>
                <a:hlinkClick r:id="rId3"/>
              </a:rPr>
              <a:t>the EIR Website</a:t>
            </a:r>
            <a:r>
              <a:rPr lang="en-US" sz="2200" dirty="0">
                <a:latin typeface="Arial" panose="020B0604020202020204" pitchFamily="34" charset="0"/>
                <a:cs typeface="Arial" panose="020B0604020202020204" pitchFamily="34" charset="0"/>
              </a:rPr>
              <a:t>.  </a:t>
            </a:r>
          </a:p>
          <a:p>
            <a:pPr eaLnBrk="1" hangingPunct="1">
              <a:buClr>
                <a:srgbClr val="0070C0"/>
              </a:buClr>
              <a:buFont typeface="Wingdings" panose="05000000000000000000" pitchFamily="2" charset="2"/>
              <a:buChar char="§"/>
              <a:defRPr/>
            </a:pPr>
            <a:r>
              <a:rPr lang="en-US" sz="2200" dirty="0">
                <a:latin typeface="Arial" panose="020B0604020202020204" pitchFamily="34" charset="0"/>
                <a:cs typeface="Arial" panose="020B0604020202020204" pitchFamily="34" charset="0"/>
              </a:rPr>
              <a:t>EIR Guidance and Examples of Adequate Evidence of Match</a:t>
            </a:r>
          </a:p>
          <a:p>
            <a:pPr marL="805180" lvl="1" indent="0" eaLnBrk="1" hangingPunct="1">
              <a:buClr>
                <a:srgbClr val="0070C0"/>
              </a:buClr>
              <a:buNone/>
              <a:defRPr/>
            </a:pPr>
            <a:endParaRPr lang="en-US" sz="2200" dirty="0">
              <a:latin typeface="Arial" panose="020B0604020202020204" pitchFamily="34" charset="0"/>
              <a:cs typeface="Arial" panose="020B0604020202020204" pitchFamily="34" charset="0"/>
            </a:endParaRPr>
          </a:p>
          <a:p>
            <a:pPr marL="274320" indent="0" eaLnBrk="1" hangingPunct="1">
              <a:buFont typeface="Wingdings" charset="2"/>
              <a:buNone/>
              <a:defRPr/>
            </a:pPr>
            <a:endParaRPr lang="en-US" dirty="0"/>
          </a:p>
          <a:p>
            <a:pPr marL="274320" indent="0" eaLnBrk="1" hangingPunct="1">
              <a:buFont typeface="Wingdings" charset="2"/>
              <a:buNone/>
              <a:defRPr/>
            </a:pPr>
            <a:endParaRPr lang="en-US" dirty="0"/>
          </a:p>
          <a:p>
            <a:pPr>
              <a:defRPr/>
            </a:pPr>
            <a:endParaRPr lang="en-US" dirty="0"/>
          </a:p>
          <a:p>
            <a:pPr>
              <a:defRPr/>
            </a:pPr>
            <a:endParaRPr lang="en-US" dirty="0"/>
          </a:p>
          <a:p>
            <a:pPr>
              <a:defRPr/>
            </a:pPr>
            <a:endParaRPr lang="en-US" dirty="0"/>
          </a:p>
          <a:p>
            <a:pPr>
              <a:defRPr/>
            </a:pPr>
            <a:r>
              <a:rPr lang="en-US" dirty="0"/>
              <a:t>Sample Summary Sheet</a:t>
            </a:r>
          </a:p>
          <a:p>
            <a:pPr>
              <a:defRPr/>
            </a:pPr>
            <a:r>
              <a:rPr lang="en-US" dirty="0"/>
              <a:t>Matching Funds Webinar</a:t>
            </a:r>
          </a:p>
        </p:txBody>
      </p:sp>
      <p:sp>
        <p:nvSpPr>
          <p:cNvPr id="4" name="Text Placeholder 3">
            <a:extLst>
              <a:ext uri="{FF2B5EF4-FFF2-40B4-BE49-F238E27FC236}">
                <a16:creationId xmlns:a16="http://schemas.microsoft.com/office/drawing/2014/main" id="{058A10EE-6BD6-393B-FA1A-7CEE88915716}"/>
              </a:ext>
            </a:extLst>
          </p:cNvPr>
          <p:cNvSpPr>
            <a:spLocks noGrp="1"/>
          </p:cNvSpPr>
          <p:nvPr>
            <p:ph type="body" sz="quarter" idx="10"/>
          </p:nvPr>
        </p:nvSpPr>
        <p:spPr/>
        <p:txBody>
          <a:bodyPr/>
          <a:lstStyle/>
          <a:p>
            <a:pPr algn="ctr" eaLnBrk="1" hangingPunct="1">
              <a:defRPr/>
            </a:pPr>
            <a:r>
              <a:rPr lang="en-US" dirty="0">
                <a:solidFill>
                  <a:schemeClr val="accent1">
                    <a:lumMod val="75000"/>
                  </a:schemeClr>
                </a:solidFill>
                <a:latin typeface="Arial" panose="020B0604020202020204" pitchFamily="34" charset="0"/>
                <a:cs typeface="Arial" panose="020B0604020202020204" pitchFamily="34" charset="0"/>
              </a:rPr>
              <a:t>How do you demonstrate match for the first year?</a:t>
            </a:r>
          </a:p>
        </p:txBody>
      </p:sp>
      <p:sp>
        <p:nvSpPr>
          <p:cNvPr id="5" name="TextBox 4">
            <a:extLst>
              <a:ext uri="{FF2B5EF4-FFF2-40B4-BE49-F238E27FC236}">
                <a16:creationId xmlns:a16="http://schemas.microsoft.com/office/drawing/2014/main" id="{5E86A302-664D-ABE5-19E4-65769319810E}"/>
              </a:ext>
            </a:extLst>
          </p:cNvPr>
          <p:cNvSpPr txBox="1"/>
          <p:nvPr/>
        </p:nvSpPr>
        <p:spPr>
          <a:xfrm>
            <a:off x="8472200" y="6218852"/>
            <a:ext cx="905068" cy="769441"/>
          </a:xfrm>
          <a:prstGeom prst="rect">
            <a:avLst/>
          </a:prstGeom>
          <a:noFill/>
        </p:spPr>
        <p:txBody>
          <a:bodyPr wrap="square" rtlCol="0">
            <a:spAutoFit/>
          </a:bodyPr>
          <a:lstStyle/>
          <a:p>
            <a:fld id="{17B34CAC-8F34-44B7-94F9-41E29BE1F474}" type="slidenum">
              <a:rPr lang="en-US" altLang="en-US" sz="4400" smtClean="0">
                <a:solidFill>
                  <a:schemeClr val="accent1">
                    <a:alpha val="25000"/>
                  </a:schemeClr>
                </a:solidFill>
                <a:latin typeface="+mj-lt"/>
                <a:cs typeface="+mn-cs"/>
              </a:rPr>
              <a:pPr/>
              <a:t>11</a:t>
            </a:fld>
            <a:endParaRPr lang="en-US" sz="4400" dirty="0"/>
          </a:p>
        </p:txBody>
      </p:sp>
      <p:graphicFrame>
        <p:nvGraphicFramePr>
          <p:cNvPr id="6" name="Diagram 5">
            <a:extLst>
              <a:ext uri="{FF2B5EF4-FFF2-40B4-BE49-F238E27FC236}">
                <a16:creationId xmlns:a16="http://schemas.microsoft.com/office/drawing/2014/main" id="{12E181BB-513D-755E-5A97-9514FF812DD5}"/>
              </a:ext>
            </a:extLst>
          </p:cNvPr>
          <p:cNvGraphicFramePr/>
          <p:nvPr>
            <p:extLst>
              <p:ext uri="{D42A27DB-BD31-4B8C-83A1-F6EECF244321}">
                <p14:modId xmlns:p14="http://schemas.microsoft.com/office/powerpoint/2010/main" val="2972789086"/>
              </p:ext>
            </p:extLst>
          </p:nvPr>
        </p:nvGraphicFramePr>
        <p:xfrm>
          <a:off x="693577" y="1589346"/>
          <a:ext cx="71628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0D289B-958F-FF29-5C59-5B1ABECB39A0}"/>
              </a:ext>
            </a:extLst>
          </p:cNvPr>
          <p:cNvSpPr>
            <a:spLocks noGrp="1"/>
          </p:cNvSpPr>
          <p:nvPr>
            <p:ph type="title"/>
          </p:nvPr>
        </p:nvSpPr>
        <p:spPr>
          <a:xfrm>
            <a:off x="492918" y="499533"/>
            <a:ext cx="8079581" cy="1658198"/>
          </a:xfrm>
        </p:spPr>
        <p:txBody>
          <a:bodyPr vert="horz" lIns="91440" tIns="45720" rIns="91440" bIns="45720" rtlCol="0" anchor="ctr">
            <a:normAutofit/>
          </a:bodyPr>
          <a:lstStyle/>
          <a:p>
            <a:pPr>
              <a:lnSpc>
                <a:spcPct val="85000"/>
              </a:lnSpc>
              <a:defRPr/>
            </a:pPr>
            <a:r>
              <a:rPr lang="en-US" sz="5400" dirty="0">
                <a:solidFill>
                  <a:schemeClr val="accent1"/>
                </a:solidFill>
                <a:latin typeface="+mj-lt"/>
                <a:cs typeface="+mj-cs"/>
              </a:rPr>
              <a:t>Independent evaluation</a:t>
            </a:r>
          </a:p>
        </p:txBody>
      </p:sp>
      <p:sp>
        <p:nvSpPr>
          <p:cNvPr id="27652" name="Slide Number Placeholder 4">
            <a:extLst>
              <a:ext uri="{FF2B5EF4-FFF2-40B4-BE49-F238E27FC236}">
                <a16:creationId xmlns:a16="http://schemas.microsoft.com/office/drawing/2014/main" id="{A4FF3447-1D40-8A87-6833-44ECC21EF838}"/>
              </a:ext>
            </a:extLst>
          </p:cNvPr>
          <p:cNvSpPr>
            <a:spLocks noGrp="1" noChangeArrowheads="1"/>
          </p:cNvSpPr>
          <p:nvPr>
            <p:ph type="sldNum" sz="quarter" idx="11"/>
          </p:nvPr>
        </p:nvSpPr>
        <p:spPr bwMode="auto">
          <a:xfrm>
            <a:off x="8378891" y="6204859"/>
            <a:ext cx="827153" cy="723361"/>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rtlCol="0" anchor="b" anchorCtr="0" compatLnSpc="1">
            <a:prstTxWarp prst="textNoShape">
              <a:avLst/>
            </a:prstTxWarp>
            <a:normAutofit/>
          </a:bodyPr>
          <a:lstStyle>
            <a:lvl1pPr>
              <a:defRPr>
                <a:solidFill>
                  <a:schemeClr val="tx1"/>
                </a:solidFill>
                <a:latin typeface="Tw Cen MT" panose="020B0602020104020603" pitchFamily="34" charset="0"/>
                <a:cs typeface="Arial" panose="020B0604020202020204" pitchFamily="34" charset="0"/>
              </a:defRPr>
            </a:lvl1pPr>
            <a:lvl2pPr marL="742950" indent="-285750">
              <a:defRPr>
                <a:solidFill>
                  <a:schemeClr val="tx1"/>
                </a:solidFill>
                <a:latin typeface="Tw Cen MT" panose="020B0602020104020603" pitchFamily="34" charset="0"/>
                <a:cs typeface="Arial" panose="020B0604020202020204" pitchFamily="34" charset="0"/>
              </a:defRPr>
            </a:lvl2pPr>
            <a:lvl3pPr marL="1143000" indent="-228600">
              <a:defRPr>
                <a:solidFill>
                  <a:schemeClr val="tx1"/>
                </a:solidFill>
                <a:latin typeface="Tw Cen MT" panose="020B0602020104020603" pitchFamily="34" charset="0"/>
                <a:cs typeface="Arial" panose="020B0604020202020204" pitchFamily="34" charset="0"/>
              </a:defRPr>
            </a:lvl3pPr>
            <a:lvl4pPr marL="1600200" indent="-228600">
              <a:defRPr>
                <a:solidFill>
                  <a:schemeClr val="tx1"/>
                </a:solidFill>
                <a:latin typeface="Tw Cen MT" panose="020B0602020104020603" pitchFamily="34" charset="0"/>
                <a:cs typeface="Arial" panose="020B0604020202020204" pitchFamily="34" charset="0"/>
              </a:defRPr>
            </a:lvl4pPr>
            <a:lvl5pPr marL="2057400" indent="-228600">
              <a:defRPr>
                <a:solidFill>
                  <a:schemeClr val="tx1"/>
                </a:solidFill>
                <a:latin typeface="Tw Cen MT" panose="020B0602020104020603"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9pPr>
          </a:lstStyle>
          <a:p>
            <a:pPr algn="r" fontAlgn="base">
              <a:lnSpc>
                <a:spcPct val="90000"/>
              </a:lnSpc>
              <a:spcBef>
                <a:spcPct val="0"/>
              </a:spcBef>
              <a:spcAft>
                <a:spcPts val="600"/>
              </a:spcAft>
            </a:pPr>
            <a:fld id="{04B50133-334B-4990-890A-EC65D87C8784}" type="slidenum">
              <a:rPr lang="en-US" altLang="en-US" sz="4400" smtClean="0">
                <a:solidFill>
                  <a:schemeClr val="accent1">
                    <a:alpha val="25000"/>
                  </a:schemeClr>
                </a:solidFill>
                <a:latin typeface="+mj-lt"/>
                <a:cs typeface="+mn-cs"/>
              </a:rPr>
              <a:pPr algn="r" fontAlgn="base">
                <a:lnSpc>
                  <a:spcPct val="90000"/>
                </a:lnSpc>
                <a:spcBef>
                  <a:spcPct val="0"/>
                </a:spcBef>
                <a:spcAft>
                  <a:spcPts val="600"/>
                </a:spcAft>
              </a:pPr>
              <a:t>12</a:t>
            </a:fld>
            <a:endParaRPr lang="en-US" altLang="en-US" sz="4400" dirty="0">
              <a:solidFill>
                <a:schemeClr val="accent1">
                  <a:alpha val="25000"/>
                </a:schemeClr>
              </a:solidFill>
              <a:latin typeface="+mj-lt"/>
              <a:cs typeface="+mn-cs"/>
            </a:endParaRPr>
          </a:p>
        </p:txBody>
      </p:sp>
      <p:graphicFrame>
        <p:nvGraphicFramePr>
          <p:cNvPr id="27654" name="Content Placeholder 2">
            <a:extLst>
              <a:ext uri="{FF2B5EF4-FFF2-40B4-BE49-F238E27FC236}">
                <a16:creationId xmlns:a16="http://schemas.microsoft.com/office/drawing/2014/main" id="{5CB600EC-B2FD-1DBF-F016-42F6EE96F2B6}"/>
              </a:ext>
            </a:extLst>
          </p:cNvPr>
          <p:cNvGraphicFramePr>
            <a:graphicFrameLocks noGrp="1"/>
          </p:cNvGraphicFramePr>
          <p:nvPr>
            <p:ph idx="1"/>
            <p:extLst>
              <p:ext uri="{D42A27DB-BD31-4B8C-83A1-F6EECF244321}">
                <p14:modId xmlns:p14="http://schemas.microsoft.com/office/powerpoint/2010/main" val="2877281073"/>
              </p:ext>
            </p:extLst>
          </p:nvPr>
        </p:nvGraphicFramePr>
        <p:xfrm>
          <a:off x="507206" y="2373549"/>
          <a:ext cx="8065294" cy="35992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5" name="Rectangle 29704">
            <a:extLst>
              <a:ext uri="{FF2B5EF4-FFF2-40B4-BE49-F238E27FC236}">
                <a16:creationId xmlns:a16="http://schemas.microsoft.com/office/drawing/2014/main" id="{8E7CFAA6-1DBB-43B0-BD82-2FB83CF4E4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99D0AAB-9BC5-9CF1-FAF8-EAEAD53794A5}"/>
              </a:ext>
            </a:extLst>
          </p:cNvPr>
          <p:cNvSpPr>
            <a:spLocks noGrp="1"/>
          </p:cNvSpPr>
          <p:nvPr>
            <p:ph type="title"/>
          </p:nvPr>
        </p:nvSpPr>
        <p:spPr>
          <a:xfrm>
            <a:off x="529724" y="639763"/>
            <a:ext cx="2960998" cy="5492750"/>
          </a:xfrm>
        </p:spPr>
        <p:txBody>
          <a:bodyPr vert="horz" lIns="91440" tIns="45720" rIns="91440" bIns="45720" rtlCol="0" anchor="ctr">
            <a:normAutofit/>
          </a:bodyPr>
          <a:lstStyle/>
          <a:p>
            <a:pPr>
              <a:lnSpc>
                <a:spcPct val="85000"/>
              </a:lnSpc>
              <a:defRPr/>
            </a:pPr>
            <a:r>
              <a:rPr lang="en-US" sz="5200" dirty="0">
                <a:solidFill>
                  <a:srgbClr val="FFFFFF"/>
                </a:solidFill>
                <a:latin typeface="+mj-lt"/>
                <a:cs typeface="+mj-cs"/>
              </a:rPr>
              <a:t>OPEN Licensing</a:t>
            </a:r>
          </a:p>
        </p:txBody>
      </p:sp>
      <p:cxnSp>
        <p:nvCxnSpPr>
          <p:cNvPr id="29707" name="Straight Connector 29706">
            <a:extLst>
              <a:ext uri="{FF2B5EF4-FFF2-40B4-BE49-F238E27FC236}">
                <a16:creationId xmlns:a16="http://schemas.microsoft.com/office/drawing/2014/main" id="{9E13708B-D2E3-41E3-BD49-F910056473E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728492" y="2211346"/>
            <a:ext cx="0" cy="2349584"/>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29700" name="Slide Number Placeholder 4">
            <a:extLst>
              <a:ext uri="{FF2B5EF4-FFF2-40B4-BE49-F238E27FC236}">
                <a16:creationId xmlns:a16="http://schemas.microsoft.com/office/drawing/2014/main" id="{4404A995-37F3-8658-4935-381B58794B9D}"/>
              </a:ext>
            </a:extLst>
          </p:cNvPr>
          <p:cNvSpPr>
            <a:spLocks noGrp="1" noChangeArrowheads="1"/>
          </p:cNvSpPr>
          <p:nvPr>
            <p:ph type="sldNum" sz="quarter" idx="11"/>
          </p:nvPr>
        </p:nvSpPr>
        <p:spPr bwMode="auto">
          <a:xfrm>
            <a:off x="8378890" y="6120878"/>
            <a:ext cx="761839" cy="825998"/>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rtlCol="0" anchor="b" anchorCtr="0" compatLnSpc="1">
            <a:prstTxWarp prst="textNoShape">
              <a:avLst/>
            </a:prstTxWarp>
            <a:normAutofit/>
          </a:bodyPr>
          <a:lstStyle>
            <a:lvl1pPr>
              <a:defRPr>
                <a:solidFill>
                  <a:schemeClr val="tx1"/>
                </a:solidFill>
                <a:latin typeface="Tw Cen MT" panose="020B0602020104020603" pitchFamily="34" charset="0"/>
                <a:cs typeface="Arial" panose="020B0604020202020204" pitchFamily="34" charset="0"/>
              </a:defRPr>
            </a:lvl1pPr>
            <a:lvl2pPr marL="742950" indent="-285750">
              <a:defRPr>
                <a:solidFill>
                  <a:schemeClr val="tx1"/>
                </a:solidFill>
                <a:latin typeface="Tw Cen MT" panose="020B0602020104020603" pitchFamily="34" charset="0"/>
                <a:cs typeface="Arial" panose="020B0604020202020204" pitchFamily="34" charset="0"/>
              </a:defRPr>
            </a:lvl2pPr>
            <a:lvl3pPr marL="1143000" indent="-228600">
              <a:defRPr>
                <a:solidFill>
                  <a:schemeClr val="tx1"/>
                </a:solidFill>
                <a:latin typeface="Tw Cen MT" panose="020B0602020104020603" pitchFamily="34" charset="0"/>
                <a:cs typeface="Arial" panose="020B0604020202020204" pitchFamily="34" charset="0"/>
              </a:defRPr>
            </a:lvl3pPr>
            <a:lvl4pPr marL="1600200" indent="-228600">
              <a:defRPr>
                <a:solidFill>
                  <a:schemeClr val="tx1"/>
                </a:solidFill>
                <a:latin typeface="Tw Cen MT" panose="020B0602020104020603" pitchFamily="34" charset="0"/>
                <a:cs typeface="Arial" panose="020B0604020202020204" pitchFamily="34" charset="0"/>
              </a:defRPr>
            </a:lvl4pPr>
            <a:lvl5pPr marL="2057400" indent="-228600">
              <a:defRPr>
                <a:solidFill>
                  <a:schemeClr val="tx1"/>
                </a:solidFill>
                <a:latin typeface="Tw Cen MT" panose="020B0602020104020603"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9pPr>
          </a:lstStyle>
          <a:p>
            <a:pPr algn="r" fontAlgn="base">
              <a:lnSpc>
                <a:spcPct val="90000"/>
              </a:lnSpc>
              <a:spcBef>
                <a:spcPct val="0"/>
              </a:spcBef>
              <a:spcAft>
                <a:spcPts val="600"/>
              </a:spcAft>
            </a:pPr>
            <a:fld id="{C9B8D8B8-DA4C-4BB3-8079-627D3CAC6305}" type="slidenum">
              <a:rPr lang="en-US" altLang="en-US" sz="4400" b="0" kern="1200">
                <a:ln>
                  <a:noFill/>
                </a:ln>
                <a:solidFill>
                  <a:srgbClr val="FFFFFF">
                    <a:alpha val="25000"/>
                  </a:srgbClr>
                </a:solidFill>
                <a:latin typeface="+mj-lt"/>
                <a:ea typeface="+mn-ea"/>
                <a:cs typeface="+mn-cs"/>
              </a:rPr>
              <a:pPr algn="r" fontAlgn="base">
                <a:lnSpc>
                  <a:spcPct val="90000"/>
                </a:lnSpc>
                <a:spcBef>
                  <a:spcPct val="0"/>
                </a:spcBef>
                <a:spcAft>
                  <a:spcPts val="600"/>
                </a:spcAft>
              </a:pPr>
              <a:t>13</a:t>
            </a:fld>
            <a:endParaRPr lang="en-US" altLang="en-US" sz="4400" b="0" kern="1200" dirty="0">
              <a:ln>
                <a:noFill/>
              </a:ln>
              <a:solidFill>
                <a:srgbClr val="FFFFFF">
                  <a:alpha val="25000"/>
                </a:srgbClr>
              </a:solidFill>
              <a:latin typeface="+mj-lt"/>
              <a:ea typeface="+mn-ea"/>
              <a:cs typeface="+mn-cs"/>
            </a:endParaRPr>
          </a:p>
        </p:txBody>
      </p:sp>
      <p:sp>
        <p:nvSpPr>
          <p:cNvPr id="3" name="Content Placeholder 2">
            <a:extLst>
              <a:ext uri="{FF2B5EF4-FFF2-40B4-BE49-F238E27FC236}">
                <a16:creationId xmlns:a16="http://schemas.microsoft.com/office/drawing/2014/main" id="{1ACDF182-1D3B-64C0-FA72-F81E739B95E2}"/>
              </a:ext>
            </a:extLst>
          </p:cNvPr>
          <p:cNvSpPr>
            <a:spLocks noGrp="1"/>
          </p:cNvSpPr>
          <p:nvPr>
            <p:ph idx="1"/>
          </p:nvPr>
        </p:nvSpPr>
        <p:spPr>
          <a:xfrm>
            <a:off x="3966261" y="639764"/>
            <a:ext cx="4606524" cy="5733044"/>
          </a:xfrm>
        </p:spPr>
        <p:txBody>
          <a:bodyPr vert="horz" lIns="91440" tIns="45720" rIns="91440" bIns="45720" rtlCol="0" anchor="ctr">
            <a:normAutofit lnSpcReduction="10000"/>
          </a:bodyPr>
          <a:lstStyle/>
          <a:p>
            <a:pPr marL="274320" indent="0">
              <a:spcAft>
                <a:spcPts val="1200"/>
              </a:spcAft>
              <a:buNone/>
              <a:defRPr/>
            </a:pPr>
            <a:r>
              <a:rPr lang="en-US" sz="1700" dirty="0">
                <a:solidFill>
                  <a:schemeClr val="tx1">
                    <a:lumMod val="85000"/>
                    <a:lumOff val="15000"/>
                  </a:schemeClr>
                </a:solidFill>
                <a:latin typeface="+mn-lt"/>
                <a:cs typeface="+mn-cs"/>
              </a:rPr>
              <a:t>All Department of Education grantees awarded competitive grant funds, unless an exception applies, must openly license to the public all copyrightable grant deliverables that are created with Department grant funds, including such deliverables as educational software, curriculum materials, professional development training materials, assessment systems, etc.  This requirement applies to EIR grants.</a:t>
            </a:r>
          </a:p>
          <a:p>
            <a:pPr marL="274320" indent="0">
              <a:buNone/>
              <a:defRPr/>
            </a:pPr>
            <a:r>
              <a:rPr lang="en-US" sz="1700" b="1" dirty="0">
                <a:solidFill>
                  <a:schemeClr val="tx1">
                    <a:lumMod val="85000"/>
                    <a:lumOff val="15000"/>
                  </a:schemeClr>
                </a:solidFill>
                <a:latin typeface="+mn-lt"/>
                <a:cs typeface="+mn-cs"/>
              </a:rPr>
              <a:t>Purposes:</a:t>
            </a:r>
          </a:p>
          <a:p>
            <a:pPr>
              <a:buClr>
                <a:srgbClr val="0070C0"/>
              </a:buClr>
              <a:buFont typeface="Arial" pitchFamily="34" charset="0"/>
              <a:buChar char=" "/>
              <a:defRPr/>
            </a:pPr>
            <a:r>
              <a:rPr lang="en-US" sz="1700" dirty="0">
                <a:solidFill>
                  <a:schemeClr val="tx1">
                    <a:lumMod val="85000"/>
                    <a:lumOff val="15000"/>
                  </a:schemeClr>
                </a:solidFill>
                <a:latin typeface="+mn-lt"/>
                <a:cs typeface="+mn-cs"/>
              </a:rPr>
              <a:t>Promotes efficient dissemination of grant-funded works.</a:t>
            </a:r>
          </a:p>
          <a:p>
            <a:pPr>
              <a:spcAft>
                <a:spcPts val="1200"/>
              </a:spcAft>
              <a:buClr>
                <a:srgbClr val="0070C0"/>
              </a:buClr>
              <a:buFont typeface="Arial" pitchFamily="34" charset="0"/>
              <a:buChar char=" "/>
              <a:defRPr/>
            </a:pPr>
            <a:r>
              <a:rPr lang="en-US" sz="1700" dirty="0">
                <a:solidFill>
                  <a:schemeClr val="tx1">
                    <a:lumMod val="85000"/>
                    <a:lumOff val="15000"/>
                  </a:schemeClr>
                </a:solidFill>
                <a:latin typeface="+mn-lt"/>
                <a:cs typeface="+mn-cs"/>
              </a:rPr>
              <a:t>Promotes innovation through creative re-use of grant funded works.</a:t>
            </a:r>
          </a:p>
          <a:p>
            <a:pPr marL="274320" indent="0">
              <a:buNone/>
              <a:defRPr/>
            </a:pPr>
            <a:r>
              <a:rPr lang="en-US" sz="1700" b="1" dirty="0">
                <a:solidFill>
                  <a:schemeClr val="tx1">
                    <a:lumMod val="85000"/>
                    <a:lumOff val="15000"/>
                  </a:schemeClr>
                </a:solidFill>
                <a:latin typeface="+mn-lt"/>
                <a:cs typeface="+mn-cs"/>
              </a:rPr>
              <a:t>Resources</a:t>
            </a:r>
          </a:p>
          <a:p>
            <a:pPr marL="274320" indent="0">
              <a:buNone/>
              <a:defRPr/>
            </a:pPr>
            <a:r>
              <a:rPr lang="en-US" sz="1700" dirty="0">
                <a:solidFill>
                  <a:schemeClr val="tx1">
                    <a:lumMod val="85000"/>
                    <a:lumOff val="15000"/>
                  </a:schemeClr>
                </a:solidFill>
                <a:latin typeface="+mn-lt"/>
                <a:cs typeface="+mn-cs"/>
                <a:hlinkClick r:id="rId3"/>
              </a:rPr>
              <a:t>Federal Register: Open Licensing Requirement for Competitive Grant Programs</a:t>
            </a:r>
            <a:endParaRPr lang="en-US" sz="1700" dirty="0">
              <a:solidFill>
                <a:schemeClr val="tx1">
                  <a:lumMod val="85000"/>
                  <a:lumOff val="15000"/>
                </a:schemeClr>
              </a:solidFill>
              <a:latin typeface="+mn-lt"/>
              <a:cs typeface="+mn-cs"/>
            </a:endParaRPr>
          </a:p>
          <a:p>
            <a:pPr marL="274320" indent="0">
              <a:buNone/>
              <a:defRPr/>
            </a:pPr>
            <a:r>
              <a:rPr lang="en-US" sz="1700" dirty="0">
                <a:solidFill>
                  <a:schemeClr val="tx1">
                    <a:lumMod val="85000"/>
                    <a:lumOff val="15000"/>
                  </a:schemeClr>
                </a:solidFill>
                <a:latin typeface="+mn-lt"/>
                <a:cs typeface="+mn-cs"/>
                <a:hlinkClick r:id="rId4"/>
              </a:rPr>
              <a:t>The Department’s Office of Educational Technology</a:t>
            </a:r>
            <a:endParaRPr lang="en-US" sz="1700" dirty="0">
              <a:solidFill>
                <a:schemeClr val="tx1">
                  <a:lumMod val="85000"/>
                  <a:lumOff val="15000"/>
                </a:schemeClr>
              </a:solidFill>
              <a:latin typeface="+mn-lt"/>
              <a:cs typeface="+mn-cs"/>
            </a:endParaRPr>
          </a:p>
          <a:p>
            <a:pPr marL="274320" indent="0">
              <a:buNone/>
              <a:defRPr/>
            </a:pPr>
            <a:r>
              <a:rPr lang="en-US" sz="1700" dirty="0">
                <a:solidFill>
                  <a:schemeClr val="tx1">
                    <a:lumMod val="85000"/>
                    <a:lumOff val="15000"/>
                  </a:schemeClr>
                </a:solidFill>
                <a:latin typeface="+mn-lt"/>
                <a:cs typeface="+mn-cs"/>
                <a:hlinkClick r:id="rId5"/>
              </a:rPr>
              <a:t>EIR Open Licensing Material</a:t>
            </a:r>
            <a:endParaRPr lang="en-US" sz="1700" dirty="0">
              <a:solidFill>
                <a:schemeClr val="tx1">
                  <a:lumMod val="85000"/>
                  <a:lumOff val="15000"/>
                </a:schemeClr>
              </a:solidFill>
              <a:latin typeface="+mn-lt"/>
              <a:cs typeface="+mn-cs"/>
            </a:endParaRPr>
          </a:p>
        </p:txBody>
      </p:sp>
    </p:spTree>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53" name="Rectangle 31752">
            <a:extLst>
              <a:ext uri="{FF2B5EF4-FFF2-40B4-BE49-F238E27FC236}">
                <a16:creationId xmlns:a16="http://schemas.microsoft.com/office/drawing/2014/main" id="{110524E9-E361-435E-93CC-D891398D1E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755" name="Rectangle 31754">
            <a:extLst>
              <a:ext uri="{FF2B5EF4-FFF2-40B4-BE49-F238E27FC236}">
                <a16:creationId xmlns:a16="http://schemas.microsoft.com/office/drawing/2014/main" id="{AD6F6937-3B5A-4391-9F37-58A571B362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044310"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E90B930-6101-FF0C-D5BC-FCF992DD4371}"/>
              </a:ext>
            </a:extLst>
          </p:cNvPr>
          <p:cNvSpPr>
            <a:spLocks noGrp="1"/>
          </p:cNvSpPr>
          <p:nvPr>
            <p:ph type="title"/>
          </p:nvPr>
        </p:nvSpPr>
        <p:spPr>
          <a:xfrm>
            <a:off x="492918" y="996624"/>
            <a:ext cx="2295699" cy="4879788"/>
          </a:xfrm>
        </p:spPr>
        <p:txBody>
          <a:bodyPr vert="horz" lIns="91440" tIns="45720" rIns="91440" bIns="45720" rtlCol="0" anchor="ctr">
            <a:normAutofit/>
          </a:bodyPr>
          <a:lstStyle/>
          <a:p>
            <a:pPr>
              <a:lnSpc>
                <a:spcPct val="85000"/>
              </a:lnSpc>
              <a:defRPr/>
            </a:pPr>
            <a:r>
              <a:rPr lang="en-US" sz="3800" dirty="0">
                <a:solidFill>
                  <a:srgbClr val="FFFFFF"/>
                </a:solidFill>
                <a:latin typeface="+mj-lt"/>
                <a:cs typeface="+mj-cs"/>
              </a:rPr>
              <a:t>What does open licensing mean?</a:t>
            </a:r>
          </a:p>
        </p:txBody>
      </p:sp>
      <p:sp>
        <p:nvSpPr>
          <p:cNvPr id="31757" name="Rectangle 31756">
            <a:extLst>
              <a:ext uri="{FF2B5EF4-FFF2-40B4-BE49-F238E27FC236}">
                <a16:creationId xmlns:a16="http://schemas.microsoft.com/office/drawing/2014/main" id="{C962AC3C-FEB4-4C6A-8CA6-D570CD0098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1299" cy="6858000"/>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AD7C36CD-D66C-BC65-3339-80763F5E7EDC}"/>
              </a:ext>
            </a:extLst>
          </p:cNvPr>
          <p:cNvSpPr>
            <a:spLocks noGrp="1"/>
          </p:cNvSpPr>
          <p:nvPr>
            <p:ph idx="1"/>
          </p:nvPr>
        </p:nvSpPr>
        <p:spPr>
          <a:xfrm>
            <a:off x="3526910" y="996625"/>
            <a:ext cx="5045875" cy="4864751"/>
          </a:xfrm>
        </p:spPr>
        <p:txBody>
          <a:bodyPr vert="horz" lIns="91440" tIns="45720" rIns="91440" bIns="45720" rtlCol="0" anchor="ctr">
            <a:normAutofit/>
          </a:bodyPr>
          <a:lstStyle/>
          <a:p>
            <a:pPr>
              <a:buClr>
                <a:srgbClr val="0070C0"/>
              </a:buClr>
              <a:buFont typeface="Arial" pitchFamily="34" charset="0"/>
              <a:buChar char=" "/>
              <a:defRPr/>
            </a:pPr>
            <a:r>
              <a:rPr lang="en-US" sz="1700" dirty="0">
                <a:solidFill>
                  <a:schemeClr val="tx1"/>
                </a:solidFill>
                <a:latin typeface="+mn-lt"/>
                <a:cs typeface="+mn-cs"/>
              </a:rPr>
              <a:t>Under an open license, the public is given permission… </a:t>
            </a:r>
          </a:p>
          <a:p>
            <a:pPr>
              <a:buClr>
                <a:srgbClr val="0070C0"/>
              </a:buClr>
              <a:buFont typeface="Arial" pitchFamily="34" charset="0"/>
              <a:buChar char=" "/>
              <a:defRPr/>
            </a:pPr>
            <a:r>
              <a:rPr lang="en-US" sz="1700" dirty="0">
                <a:solidFill>
                  <a:schemeClr val="tx1"/>
                </a:solidFill>
                <a:latin typeface="+mn-lt"/>
                <a:cs typeface="+mn-cs"/>
              </a:rPr>
              <a:t>to access, reproduce, publicly perform, publicly display, and distribute the copyrightable work; </a:t>
            </a:r>
          </a:p>
          <a:p>
            <a:pPr>
              <a:buClr>
                <a:srgbClr val="0070C0"/>
              </a:buClr>
              <a:buFont typeface="Arial" pitchFamily="34" charset="0"/>
              <a:buChar char=" "/>
              <a:defRPr/>
            </a:pPr>
            <a:r>
              <a:rPr lang="en-US" sz="1700" dirty="0">
                <a:solidFill>
                  <a:schemeClr val="tx1"/>
                </a:solidFill>
                <a:latin typeface="+mn-lt"/>
                <a:cs typeface="+mn-cs"/>
              </a:rPr>
              <a:t>to prepare derivative works, as defined in the </a:t>
            </a:r>
            <a:r>
              <a:rPr lang="en-US" sz="1700" dirty="0">
                <a:solidFill>
                  <a:schemeClr val="tx1"/>
                </a:solidFill>
                <a:latin typeface="+mn-lt"/>
                <a:cs typeface="+mn-cs"/>
                <a:hlinkClick r:id="rId3"/>
              </a:rPr>
              <a:t>Copyright Act, 17 U.S.C. 101</a:t>
            </a:r>
            <a:r>
              <a:rPr lang="en-US" sz="1700" dirty="0">
                <a:solidFill>
                  <a:schemeClr val="tx1"/>
                </a:solidFill>
                <a:latin typeface="+mn-lt"/>
                <a:cs typeface="+mn-cs"/>
              </a:rPr>
              <a:t>, and to reproduce, publicly perform, publicly display and distribute those derivative works; and</a:t>
            </a:r>
          </a:p>
          <a:p>
            <a:pPr>
              <a:buClr>
                <a:srgbClr val="0070C0"/>
              </a:buClr>
              <a:buFont typeface="Arial" pitchFamily="34" charset="0"/>
              <a:buChar char=" "/>
              <a:defRPr/>
            </a:pPr>
            <a:r>
              <a:rPr lang="en-US" sz="1700" dirty="0">
                <a:solidFill>
                  <a:schemeClr val="tx1"/>
                </a:solidFill>
                <a:latin typeface="+mn-lt"/>
                <a:cs typeface="+mn-cs"/>
              </a:rPr>
              <a:t>to otherwise use the copyrightable work, created in whole or in part with competitive grant funds provided by the Department, provided that in all such instances </a:t>
            </a:r>
            <a:r>
              <a:rPr lang="en-US" sz="1700" b="1" dirty="0">
                <a:solidFill>
                  <a:schemeClr val="tx1"/>
                </a:solidFill>
                <a:latin typeface="+mn-lt"/>
                <a:cs typeface="+mn-cs"/>
              </a:rPr>
              <a:t>attribution</a:t>
            </a:r>
            <a:r>
              <a:rPr lang="en-US" sz="1700" dirty="0">
                <a:solidFill>
                  <a:schemeClr val="tx1"/>
                </a:solidFill>
                <a:latin typeface="+mn-lt"/>
                <a:cs typeface="+mn-cs"/>
              </a:rPr>
              <a:t> is given to the copyright holder. </a:t>
            </a:r>
          </a:p>
          <a:p>
            <a:pPr marL="274320" indent="0">
              <a:buClr>
                <a:srgbClr val="0070C0"/>
              </a:buClr>
              <a:buFont typeface="Arial" pitchFamily="34" charset="0"/>
              <a:buChar char=" "/>
              <a:defRPr/>
            </a:pPr>
            <a:r>
              <a:rPr lang="en-US" sz="1700" dirty="0">
                <a:solidFill>
                  <a:schemeClr val="tx1"/>
                </a:solidFill>
                <a:latin typeface="+mn-lt"/>
                <a:cs typeface="+mn-cs"/>
              </a:rPr>
              <a:t>Note: Grantees may use any open licenses that comply with the rule (see additional conditions in the actual rule), including a license that limits use to noncommercial purposes.</a:t>
            </a:r>
          </a:p>
          <a:p>
            <a:pPr marL="274320" indent="0">
              <a:buFont typeface="Arial" pitchFamily="34" charset="0"/>
              <a:buChar char=" "/>
              <a:defRPr/>
            </a:pPr>
            <a:endParaRPr lang="en-US" sz="1700" dirty="0">
              <a:solidFill>
                <a:schemeClr val="tx1"/>
              </a:solidFill>
              <a:latin typeface="+mn-lt"/>
              <a:cs typeface="+mn-cs"/>
            </a:endParaRPr>
          </a:p>
        </p:txBody>
      </p:sp>
      <p:sp>
        <p:nvSpPr>
          <p:cNvPr id="31748" name="Slide Number Placeholder 4">
            <a:extLst>
              <a:ext uri="{FF2B5EF4-FFF2-40B4-BE49-F238E27FC236}">
                <a16:creationId xmlns:a16="http://schemas.microsoft.com/office/drawing/2014/main" id="{1413F8E0-AE70-263A-F966-83B7B4596932}"/>
              </a:ext>
            </a:extLst>
          </p:cNvPr>
          <p:cNvSpPr>
            <a:spLocks noGrp="1" noChangeArrowheads="1"/>
          </p:cNvSpPr>
          <p:nvPr>
            <p:ph type="sldNum" sz="quarter" idx="11"/>
          </p:nvPr>
        </p:nvSpPr>
        <p:spPr bwMode="auto">
          <a:xfrm>
            <a:off x="8313574" y="6251510"/>
            <a:ext cx="789831" cy="71845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rtlCol="0" anchor="b" anchorCtr="0" compatLnSpc="1">
            <a:prstTxWarp prst="textNoShape">
              <a:avLst/>
            </a:prstTxWarp>
            <a:normAutofit/>
          </a:bodyPr>
          <a:lstStyle>
            <a:lvl1pPr>
              <a:defRPr>
                <a:solidFill>
                  <a:schemeClr val="tx1"/>
                </a:solidFill>
                <a:latin typeface="Tw Cen MT" panose="020B0602020104020603" pitchFamily="34" charset="0"/>
                <a:cs typeface="Arial" panose="020B0604020202020204" pitchFamily="34" charset="0"/>
              </a:defRPr>
            </a:lvl1pPr>
            <a:lvl2pPr marL="742950" indent="-285750">
              <a:defRPr>
                <a:solidFill>
                  <a:schemeClr val="tx1"/>
                </a:solidFill>
                <a:latin typeface="Tw Cen MT" panose="020B0602020104020603" pitchFamily="34" charset="0"/>
                <a:cs typeface="Arial" panose="020B0604020202020204" pitchFamily="34" charset="0"/>
              </a:defRPr>
            </a:lvl2pPr>
            <a:lvl3pPr marL="1143000" indent="-228600">
              <a:defRPr>
                <a:solidFill>
                  <a:schemeClr val="tx1"/>
                </a:solidFill>
                <a:latin typeface="Tw Cen MT" panose="020B0602020104020603" pitchFamily="34" charset="0"/>
                <a:cs typeface="Arial" panose="020B0604020202020204" pitchFamily="34" charset="0"/>
              </a:defRPr>
            </a:lvl3pPr>
            <a:lvl4pPr marL="1600200" indent="-228600">
              <a:defRPr>
                <a:solidFill>
                  <a:schemeClr val="tx1"/>
                </a:solidFill>
                <a:latin typeface="Tw Cen MT" panose="020B0602020104020603" pitchFamily="34" charset="0"/>
                <a:cs typeface="Arial" panose="020B0604020202020204" pitchFamily="34" charset="0"/>
              </a:defRPr>
            </a:lvl4pPr>
            <a:lvl5pPr marL="2057400" indent="-228600">
              <a:defRPr>
                <a:solidFill>
                  <a:schemeClr val="tx1"/>
                </a:solidFill>
                <a:latin typeface="Tw Cen MT" panose="020B0602020104020603"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9pPr>
          </a:lstStyle>
          <a:p>
            <a:pPr algn="r" fontAlgn="base">
              <a:lnSpc>
                <a:spcPct val="90000"/>
              </a:lnSpc>
              <a:spcBef>
                <a:spcPct val="0"/>
              </a:spcBef>
              <a:spcAft>
                <a:spcPts val="600"/>
              </a:spcAft>
            </a:pPr>
            <a:fld id="{487A11C3-9B67-4122-A85D-555B14446B3D}" type="slidenum">
              <a:rPr lang="en-US" altLang="en-US" sz="4400" b="0" kern="1200">
                <a:ln>
                  <a:noFill/>
                </a:ln>
                <a:solidFill>
                  <a:schemeClr val="accent4">
                    <a:alpha val="25000"/>
                  </a:schemeClr>
                </a:solidFill>
                <a:latin typeface="+mj-lt"/>
                <a:ea typeface="+mn-ea"/>
                <a:cs typeface="+mn-cs"/>
              </a:rPr>
              <a:pPr algn="r" fontAlgn="base">
                <a:lnSpc>
                  <a:spcPct val="90000"/>
                </a:lnSpc>
                <a:spcBef>
                  <a:spcPct val="0"/>
                </a:spcBef>
                <a:spcAft>
                  <a:spcPts val="600"/>
                </a:spcAft>
              </a:pPr>
              <a:t>14</a:t>
            </a:fld>
            <a:endParaRPr lang="en-US" altLang="en-US" sz="4400" b="0" kern="1200" dirty="0">
              <a:ln>
                <a:noFill/>
              </a:ln>
              <a:solidFill>
                <a:schemeClr val="accent4">
                  <a:alpha val="25000"/>
                </a:schemeClr>
              </a:solidFill>
              <a:latin typeface="+mj-lt"/>
              <a:ea typeface="+mn-ea"/>
              <a:cs typeface="+mn-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801" name="Rectangle 33800">
            <a:extLst>
              <a:ext uri="{FF2B5EF4-FFF2-40B4-BE49-F238E27FC236}">
                <a16:creationId xmlns:a16="http://schemas.microsoft.com/office/drawing/2014/main" id="{854C4829-CF39-4CF4-973E-6F5A32F80A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61950" cy="6858000"/>
          </a:xfrm>
          <a:prstGeom prst="rect">
            <a:avLst/>
          </a:prstGeom>
          <a:solidFill>
            <a:schemeClr val="accent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4CCB0777-E502-C0BE-5F4B-DC143801894A}"/>
              </a:ext>
            </a:extLst>
          </p:cNvPr>
          <p:cNvSpPr>
            <a:spLocks noGrp="1"/>
          </p:cNvSpPr>
          <p:nvPr>
            <p:ph idx="1"/>
          </p:nvPr>
        </p:nvSpPr>
        <p:spPr>
          <a:xfrm>
            <a:off x="723899" y="685689"/>
            <a:ext cx="5856106" cy="3766185"/>
          </a:xfrm>
        </p:spPr>
        <p:txBody>
          <a:bodyPr vert="horz" lIns="91440" tIns="45720" rIns="91440" bIns="45720" rtlCol="0">
            <a:normAutofit/>
          </a:bodyPr>
          <a:lstStyle/>
          <a:p>
            <a:pPr marL="274320" indent="0">
              <a:buFont typeface="Arial" pitchFamily="34" charset="0"/>
              <a:buChar char=" "/>
              <a:defRPr/>
            </a:pPr>
            <a:endParaRPr lang="en-US" sz="2000" dirty="0">
              <a:solidFill>
                <a:schemeClr val="tx1">
                  <a:lumMod val="85000"/>
                  <a:lumOff val="15000"/>
                </a:schemeClr>
              </a:solidFill>
              <a:latin typeface="+mn-lt"/>
              <a:cs typeface="+mn-cs"/>
            </a:endParaRPr>
          </a:p>
          <a:p>
            <a:pPr>
              <a:buClr>
                <a:srgbClr val="0070C0"/>
              </a:buClr>
              <a:buFont typeface="Arial" pitchFamily="34" charset="0"/>
              <a:buChar char=" "/>
              <a:defRPr/>
            </a:pPr>
            <a:r>
              <a:rPr lang="en-US" sz="2000" dirty="0">
                <a:solidFill>
                  <a:schemeClr val="tx1">
                    <a:lumMod val="85000"/>
                    <a:lumOff val="15000"/>
                  </a:schemeClr>
                </a:solidFill>
                <a:latin typeface="+mn-lt"/>
                <a:cs typeface="+mn-cs"/>
              </a:rPr>
              <a:t>Copyrightable grant deliverables, or deliverables, are </a:t>
            </a:r>
            <a:r>
              <a:rPr lang="en-US" sz="2000" b="1" dirty="0">
                <a:solidFill>
                  <a:schemeClr val="tx1">
                    <a:lumMod val="85000"/>
                    <a:lumOff val="15000"/>
                  </a:schemeClr>
                </a:solidFill>
                <a:latin typeface="+mn-lt"/>
                <a:cs typeface="+mn-cs"/>
              </a:rPr>
              <a:t>final</a:t>
            </a:r>
            <a:r>
              <a:rPr lang="en-US" sz="2000" dirty="0">
                <a:solidFill>
                  <a:schemeClr val="tx1">
                    <a:lumMod val="85000"/>
                    <a:lumOff val="15000"/>
                  </a:schemeClr>
                </a:solidFill>
                <a:latin typeface="+mn-lt"/>
                <a:cs typeface="+mn-cs"/>
              </a:rPr>
              <a:t> versions of a work developed to </a:t>
            </a:r>
            <a:r>
              <a:rPr lang="en-US" sz="2000" b="1" dirty="0">
                <a:solidFill>
                  <a:schemeClr val="tx1">
                    <a:lumMod val="85000"/>
                    <a:lumOff val="15000"/>
                  </a:schemeClr>
                </a:solidFill>
                <a:latin typeface="+mn-lt"/>
                <a:cs typeface="+mn-cs"/>
              </a:rPr>
              <a:t>carry out the purpose of the grant</a:t>
            </a:r>
            <a:r>
              <a:rPr lang="en-US" sz="2000" dirty="0">
                <a:solidFill>
                  <a:schemeClr val="tx1">
                    <a:lumMod val="85000"/>
                    <a:lumOff val="15000"/>
                  </a:schemeClr>
                </a:solidFill>
                <a:latin typeface="+mn-lt"/>
                <a:cs typeface="+mn-cs"/>
              </a:rPr>
              <a:t>, as specified in the grant announcement (i.e., notice inviting applications or application package). </a:t>
            </a:r>
          </a:p>
          <a:p>
            <a:pPr>
              <a:buClr>
                <a:srgbClr val="0070C0"/>
              </a:buClr>
              <a:buFont typeface="Arial" pitchFamily="34" charset="0"/>
              <a:buChar char=" "/>
              <a:defRPr/>
            </a:pPr>
            <a:r>
              <a:rPr lang="en-US" sz="2000" dirty="0">
                <a:solidFill>
                  <a:schemeClr val="tx1">
                    <a:lumMod val="85000"/>
                    <a:lumOff val="15000"/>
                  </a:schemeClr>
                </a:solidFill>
                <a:latin typeface="+mn-lt"/>
                <a:cs typeface="+mn-cs"/>
              </a:rPr>
              <a:t>The open licensing </a:t>
            </a:r>
            <a:r>
              <a:rPr lang="en-US" sz="2000" b="1" dirty="0">
                <a:solidFill>
                  <a:schemeClr val="tx1">
                    <a:lumMod val="85000"/>
                    <a:lumOff val="15000"/>
                  </a:schemeClr>
                </a:solidFill>
                <a:latin typeface="+mn-lt"/>
                <a:cs typeface="+mn-cs"/>
              </a:rPr>
              <a:t>requirement will apply both to the deliverables themselves and to any final version of program support materials </a:t>
            </a:r>
            <a:r>
              <a:rPr lang="en-US" sz="2000" dirty="0">
                <a:solidFill>
                  <a:schemeClr val="tx1">
                    <a:lumMod val="85000"/>
                    <a:lumOff val="15000"/>
                  </a:schemeClr>
                </a:solidFill>
                <a:latin typeface="+mn-lt"/>
                <a:cs typeface="+mn-cs"/>
              </a:rPr>
              <a:t>necessary to the use of the deliverables. </a:t>
            </a:r>
          </a:p>
        </p:txBody>
      </p:sp>
      <p:sp>
        <p:nvSpPr>
          <p:cNvPr id="33796" name="Slide Number Placeholder 4">
            <a:extLst>
              <a:ext uri="{FF2B5EF4-FFF2-40B4-BE49-F238E27FC236}">
                <a16:creationId xmlns:a16="http://schemas.microsoft.com/office/drawing/2014/main" id="{A9E16729-FF3D-5A60-E0A4-77817E54F233}"/>
              </a:ext>
            </a:extLst>
          </p:cNvPr>
          <p:cNvSpPr>
            <a:spLocks noGrp="1" noChangeArrowheads="1"/>
          </p:cNvSpPr>
          <p:nvPr>
            <p:ph type="sldNum" sz="quarter" idx="11"/>
          </p:nvPr>
        </p:nvSpPr>
        <p:spPr bwMode="auto">
          <a:xfrm>
            <a:off x="8350897" y="6120879"/>
            <a:ext cx="849086" cy="975288"/>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rtlCol="0" anchor="ctr" anchorCtr="0" compatLnSpc="1">
            <a:prstTxWarp prst="textNoShape">
              <a:avLst/>
            </a:prstTxWarp>
            <a:normAutofit/>
          </a:bodyPr>
          <a:lstStyle>
            <a:lvl1pPr>
              <a:defRPr>
                <a:solidFill>
                  <a:schemeClr val="tx1"/>
                </a:solidFill>
                <a:latin typeface="Tw Cen MT" panose="020B0602020104020603" pitchFamily="34" charset="0"/>
                <a:cs typeface="Arial" panose="020B0604020202020204" pitchFamily="34" charset="0"/>
              </a:defRPr>
            </a:lvl1pPr>
            <a:lvl2pPr marL="742950" indent="-285750">
              <a:defRPr>
                <a:solidFill>
                  <a:schemeClr val="tx1"/>
                </a:solidFill>
                <a:latin typeface="Tw Cen MT" panose="020B0602020104020603" pitchFamily="34" charset="0"/>
                <a:cs typeface="Arial" panose="020B0604020202020204" pitchFamily="34" charset="0"/>
              </a:defRPr>
            </a:lvl2pPr>
            <a:lvl3pPr marL="1143000" indent="-228600">
              <a:defRPr>
                <a:solidFill>
                  <a:schemeClr val="tx1"/>
                </a:solidFill>
                <a:latin typeface="Tw Cen MT" panose="020B0602020104020603" pitchFamily="34" charset="0"/>
                <a:cs typeface="Arial" panose="020B0604020202020204" pitchFamily="34" charset="0"/>
              </a:defRPr>
            </a:lvl3pPr>
            <a:lvl4pPr marL="1600200" indent="-228600">
              <a:defRPr>
                <a:solidFill>
                  <a:schemeClr val="tx1"/>
                </a:solidFill>
                <a:latin typeface="Tw Cen MT" panose="020B0602020104020603" pitchFamily="34" charset="0"/>
                <a:cs typeface="Arial" panose="020B0604020202020204" pitchFamily="34" charset="0"/>
              </a:defRPr>
            </a:lvl4pPr>
            <a:lvl5pPr marL="2057400" indent="-228600">
              <a:defRPr>
                <a:solidFill>
                  <a:schemeClr val="tx1"/>
                </a:solidFill>
                <a:latin typeface="Tw Cen MT" panose="020B0602020104020603"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9pPr>
          </a:lstStyle>
          <a:p>
            <a:pPr algn="r" fontAlgn="base">
              <a:lnSpc>
                <a:spcPct val="90000"/>
              </a:lnSpc>
              <a:spcBef>
                <a:spcPct val="0"/>
              </a:spcBef>
              <a:spcAft>
                <a:spcPts val="600"/>
              </a:spcAft>
            </a:pPr>
            <a:fld id="{70ABCC56-C84D-46C9-BBE0-9A9A207B93A9}" type="slidenum">
              <a:rPr lang="en-US" altLang="en-US" sz="4400" b="0" kern="1200">
                <a:ln>
                  <a:noFill/>
                </a:ln>
                <a:solidFill>
                  <a:schemeClr val="accent1">
                    <a:alpha val="15000"/>
                  </a:schemeClr>
                </a:solidFill>
                <a:latin typeface="+mj-lt"/>
                <a:ea typeface="+mn-ea"/>
                <a:cs typeface="+mn-cs"/>
              </a:rPr>
              <a:pPr algn="r" fontAlgn="base">
                <a:lnSpc>
                  <a:spcPct val="90000"/>
                </a:lnSpc>
                <a:spcBef>
                  <a:spcPct val="0"/>
                </a:spcBef>
                <a:spcAft>
                  <a:spcPts val="600"/>
                </a:spcAft>
              </a:pPr>
              <a:t>15</a:t>
            </a:fld>
            <a:endParaRPr lang="en-US" altLang="en-US" sz="4400" b="0" kern="1200" dirty="0">
              <a:ln>
                <a:noFill/>
              </a:ln>
              <a:solidFill>
                <a:schemeClr val="accent1">
                  <a:alpha val="15000"/>
                </a:schemeClr>
              </a:solidFill>
              <a:latin typeface="+mj-lt"/>
              <a:ea typeface="+mn-ea"/>
              <a:cs typeface="+mn-cs"/>
            </a:endParaRPr>
          </a:p>
        </p:txBody>
      </p:sp>
      <p:sp>
        <p:nvSpPr>
          <p:cNvPr id="2" name="Title 1">
            <a:extLst>
              <a:ext uri="{FF2B5EF4-FFF2-40B4-BE49-F238E27FC236}">
                <a16:creationId xmlns:a16="http://schemas.microsoft.com/office/drawing/2014/main" id="{C859CF57-4A4D-1FE0-0A43-4565D7FE8198}"/>
              </a:ext>
            </a:extLst>
          </p:cNvPr>
          <p:cNvSpPr>
            <a:spLocks noGrp="1"/>
          </p:cNvSpPr>
          <p:nvPr>
            <p:ph type="title"/>
          </p:nvPr>
        </p:nvSpPr>
        <p:spPr>
          <a:xfrm>
            <a:off x="2472198" y="4594123"/>
            <a:ext cx="6100301" cy="1818323"/>
          </a:xfrm>
        </p:spPr>
        <p:txBody>
          <a:bodyPr vert="horz" lIns="91440" tIns="45720" rIns="91440" bIns="45720" rtlCol="0" anchor="b">
            <a:normAutofit/>
          </a:bodyPr>
          <a:lstStyle/>
          <a:p>
            <a:pPr algn="r">
              <a:lnSpc>
                <a:spcPct val="85000"/>
              </a:lnSpc>
              <a:defRPr/>
            </a:pPr>
            <a:r>
              <a:rPr lang="en-US" sz="4400" dirty="0">
                <a:solidFill>
                  <a:schemeClr val="accent1"/>
                </a:solidFill>
                <a:latin typeface="+mj-lt"/>
                <a:cs typeface="+mj-cs"/>
              </a:rPr>
              <a:t>What is a “Deliverable” covered by the open licensing rule?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8B3E2-C640-B04F-D19F-1BB157E65F34}"/>
              </a:ext>
            </a:extLst>
          </p:cNvPr>
          <p:cNvSpPr>
            <a:spLocks noGrp="1"/>
          </p:cNvSpPr>
          <p:nvPr>
            <p:ph type="title"/>
          </p:nvPr>
        </p:nvSpPr>
        <p:spPr>
          <a:xfrm>
            <a:off x="492918" y="499533"/>
            <a:ext cx="8079581" cy="1658198"/>
          </a:xfrm>
        </p:spPr>
        <p:txBody>
          <a:bodyPr vert="horz" lIns="91440" tIns="45720" rIns="91440" bIns="45720" rtlCol="0" anchor="ctr">
            <a:normAutofit/>
          </a:bodyPr>
          <a:lstStyle/>
          <a:p>
            <a:pPr>
              <a:lnSpc>
                <a:spcPct val="85000"/>
              </a:lnSpc>
              <a:defRPr/>
            </a:pPr>
            <a:r>
              <a:rPr lang="en-US" sz="5400" dirty="0">
                <a:solidFill>
                  <a:schemeClr val="accent1"/>
                </a:solidFill>
                <a:latin typeface="+mj-lt"/>
                <a:cs typeface="+mj-cs"/>
              </a:rPr>
              <a:t>More about the open licensing rule</a:t>
            </a:r>
          </a:p>
        </p:txBody>
      </p:sp>
      <p:sp>
        <p:nvSpPr>
          <p:cNvPr id="35844" name="Slide Number Placeholder 4">
            <a:extLst>
              <a:ext uri="{FF2B5EF4-FFF2-40B4-BE49-F238E27FC236}">
                <a16:creationId xmlns:a16="http://schemas.microsoft.com/office/drawing/2014/main" id="{E20A61F4-1DE4-FA6D-6937-83B2AD465BEC}"/>
              </a:ext>
            </a:extLst>
          </p:cNvPr>
          <p:cNvSpPr>
            <a:spLocks noGrp="1" noChangeArrowheads="1"/>
          </p:cNvSpPr>
          <p:nvPr>
            <p:ph type="sldNum" sz="quarter" idx="11"/>
          </p:nvPr>
        </p:nvSpPr>
        <p:spPr bwMode="auto">
          <a:xfrm>
            <a:off x="8341568" y="6188601"/>
            <a:ext cx="867746" cy="734714"/>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rtlCol="0" anchor="b" anchorCtr="0" compatLnSpc="1">
            <a:prstTxWarp prst="textNoShape">
              <a:avLst/>
            </a:prstTxWarp>
            <a:normAutofit/>
          </a:bodyPr>
          <a:lstStyle>
            <a:lvl1pPr>
              <a:defRPr>
                <a:solidFill>
                  <a:schemeClr val="tx1"/>
                </a:solidFill>
                <a:latin typeface="Tw Cen MT" panose="020B0602020104020603" pitchFamily="34" charset="0"/>
                <a:cs typeface="Arial" panose="020B0604020202020204" pitchFamily="34" charset="0"/>
              </a:defRPr>
            </a:lvl1pPr>
            <a:lvl2pPr marL="742950" indent="-285750">
              <a:defRPr>
                <a:solidFill>
                  <a:schemeClr val="tx1"/>
                </a:solidFill>
                <a:latin typeface="Tw Cen MT" panose="020B0602020104020603" pitchFamily="34" charset="0"/>
                <a:cs typeface="Arial" panose="020B0604020202020204" pitchFamily="34" charset="0"/>
              </a:defRPr>
            </a:lvl2pPr>
            <a:lvl3pPr marL="1143000" indent="-228600">
              <a:defRPr>
                <a:solidFill>
                  <a:schemeClr val="tx1"/>
                </a:solidFill>
                <a:latin typeface="Tw Cen MT" panose="020B0602020104020603" pitchFamily="34" charset="0"/>
                <a:cs typeface="Arial" panose="020B0604020202020204" pitchFamily="34" charset="0"/>
              </a:defRPr>
            </a:lvl3pPr>
            <a:lvl4pPr marL="1600200" indent="-228600">
              <a:defRPr>
                <a:solidFill>
                  <a:schemeClr val="tx1"/>
                </a:solidFill>
                <a:latin typeface="Tw Cen MT" panose="020B0602020104020603" pitchFamily="34" charset="0"/>
                <a:cs typeface="Arial" panose="020B0604020202020204" pitchFamily="34" charset="0"/>
              </a:defRPr>
            </a:lvl4pPr>
            <a:lvl5pPr marL="2057400" indent="-228600">
              <a:defRPr>
                <a:solidFill>
                  <a:schemeClr val="tx1"/>
                </a:solidFill>
                <a:latin typeface="Tw Cen MT" panose="020B0602020104020603"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9pPr>
          </a:lstStyle>
          <a:p>
            <a:pPr algn="r" fontAlgn="base">
              <a:lnSpc>
                <a:spcPct val="90000"/>
              </a:lnSpc>
              <a:spcBef>
                <a:spcPct val="0"/>
              </a:spcBef>
              <a:spcAft>
                <a:spcPts val="600"/>
              </a:spcAft>
            </a:pPr>
            <a:fld id="{A91864B0-1632-4577-8058-F07D17D2ED47}" type="slidenum">
              <a:rPr lang="en-US" altLang="en-US" sz="4400" smtClean="0">
                <a:solidFill>
                  <a:schemeClr val="accent1">
                    <a:alpha val="25000"/>
                  </a:schemeClr>
                </a:solidFill>
                <a:latin typeface="+mj-lt"/>
                <a:cs typeface="+mn-cs"/>
              </a:rPr>
              <a:pPr algn="r" fontAlgn="base">
                <a:lnSpc>
                  <a:spcPct val="90000"/>
                </a:lnSpc>
                <a:spcBef>
                  <a:spcPct val="0"/>
                </a:spcBef>
                <a:spcAft>
                  <a:spcPts val="600"/>
                </a:spcAft>
              </a:pPr>
              <a:t>16</a:t>
            </a:fld>
            <a:endParaRPr lang="en-US" altLang="en-US" sz="4400" dirty="0">
              <a:solidFill>
                <a:schemeClr val="accent1">
                  <a:alpha val="25000"/>
                </a:schemeClr>
              </a:solidFill>
              <a:latin typeface="+mj-lt"/>
              <a:cs typeface="+mn-cs"/>
            </a:endParaRPr>
          </a:p>
        </p:txBody>
      </p:sp>
      <p:graphicFrame>
        <p:nvGraphicFramePr>
          <p:cNvPr id="35846" name="Content Placeholder 2">
            <a:extLst>
              <a:ext uri="{FF2B5EF4-FFF2-40B4-BE49-F238E27FC236}">
                <a16:creationId xmlns:a16="http://schemas.microsoft.com/office/drawing/2014/main" id="{5E1EF6DE-8224-888E-A76F-B0BA4886AA3F}"/>
              </a:ext>
            </a:extLst>
          </p:cNvPr>
          <p:cNvGraphicFramePr>
            <a:graphicFrameLocks noGrp="1"/>
          </p:cNvGraphicFramePr>
          <p:nvPr>
            <p:ph idx="1"/>
            <p:extLst>
              <p:ext uri="{D42A27DB-BD31-4B8C-83A1-F6EECF244321}">
                <p14:modId xmlns:p14="http://schemas.microsoft.com/office/powerpoint/2010/main" val="2479630140"/>
              </p:ext>
            </p:extLst>
          </p:nvPr>
        </p:nvGraphicFramePr>
        <p:xfrm>
          <a:off x="507206" y="2373549"/>
          <a:ext cx="8065294" cy="35992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8" name="Rectangle 37897">
            <a:extLst>
              <a:ext uri="{FF2B5EF4-FFF2-40B4-BE49-F238E27FC236}">
                <a16:creationId xmlns:a16="http://schemas.microsoft.com/office/drawing/2014/main" id="{8E876487-EA04-4D0E-8CF9-A904C455E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5B11B3E-5A79-4411-8DD1-E272FB3A5F98}"/>
              </a:ext>
            </a:extLst>
          </p:cNvPr>
          <p:cNvSpPr>
            <a:spLocks noGrp="1"/>
          </p:cNvSpPr>
          <p:nvPr>
            <p:ph type="title"/>
          </p:nvPr>
        </p:nvSpPr>
        <p:spPr>
          <a:xfrm>
            <a:off x="529723" y="639763"/>
            <a:ext cx="2998270" cy="5492750"/>
          </a:xfrm>
        </p:spPr>
        <p:txBody>
          <a:bodyPr vert="horz" lIns="91440" tIns="45720" rIns="91440" bIns="45720" rtlCol="0" anchor="ctr">
            <a:normAutofit/>
          </a:bodyPr>
          <a:lstStyle/>
          <a:p>
            <a:pPr>
              <a:lnSpc>
                <a:spcPct val="85000"/>
              </a:lnSpc>
              <a:defRPr/>
            </a:pPr>
            <a:r>
              <a:rPr lang="en-US" sz="3300" dirty="0">
                <a:solidFill>
                  <a:srgbClr val="FFFFFF"/>
                </a:solidFill>
                <a:latin typeface="+mj-lt"/>
                <a:cs typeface="+mj-cs"/>
              </a:rPr>
              <a:t>Reporting Requirements: final evaluation report</a:t>
            </a:r>
          </a:p>
        </p:txBody>
      </p:sp>
      <p:sp>
        <p:nvSpPr>
          <p:cNvPr id="37892" name="Slide Number Placeholder 4">
            <a:extLst>
              <a:ext uri="{FF2B5EF4-FFF2-40B4-BE49-F238E27FC236}">
                <a16:creationId xmlns:a16="http://schemas.microsoft.com/office/drawing/2014/main" id="{3A9BC84F-7E44-827D-6BBB-C7A725D30A9F}"/>
              </a:ext>
            </a:extLst>
          </p:cNvPr>
          <p:cNvSpPr>
            <a:spLocks noGrp="1" noChangeArrowheads="1"/>
          </p:cNvSpPr>
          <p:nvPr>
            <p:ph type="sldNum" sz="quarter" idx="11"/>
          </p:nvPr>
        </p:nvSpPr>
        <p:spPr bwMode="auto">
          <a:xfrm>
            <a:off x="8397552" y="6158204"/>
            <a:ext cx="771169" cy="770014"/>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rtlCol="0" anchor="b" anchorCtr="0" compatLnSpc="1">
            <a:prstTxWarp prst="textNoShape">
              <a:avLst/>
            </a:prstTxWarp>
            <a:normAutofit/>
          </a:bodyPr>
          <a:lstStyle>
            <a:lvl1pPr>
              <a:defRPr>
                <a:solidFill>
                  <a:schemeClr val="tx1"/>
                </a:solidFill>
                <a:latin typeface="Tw Cen MT" panose="020B0602020104020603" pitchFamily="34" charset="0"/>
                <a:cs typeface="Arial" panose="020B0604020202020204" pitchFamily="34" charset="0"/>
              </a:defRPr>
            </a:lvl1pPr>
            <a:lvl2pPr marL="742950" indent="-285750">
              <a:defRPr>
                <a:solidFill>
                  <a:schemeClr val="tx1"/>
                </a:solidFill>
                <a:latin typeface="Tw Cen MT" panose="020B0602020104020603" pitchFamily="34" charset="0"/>
                <a:cs typeface="Arial" panose="020B0604020202020204" pitchFamily="34" charset="0"/>
              </a:defRPr>
            </a:lvl2pPr>
            <a:lvl3pPr marL="1143000" indent="-228600">
              <a:defRPr>
                <a:solidFill>
                  <a:schemeClr val="tx1"/>
                </a:solidFill>
                <a:latin typeface="Tw Cen MT" panose="020B0602020104020603" pitchFamily="34" charset="0"/>
                <a:cs typeface="Arial" panose="020B0604020202020204" pitchFamily="34" charset="0"/>
              </a:defRPr>
            </a:lvl3pPr>
            <a:lvl4pPr marL="1600200" indent="-228600">
              <a:defRPr>
                <a:solidFill>
                  <a:schemeClr val="tx1"/>
                </a:solidFill>
                <a:latin typeface="Tw Cen MT" panose="020B0602020104020603" pitchFamily="34" charset="0"/>
                <a:cs typeface="Arial" panose="020B0604020202020204" pitchFamily="34" charset="0"/>
              </a:defRPr>
            </a:lvl4pPr>
            <a:lvl5pPr marL="2057400" indent="-228600">
              <a:defRPr>
                <a:solidFill>
                  <a:schemeClr val="tx1"/>
                </a:solidFill>
                <a:latin typeface="Tw Cen MT" panose="020B0602020104020603"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9pPr>
          </a:lstStyle>
          <a:p>
            <a:pPr algn="r" fontAlgn="base">
              <a:lnSpc>
                <a:spcPct val="90000"/>
              </a:lnSpc>
              <a:spcBef>
                <a:spcPct val="0"/>
              </a:spcBef>
              <a:spcAft>
                <a:spcPts val="600"/>
              </a:spcAft>
            </a:pPr>
            <a:fld id="{75B9AF2B-0260-4C6D-BBF7-DAE3C35357B3}" type="slidenum">
              <a:rPr lang="en-US" altLang="en-US" sz="4400">
                <a:solidFill>
                  <a:srgbClr val="FFFFFF">
                    <a:alpha val="25000"/>
                  </a:srgbClr>
                </a:solidFill>
                <a:latin typeface="+mj-lt"/>
                <a:cs typeface="+mn-cs"/>
              </a:rPr>
              <a:pPr algn="r" fontAlgn="base">
                <a:lnSpc>
                  <a:spcPct val="90000"/>
                </a:lnSpc>
                <a:spcBef>
                  <a:spcPct val="0"/>
                </a:spcBef>
                <a:spcAft>
                  <a:spcPts val="600"/>
                </a:spcAft>
              </a:pPr>
              <a:t>17</a:t>
            </a:fld>
            <a:endParaRPr lang="en-US" altLang="en-US" sz="4400" dirty="0">
              <a:solidFill>
                <a:srgbClr val="FFFFFF">
                  <a:alpha val="25000"/>
                </a:srgbClr>
              </a:solidFill>
              <a:latin typeface="+mj-lt"/>
              <a:cs typeface="+mn-cs"/>
            </a:endParaRPr>
          </a:p>
        </p:txBody>
      </p:sp>
      <p:graphicFrame>
        <p:nvGraphicFramePr>
          <p:cNvPr id="37894" name="Content Placeholder 2">
            <a:extLst>
              <a:ext uri="{FF2B5EF4-FFF2-40B4-BE49-F238E27FC236}">
                <a16:creationId xmlns:a16="http://schemas.microsoft.com/office/drawing/2014/main" id="{9B93DCBE-7D41-124E-F477-77E60704CAFC}"/>
              </a:ext>
            </a:extLst>
          </p:cNvPr>
          <p:cNvGraphicFramePr>
            <a:graphicFrameLocks noGrp="1"/>
          </p:cNvGraphicFramePr>
          <p:nvPr>
            <p:ph idx="1"/>
            <p:extLst>
              <p:ext uri="{D42A27DB-BD31-4B8C-83A1-F6EECF244321}">
                <p14:modId xmlns:p14="http://schemas.microsoft.com/office/powerpoint/2010/main" val="581801708"/>
              </p:ext>
            </p:extLst>
          </p:nvPr>
        </p:nvGraphicFramePr>
        <p:xfrm>
          <a:off x="3966260" y="639763"/>
          <a:ext cx="4691043" cy="5492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5C4B2-1220-288F-FAB8-E2A3D678853E}"/>
              </a:ext>
            </a:extLst>
          </p:cNvPr>
          <p:cNvSpPr>
            <a:spLocks noGrp="1"/>
          </p:cNvSpPr>
          <p:nvPr>
            <p:ph type="title"/>
          </p:nvPr>
        </p:nvSpPr>
        <p:spPr>
          <a:xfrm>
            <a:off x="492918" y="499533"/>
            <a:ext cx="8079581" cy="1658198"/>
          </a:xfrm>
        </p:spPr>
        <p:txBody>
          <a:bodyPr vert="horz" lIns="91440" tIns="45720" rIns="91440" bIns="45720" rtlCol="0" anchor="ctr">
            <a:normAutofit/>
          </a:bodyPr>
          <a:lstStyle/>
          <a:p>
            <a:pPr>
              <a:lnSpc>
                <a:spcPct val="85000"/>
              </a:lnSpc>
              <a:defRPr/>
            </a:pPr>
            <a:r>
              <a:rPr lang="en-US" sz="5400" dirty="0">
                <a:solidFill>
                  <a:schemeClr val="accent1"/>
                </a:solidFill>
                <a:latin typeface="+mj-lt"/>
                <a:cs typeface="+mj-cs"/>
              </a:rPr>
              <a:t>Reporting Requirements: Performance measures</a:t>
            </a:r>
          </a:p>
        </p:txBody>
      </p:sp>
      <p:sp>
        <p:nvSpPr>
          <p:cNvPr id="39940" name="Slide Number Placeholder 4">
            <a:extLst>
              <a:ext uri="{FF2B5EF4-FFF2-40B4-BE49-F238E27FC236}">
                <a16:creationId xmlns:a16="http://schemas.microsoft.com/office/drawing/2014/main" id="{96262771-5AA6-35DB-8CAC-01F7F1E7573F}"/>
              </a:ext>
            </a:extLst>
          </p:cNvPr>
          <p:cNvSpPr>
            <a:spLocks noGrp="1" noChangeArrowheads="1"/>
          </p:cNvSpPr>
          <p:nvPr>
            <p:ph type="sldNum" sz="quarter" idx="11"/>
          </p:nvPr>
        </p:nvSpPr>
        <p:spPr bwMode="auto">
          <a:xfrm>
            <a:off x="8406882" y="6195525"/>
            <a:ext cx="799161" cy="78867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rtlCol="0" anchor="b" anchorCtr="0" compatLnSpc="1">
            <a:prstTxWarp prst="textNoShape">
              <a:avLst/>
            </a:prstTxWarp>
            <a:normAutofit/>
          </a:bodyPr>
          <a:lstStyle>
            <a:lvl1pPr>
              <a:defRPr>
                <a:solidFill>
                  <a:schemeClr val="tx1"/>
                </a:solidFill>
                <a:latin typeface="Tw Cen MT" panose="020B0602020104020603" pitchFamily="34" charset="0"/>
                <a:cs typeface="Arial" panose="020B0604020202020204" pitchFamily="34" charset="0"/>
              </a:defRPr>
            </a:lvl1pPr>
            <a:lvl2pPr marL="742950" indent="-285750">
              <a:defRPr>
                <a:solidFill>
                  <a:schemeClr val="tx1"/>
                </a:solidFill>
                <a:latin typeface="Tw Cen MT" panose="020B0602020104020603" pitchFamily="34" charset="0"/>
                <a:cs typeface="Arial" panose="020B0604020202020204" pitchFamily="34" charset="0"/>
              </a:defRPr>
            </a:lvl2pPr>
            <a:lvl3pPr marL="1143000" indent="-228600">
              <a:defRPr>
                <a:solidFill>
                  <a:schemeClr val="tx1"/>
                </a:solidFill>
                <a:latin typeface="Tw Cen MT" panose="020B0602020104020603" pitchFamily="34" charset="0"/>
                <a:cs typeface="Arial" panose="020B0604020202020204" pitchFamily="34" charset="0"/>
              </a:defRPr>
            </a:lvl3pPr>
            <a:lvl4pPr marL="1600200" indent="-228600">
              <a:defRPr>
                <a:solidFill>
                  <a:schemeClr val="tx1"/>
                </a:solidFill>
                <a:latin typeface="Tw Cen MT" panose="020B0602020104020603" pitchFamily="34" charset="0"/>
                <a:cs typeface="Arial" panose="020B0604020202020204" pitchFamily="34" charset="0"/>
              </a:defRPr>
            </a:lvl4pPr>
            <a:lvl5pPr marL="2057400" indent="-228600">
              <a:defRPr>
                <a:solidFill>
                  <a:schemeClr val="tx1"/>
                </a:solidFill>
                <a:latin typeface="Tw Cen MT" panose="020B0602020104020603"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9pPr>
          </a:lstStyle>
          <a:p>
            <a:pPr algn="r" fontAlgn="base">
              <a:lnSpc>
                <a:spcPct val="90000"/>
              </a:lnSpc>
              <a:spcBef>
                <a:spcPct val="0"/>
              </a:spcBef>
              <a:spcAft>
                <a:spcPts val="600"/>
              </a:spcAft>
            </a:pPr>
            <a:fld id="{CAB88E5A-45B6-4AF3-8C1D-849157A7BC6C}" type="slidenum">
              <a:rPr lang="en-US" altLang="en-US" sz="4400" smtClean="0">
                <a:solidFill>
                  <a:schemeClr val="accent1">
                    <a:alpha val="25000"/>
                  </a:schemeClr>
                </a:solidFill>
                <a:latin typeface="+mj-lt"/>
                <a:cs typeface="+mn-cs"/>
              </a:rPr>
              <a:pPr algn="r" fontAlgn="base">
                <a:lnSpc>
                  <a:spcPct val="90000"/>
                </a:lnSpc>
                <a:spcBef>
                  <a:spcPct val="0"/>
                </a:spcBef>
                <a:spcAft>
                  <a:spcPts val="600"/>
                </a:spcAft>
              </a:pPr>
              <a:t>18</a:t>
            </a:fld>
            <a:endParaRPr lang="en-US" altLang="en-US" sz="4400" dirty="0">
              <a:solidFill>
                <a:schemeClr val="accent1">
                  <a:alpha val="25000"/>
                </a:schemeClr>
              </a:solidFill>
              <a:latin typeface="+mj-lt"/>
              <a:cs typeface="+mn-cs"/>
            </a:endParaRPr>
          </a:p>
        </p:txBody>
      </p:sp>
      <p:graphicFrame>
        <p:nvGraphicFramePr>
          <p:cNvPr id="39942" name="Content Placeholder 2">
            <a:extLst>
              <a:ext uri="{FF2B5EF4-FFF2-40B4-BE49-F238E27FC236}">
                <a16:creationId xmlns:a16="http://schemas.microsoft.com/office/drawing/2014/main" id="{77BDB2F5-C342-9ED3-0442-1CC9E62BD852}"/>
              </a:ext>
            </a:extLst>
          </p:cNvPr>
          <p:cNvGraphicFramePr>
            <a:graphicFrameLocks noGrp="1"/>
          </p:cNvGraphicFramePr>
          <p:nvPr>
            <p:ph idx="1"/>
            <p:extLst>
              <p:ext uri="{D42A27DB-BD31-4B8C-83A1-F6EECF244321}">
                <p14:modId xmlns:p14="http://schemas.microsoft.com/office/powerpoint/2010/main" val="1797991322"/>
              </p:ext>
            </p:extLst>
          </p:nvPr>
        </p:nvGraphicFramePr>
        <p:xfrm>
          <a:off x="507206" y="2373549"/>
          <a:ext cx="8065294" cy="35992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0D3A-FBD8-A693-03D9-17A4CABDE3D9}"/>
              </a:ext>
            </a:extLst>
          </p:cNvPr>
          <p:cNvSpPr>
            <a:spLocks noGrp="1"/>
          </p:cNvSpPr>
          <p:nvPr>
            <p:ph type="title"/>
          </p:nvPr>
        </p:nvSpPr>
        <p:spPr>
          <a:xfrm>
            <a:off x="492918" y="499533"/>
            <a:ext cx="8079581" cy="1658198"/>
          </a:xfrm>
        </p:spPr>
        <p:txBody>
          <a:bodyPr vert="horz" lIns="91440" tIns="45720" rIns="91440" bIns="45720" rtlCol="0" anchor="ctr">
            <a:normAutofit/>
          </a:bodyPr>
          <a:lstStyle/>
          <a:p>
            <a:pPr>
              <a:lnSpc>
                <a:spcPct val="85000"/>
              </a:lnSpc>
              <a:defRPr/>
            </a:pPr>
            <a:r>
              <a:rPr lang="en-US" sz="5400" dirty="0">
                <a:solidFill>
                  <a:schemeClr val="accent1"/>
                </a:solidFill>
                <a:latin typeface="+mj-lt"/>
                <a:cs typeface="+mj-cs"/>
              </a:rPr>
              <a:t>Performance measures</a:t>
            </a:r>
          </a:p>
        </p:txBody>
      </p:sp>
      <p:sp>
        <p:nvSpPr>
          <p:cNvPr id="41988" name="Slide Number Placeholder 4">
            <a:extLst>
              <a:ext uri="{FF2B5EF4-FFF2-40B4-BE49-F238E27FC236}">
                <a16:creationId xmlns:a16="http://schemas.microsoft.com/office/drawing/2014/main" id="{2A53C125-D69A-043C-2CCE-D158D3858F35}"/>
              </a:ext>
            </a:extLst>
          </p:cNvPr>
          <p:cNvSpPr>
            <a:spLocks noGrp="1" noChangeArrowheads="1"/>
          </p:cNvSpPr>
          <p:nvPr>
            <p:ph type="sldNum" sz="quarter" idx="11"/>
          </p:nvPr>
        </p:nvSpPr>
        <p:spPr bwMode="auto">
          <a:xfrm>
            <a:off x="8322906" y="6041221"/>
            <a:ext cx="873806" cy="914984"/>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rtlCol="0" anchor="b" anchorCtr="0" compatLnSpc="1">
            <a:prstTxWarp prst="textNoShape">
              <a:avLst/>
            </a:prstTxWarp>
            <a:normAutofit/>
          </a:bodyPr>
          <a:lstStyle>
            <a:lvl1pPr>
              <a:defRPr>
                <a:solidFill>
                  <a:schemeClr val="tx1"/>
                </a:solidFill>
                <a:latin typeface="Tw Cen MT" panose="020B0602020104020603" pitchFamily="34" charset="0"/>
                <a:cs typeface="Arial" panose="020B0604020202020204" pitchFamily="34" charset="0"/>
              </a:defRPr>
            </a:lvl1pPr>
            <a:lvl2pPr marL="742950" indent="-285750">
              <a:defRPr>
                <a:solidFill>
                  <a:schemeClr val="tx1"/>
                </a:solidFill>
                <a:latin typeface="Tw Cen MT" panose="020B0602020104020603" pitchFamily="34" charset="0"/>
                <a:cs typeface="Arial" panose="020B0604020202020204" pitchFamily="34" charset="0"/>
              </a:defRPr>
            </a:lvl2pPr>
            <a:lvl3pPr marL="1143000" indent="-228600">
              <a:defRPr>
                <a:solidFill>
                  <a:schemeClr val="tx1"/>
                </a:solidFill>
                <a:latin typeface="Tw Cen MT" panose="020B0602020104020603" pitchFamily="34" charset="0"/>
                <a:cs typeface="Arial" panose="020B0604020202020204" pitchFamily="34" charset="0"/>
              </a:defRPr>
            </a:lvl3pPr>
            <a:lvl4pPr marL="1600200" indent="-228600">
              <a:defRPr>
                <a:solidFill>
                  <a:schemeClr val="tx1"/>
                </a:solidFill>
                <a:latin typeface="Tw Cen MT" panose="020B0602020104020603" pitchFamily="34" charset="0"/>
                <a:cs typeface="Arial" panose="020B0604020202020204" pitchFamily="34" charset="0"/>
              </a:defRPr>
            </a:lvl4pPr>
            <a:lvl5pPr marL="2057400" indent="-228600">
              <a:defRPr>
                <a:solidFill>
                  <a:schemeClr val="tx1"/>
                </a:solidFill>
                <a:latin typeface="Tw Cen MT" panose="020B0602020104020603"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9pPr>
          </a:lstStyle>
          <a:p>
            <a:pPr algn="r" fontAlgn="base">
              <a:lnSpc>
                <a:spcPct val="90000"/>
              </a:lnSpc>
              <a:spcBef>
                <a:spcPct val="0"/>
              </a:spcBef>
              <a:spcAft>
                <a:spcPts val="600"/>
              </a:spcAft>
            </a:pPr>
            <a:fld id="{78F7BF9A-0782-43C5-A755-A3C21FD21930}" type="slidenum">
              <a:rPr lang="en-US" altLang="en-US" sz="4400" smtClean="0">
                <a:solidFill>
                  <a:schemeClr val="accent1">
                    <a:alpha val="25000"/>
                  </a:schemeClr>
                </a:solidFill>
                <a:latin typeface="+mj-lt"/>
                <a:cs typeface="+mn-cs"/>
              </a:rPr>
              <a:pPr algn="r" fontAlgn="base">
                <a:lnSpc>
                  <a:spcPct val="90000"/>
                </a:lnSpc>
                <a:spcBef>
                  <a:spcPct val="0"/>
                </a:spcBef>
                <a:spcAft>
                  <a:spcPts val="600"/>
                </a:spcAft>
              </a:pPr>
              <a:t>19</a:t>
            </a:fld>
            <a:endParaRPr lang="en-US" altLang="en-US" sz="4400" dirty="0">
              <a:solidFill>
                <a:schemeClr val="accent1">
                  <a:alpha val="25000"/>
                </a:schemeClr>
              </a:solidFill>
              <a:latin typeface="+mj-lt"/>
              <a:cs typeface="+mn-cs"/>
            </a:endParaRPr>
          </a:p>
        </p:txBody>
      </p:sp>
      <p:graphicFrame>
        <p:nvGraphicFramePr>
          <p:cNvPr id="41990" name="Content Placeholder 2">
            <a:extLst>
              <a:ext uri="{FF2B5EF4-FFF2-40B4-BE49-F238E27FC236}">
                <a16:creationId xmlns:a16="http://schemas.microsoft.com/office/drawing/2014/main" id="{74EABE0B-52D3-1708-855F-8D2C88C9CBE3}"/>
              </a:ext>
            </a:extLst>
          </p:cNvPr>
          <p:cNvGraphicFramePr>
            <a:graphicFrameLocks noGrp="1"/>
          </p:cNvGraphicFramePr>
          <p:nvPr>
            <p:ph idx="1"/>
            <p:extLst>
              <p:ext uri="{D42A27DB-BD31-4B8C-83A1-F6EECF244321}">
                <p14:modId xmlns:p14="http://schemas.microsoft.com/office/powerpoint/2010/main" val="1655911916"/>
              </p:ext>
            </p:extLst>
          </p:nvPr>
        </p:nvGraphicFramePr>
        <p:xfrm>
          <a:off x="507206" y="2373549"/>
          <a:ext cx="8065294" cy="35992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8203" name="Rectangle 8202">
            <a:extLst>
              <a:ext uri="{FF2B5EF4-FFF2-40B4-BE49-F238E27FC236}">
                <a16:creationId xmlns:a16="http://schemas.microsoft.com/office/drawing/2014/main" id="{CD333CBE-B699-4E3B-9F45-C045F77343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00AF6266-85EA-055B-21AE-7EE49A640D56}"/>
              </a:ext>
            </a:extLst>
          </p:cNvPr>
          <p:cNvSpPr>
            <a:spLocks noGrp="1"/>
          </p:cNvSpPr>
          <p:nvPr>
            <p:ph type="title"/>
          </p:nvPr>
        </p:nvSpPr>
        <p:spPr>
          <a:xfrm>
            <a:off x="452628" y="770467"/>
            <a:ext cx="3154176" cy="3352800"/>
          </a:xfrm>
        </p:spPr>
        <p:txBody>
          <a:bodyPr vert="horz" lIns="91440" tIns="45720" rIns="91440" bIns="45720" rtlCol="0" anchor="b">
            <a:normAutofit/>
          </a:bodyPr>
          <a:lstStyle/>
          <a:p>
            <a:pPr>
              <a:lnSpc>
                <a:spcPct val="80000"/>
              </a:lnSpc>
              <a:defRPr/>
            </a:pPr>
            <a:r>
              <a:rPr lang="en-US" sz="3500" b="0" kern="1200" spc="-120" baseline="0" dirty="0">
                <a:solidFill>
                  <a:srgbClr val="FFFFFF"/>
                </a:solidFill>
                <a:latin typeface="+mj-lt"/>
                <a:ea typeface="+mj-ea"/>
                <a:cs typeface="+mj-cs"/>
              </a:rPr>
              <a:t>Topics to Be covered in this INFORMATIONAL PowerPoint</a:t>
            </a:r>
          </a:p>
        </p:txBody>
      </p:sp>
      <p:sp>
        <p:nvSpPr>
          <p:cNvPr id="8205" name="Rectangle 8204">
            <a:extLst>
              <a:ext uri="{FF2B5EF4-FFF2-40B4-BE49-F238E27FC236}">
                <a16:creationId xmlns:a16="http://schemas.microsoft.com/office/drawing/2014/main" id="{FCA118C4-32A6-466D-8453-BA738103A0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89402" y="0"/>
            <a:ext cx="5054598"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96" name="Slide Number Placeholder 4">
            <a:extLst>
              <a:ext uri="{FF2B5EF4-FFF2-40B4-BE49-F238E27FC236}">
                <a16:creationId xmlns:a16="http://schemas.microsoft.com/office/drawing/2014/main" id="{49A3C6F1-5918-F7A6-B773-6A576042477C}"/>
              </a:ext>
            </a:extLst>
          </p:cNvPr>
          <p:cNvSpPr>
            <a:spLocks noGrp="1" noChangeArrowheads="1"/>
          </p:cNvSpPr>
          <p:nvPr>
            <p:ph type="sldNum" sz="quarter" idx="11"/>
          </p:nvPr>
        </p:nvSpPr>
        <p:spPr bwMode="auto">
          <a:xfrm>
            <a:off x="8546848" y="6195527"/>
            <a:ext cx="569167" cy="662473"/>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rtlCol="0" anchor="b" anchorCtr="0" compatLnSpc="1">
            <a:prstTxWarp prst="textNoShape">
              <a:avLst/>
            </a:prstTxWarp>
            <a:normAutofit lnSpcReduction="10000"/>
          </a:bodyPr>
          <a:lstStyle>
            <a:lvl1pPr>
              <a:defRPr>
                <a:solidFill>
                  <a:schemeClr val="tx1"/>
                </a:solidFill>
                <a:latin typeface="Tw Cen MT" panose="020B0602020104020603" pitchFamily="34" charset="0"/>
                <a:cs typeface="Arial" panose="020B0604020202020204" pitchFamily="34" charset="0"/>
              </a:defRPr>
            </a:lvl1pPr>
            <a:lvl2pPr marL="742950" indent="-285750">
              <a:defRPr>
                <a:solidFill>
                  <a:schemeClr val="tx1"/>
                </a:solidFill>
                <a:latin typeface="Tw Cen MT" panose="020B0602020104020603" pitchFamily="34" charset="0"/>
                <a:cs typeface="Arial" panose="020B0604020202020204" pitchFamily="34" charset="0"/>
              </a:defRPr>
            </a:lvl2pPr>
            <a:lvl3pPr marL="1143000" indent="-228600">
              <a:defRPr>
                <a:solidFill>
                  <a:schemeClr val="tx1"/>
                </a:solidFill>
                <a:latin typeface="Tw Cen MT" panose="020B0602020104020603" pitchFamily="34" charset="0"/>
                <a:cs typeface="Arial" panose="020B0604020202020204" pitchFamily="34" charset="0"/>
              </a:defRPr>
            </a:lvl3pPr>
            <a:lvl4pPr marL="1600200" indent="-228600">
              <a:defRPr>
                <a:solidFill>
                  <a:schemeClr val="tx1"/>
                </a:solidFill>
                <a:latin typeface="Tw Cen MT" panose="020B0602020104020603" pitchFamily="34" charset="0"/>
                <a:cs typeface="Arial" panose="020B0604020202020204" pitchFamily="34" charset="0"/>
              </a:defRPr>
            </a:lvl4pPr>
            <a:lvl5pPr marL="2057400" indent="-228600">
              <a:defRPr>
                <a:solidFill>
                  <a:schemeClr val="tx1"/>
                </a:solidFill>
                <a:latin typeface="Tw Cen MT" panose="020B0602020104020603"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9pPr>
          </a:lstStyle>
          <a:p>
            <a:pPr algn="r" defTabSz="914400" fontAlgn="base">
              <a:lnSpc>
                <a:spcPct val="90000"/>
              </a:lnSpc>
              <a:spcBef>
                <a:spcPct val="0"/>
              </a:spcBef>
              <a:spcAft>
                <a:spcPts val="600"/>
              </a:spcAft>
            </a:pPr>
            <a:fld id="{7742AC22-418F-407A-A173-A0D26CD9D36F}" type="slidenum">
              <a:rPr lang="en-US" altLang="en-US" sz="4400">
                <a:solidFill>
                  <a:schemeClr val="accent1">
                    <a:alpha val="25000"/>
                  </a:schemeClr>
                </a:solidFill>
                <a:latin typeface="+mj-lt"/>
                <a:cs typeface="+mn-cs"/>
              </a:rPr>
              <a:pPr algn="r" defTabSz="914400" fontAlgn="base">
                <a:lnSpc>
                  <a:spcPct val="90000"/>
                </a:lnSpc>
                <a:spcBef>
                  <a:spcPct val="0"/>
                </a:spcBef>
                <a:spcAft>
                  <a:spcPts val="600"/>
                </a:spcAft>
              </a:pPr>
              <a:t>2</a:t>
            </a:fld>
            <a:endParaRPr lang="en-US" altLang="en-US" sz="4400" dirty="0">
              <a:solidFill>
                <a:schemeClr val="accent1">
                  <a:alpha val="25000"/>
                </a:schemeClr>
              </a:solidFill>
              <a:latin typeface="+mj-lt"/>
              <a:cs typeface="+mn-cs"/>
            </a:endParaRPr>
          </a:p>
        </p:txBody>
      </p:sp>
      <p:graphicFrame>
        <p:nvGraphicFramePr>
          <p:cNvPr id="8198" name="Content Placeholder 2">
            <a:extLst>
              <a:ext uri="{FF2B5EF4-FFF2-40B4-BE49-F238E27FC236}">
                <a16:creationId xmlns:a16="http://schemas.microsoft.com/office/drawing/2014/main" id="{6200D681-CA30-B733-68B2-E6A647189057}"/>
              </a:ext>
            </a:extLst>
          </p:cNvPr>
          <p:cNvGraphicFramePr>
            <a:graphicFrameLocks noGrp="1"/>
          </p:cNvGraphicFramePr>
          <p:nvPr>
            <p:ph idx="1"/>
            <p:extLst>
              <p:ext uri="{D42A27DB-BD31-4B8C-83A1-F6EECF244321}">
                <p14:modId xmlns:p14="http://schemas.microsoft.com/office/powerpoint/2010/main" val="2258482683"/>
              </p:ext>
            </p:extLst>
          </p:nvPr>
        </p:nvGraphicFramePr>
        <p:xfrm>
          <a:off x="3856434" y="803274"/>
          <a:ext cx="4435078" cy="53922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231D5E-5EB8-EAD1-4902-B77B469C61D4}"/>
              </a:ext>
            </a:extLst>
          </p:cNvPr>
          <p:cNvSpPr>
            <a:spLocks noGrp="1"/>
          </p:cNvSpPr>
          <p:nvPr>
            <p:ph type="title"/>
          </p:nvPr>
        </p:nvSpPr>
        <p:spPr/>
        <p:txBody>
          <a:bodyPr/>
          <a:lstStyle/>
          <a:p>
            <a:pPr algn="ctr" eaLnBrk="1" hangingPunct="1">
              <a:defRPr/>
            </a:pPr>
            <a:r>
              <a:rPr lang="en-US" sz="3200" dirty="0">
                <a:solidFill>
                  <a:schemeClr val="accent6">
                    <a:lumMod val="50000"/>
                  </a:schemeClr>
                </a:solidFill>
                <a:latin typeface="Arial" panose="020B0604020202020204" pitchFamily="34" charset="0"/>
                <a:cs typeface="Arial" panose="020B0604020202020204" pitchFamily="34" charset="0"/>
              </a:rPr>
              <a:t>Project performance measures</a:t>
            </a:r>
          </a:p>
        </p:txBody>
      </p:sp>
      <p:sp>
        <p:nvSpPr>
          <p:cNvPr id="44035" name="Content Placeholder 2">
            <a:extLst>
              <a:ext uri="{FF2B5EF4-FFF2-40B4-BE49-F238E27FC236}">
                <a16:creationId xmlns:a16="http://schemas.microsoft.com/office/drawing/2014/main" id="{B055A32B-DCB3-6DE3-8BE5-234DA678E546}"/>
              </a:ext>
            </a:extLst>
          </p:cNvPr>
          <p:cNvSpPr>
            <a:spLocks noGrp="1" noChangeArrowheads="1"/>
          </p:cNvSpPr>
          <p:nvPr>
            <p:ph idx="1"/>
          </p:nvPr>
        </p:nvSpPr>
        <p:spPr bwMode="auto">
          <a:xfrm>
            <a:off x="152400" y="968375"/>
            <a:ext cx="8763000" cy="4319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274638" indent="0" eaLnBrk="1" hangingPunct="1">
              <a:buClr>
                <a:srgbClr val="0070C0"/>
              </a:buClr>
              <a:buNone/>
            </a:pPr>
            <a:r>
              <a:rPr lang="en-US" altLang="en-US" sz="2200" dirty="0">
                <a:solidFill>
                  <a:schemeClr val="accent1">
                    <a:lumMod val="75000"/>
                  </a:schemeClr>
                </a:solidFill>
                <a:latin typeface="Arial" panose="020B0604020202020204" pitchFamily="34" charset="0"/>
                <a:ea typeface="Tw Cen MT" panose="020B0602020104020603" pitchFamily="34" charset="0"/>
                <a:cs typeface="Arial" panose="020B0604020202020204" pitchFamily="34" charset="0"/>
              </a:rPr>
              <a:t>All EIR applicants are required to complete and submit the Performance Objectives and Performance Measures form for their project measures.</a:t>
            </a:r>
          </a:p>
          <a:p>
            <a:pPr marL="274638" indent="0" eaLnBrk="1" hangingPunct="1">
              <a:buNone/>
            </a:pPr>
            <a:endParaRPr lang="en-US" altLang="en-US" dirty="0">
              <a:latin typeface="Tw Cen MT" panose="020B0602020104020603" pitchFamily="34" charset="0"/>
              <a:ea typeface="Tw Cen MT" panose="020B0602020104020603" pitchFamily="34" charset="0"/>
              <a:cs typeface="Arial" panose="020B0604020202020204" pitchFamily="34" charset="0"/>
            </a:endParaRPr>
          </a:p>
        </p:txBody>
      </p:sp>
      <p:pic>
        <p:nvPicPr>
          <p:cNvPr id="44037" name="Picture 2" descr="C:\Users\Kelly.Terpak\Desktop\pm.PNG">
            <a:extLst>
              <a:ext uri="{FF2B5EF4-FFF2-40B4-BE49-F238E27FC236}">
                <a16:creationId xmlns:a16="http://schemas.microsoft.com/office/drawing/2014/main" id="{6F31C672-E32C-EA92-0B05-495DF042C0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575" y="2253108"/>
            <a:ext cx="8248650" cy="3581400"/>
          </a:xfrm>
          <a:prstGeom prst="rect">
            <a:avLst/>
          </a:prstGeom>
          <a:noFill/>
          <a:ln w="5715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A704571-5FAC-89D9-4C48-3E09D5AF7B97}"/>
              </a:ext>
            </a:extLst>
          </p:cNvPr>
          <p:cNvSpPr txBox="1"/>
          <p:nvPr/>
        </p:nvSpPr>
        <p:spPr>
          <a:xfrm>
            <a:off x="8462863" y="6192807"/>
            <a:ext cx="933061" cy="769441"/>
          </a:xfrm>
          <a:prstGeom prst="rect">
            <a:avLst/>
          </a:prstGeom>
          <a:noFill/>
        </p:spPr>
        <p:txBody>
          <a:bodyPr wrap="square">
            <a:spAutoFit/>
          </a:bodyPr>
          <a:lstStyle/>
          <a:p>
            <a:fld id="{78F7BF9A-0782-43C5-A755-A3C21FD21930}" type="slidenum">
              <a:rPr lang="en-US" altLang="en-US" sz="4400" smtClean="0">
                <a:solidFill>
                  <a:schemeClr val="accent1">
                    <a:alpha val="25000"/>
                  </a:schemeClr>
                </a:solidFill>
                <a:latin typeface="+mj-lt"/>
                <a:cs typeface="+mn-cs"/>
              </a:rPr>
              <a:pPr/>
              <a:t>20</a:t>
            </a:fld>
            <a:endParaRPr lang="en-US" sz="4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6089" name="Rectangle 46088">
            <a:extLst>
              <a:ext uri="{FF2B5EF4-FFF2-40B4-BE49-F238E27FC236}">
                <a16:creationId xmlns:a16="http://schemas.microsoft.com/office/drawing/2014/main" id="{7354C0EE-CF6F-41B8-ABB8-549A512AF4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8CA7A2F5-369E-9BAC-AD3D-E2937B86EE1C}"/>
              </a:ext>
            </a:extLst>
          </p:cNvPr>
          <p:cNvSpPr>
            <a:spLocks noGrp="1"/>
          </p:cNvSpPr>
          <p:nvPr>
            <p:ph idx="1"/>
          </p:nvPr>
        </p:nvSpPr>
        <p:spPr>
          <a:xfrm>
            <a:off x="722085" y="965200"/>
            <a:ext cx="5850859" cy="3635280"/>
          </a:xfrm>
        </p:spPr>
        <p:txBody>
          <a:bodyPr vert="horz" lIns="91440" tIns="45720" rIns="91440" bIns="45720" rtlCol="0" anchor="ctr">
            <a:normAutofit/>
          </a:bodyPr>
          <a:lstStyle/>
          <a:p>
            <a:pPr>
              <a:buClr>
                <a:srgbClr val="0070C0"/>
              </a:buClr>
              <a:buFont typeface="Arial" pitchFamily="34" charset="0"/>
              <a:buChar char=" "/>
              <a:defRPr/>
            </a:pPr>
            <a:r>
              <a:rPr lang="en-US" sz="1700" dirty="0">
                <a:solidFill>
                  <a:schemeClr val="tx1">
                    <a:lumMod val="85000"/>
                    <a:lumOff val="15000"/>
                  </a:schemeClr>
                </a:solidFill>
                <a:latin typeface="+mn-lt"/>
                <a:cs typeface="+mn-cs"/>
              </a:rPr>
              <a:t>The program performance measures are used by EIR to measure the progress of the EIR program as a whole.  Consequently, EIR will pool data collected from all of its grantees.</a:t>
            </a:r>
          </a:p>
          <a:p>
            <a:pPr>
              <a:buClr>
                <a:srgbClr val="0070C0"/>
              </a:buClr>
              <a:buFont typeface="Arial" pitchFamily="34" charset="0"/>
              <a:buChar char=" "/>
              <a:defRPr/>
            </a:pPr>
            <a:r>
              <a:rPr lang="en-US" sz="1700" dirty="0">
                <a:solidFill>
                  <a:schemeClr val="tx1">
                    <a:lumMod val="85000"/>
                    <a:lumOff val="15000"/>
                  </a:schemeClr>
                </a:solidFill>
                <a:latin typeface="+mn-lt"/>
                <a:cs typeface="+mn-cs"/>
              </a:rPr>
              <a:t>Please consult the Notice Inviting Applications for the list of program performance measures that applies to you.</a:t>
            </a:r>
          </a:p>
          <a:p>
            <a:pPr>
              <a:buClr>
                <a:srgbClr val="0070C0"/>
              </a:buClr>
              <a:buFont typeface="Arial" pitchFamily="34" charset="0"/>
              <a:buChar char=" "/>
              <a:defRPr/>
            </a:pPr>
            <a:r>
              <a:rPr lang="en-US" sz="1700" dirty="0">
                <a:solidFill>
                  <a:schemeClr val="tx1">
                    <a:lumMod val="85000"/>
                    <a:lumOff val="15000"/>
                  </a:schemeClr>
                </a:solidFill>
                <a:latin typeface="+mn-lt"/>
                <a:cs typeface="+mn-cs"/>
              </a:rPr>
              <a:t>The Program Performance Measures are slightly different for each EIR competitions: i.e. Early-phase and Mid-phase.</a:t>
            </a:r>
          </a:p>
          <a:p>
            <a:pPr>
              <a:buClr>
                <a:srgbClr val="0070C0"/>
              </a:buClr>
              <a:buFont typeface="Arial" pitchFamily="34" charset="0"/>
              <a:buChar char=" "/>
              <a:defRPr/>
            </a:pPr>
            <a:r>
              <a:rPr lang="en-US" sz="1700" dirty="0">
                <a:solidFill>
                  <a:schemeClr val="tx1">
                    <a:lumMod val="85000"/>
                    <a:lumOff val="15000"/>
                  </a:schemeClr>
                </a:solidFill>
                <a:latin typeface="+mn-lt"/>
                <a:cs typeface="+mn-cs"/>
              </a:rPr>
              <a:t>For several of these measures, you will have to establish targets in your application, and if you receive a grant, you will have to collect data and report on these measures in your annual and final performance reports.</a:t>
            </a:r>
          </a:p>
          <a:p>
            <a:pPr marL="274320" indent="0">
              <a:buFont typeface="Arial" pitchFamily="34" charset="0"/>
              <a:buChar char=" "/>
              <a:defRPr/>
            </a:pPr>
            <a:endParaRPr lang="en-US" sz="1700" dirty="0">
              <a:solidFill>
                <a:schemeClr val="tx1">
                  <a:lumMod val="85000"/>
                  <a:lumOff val="15000"/>
                </a:schemeClr>
              </a:solidFill>
              <a:latin typeface="+mn-lt"/>
              <a:cs typeface="+mn-cs"/>
            </a:endParaRPr>
          </a:p>
        </p:txBody>
      </p:sp>
      <p:sp>
        <p:nvSpPr>
          <p:cNvPr id="46091" name="Rectangle 46090">
            <a:extLst>
              <a:ext uri="{FF2B5EF4-FFF2-40B4-BE49-F238E27FC236}">
                <a16:creationId xmlns:a16="http://schemas.microsoft.com/office/drawing/2014/main" id="{7C7E1896-2992-48D4-85AC-95AB8AB147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215466"/>
            <a:ext cx="9144000" cy="164253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084" name="Slide Number Placeholder 4">
            <a:extLst>
              <a:ext uri="{FF2B5EF4-FFF2-40B4-BE49-F238E27FC236}">
                <a16:creationId xmlns:a16="http://schemas.microsoft.com/office/drawing/2014/main" id="{E4B95E56-150C-6497-5E7F-A4A041826D68}"/>
              </a:ext>
            </a:extLst>
          </p:cNvPr>
          <p:cNvSpPr>
            <a:spLocks noGrp="1" noChangeArrowheads="1"/>
          </p:cNvSpPr>
          <p:nvPr>
            <p:ph type="sldNum" sz="quarter" idx="11"/>
          </p:nvPr>
        </p:nvSpPr>
        <p:spPr bwMode="auto">
          <a:xfrm>
            <a:off x="8248260" y="5859629"/>
            <a:ext cx="948451" cy="1031271"/>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rtlCol="0" anchor="b" anchorCtr="0" compatLnSpc="1">
            <a:prstTxWarp prst="textNoShape">
              <a:avLst/>
            </a:prstTxWarp>
            <a:normAutofit/>
          </a:bodyPr>
          <a:lstStyle>
            <a:lvl1pPr>
              <a:defRPr>
                <a:solidFill>
                  <a:schemeClr val="tx1"/>
                </a:solidFill>
                <a:latin typeface="Tw Cen MT" panose="020B0602020104020603" pitchFamily="34" charset="0"/>
                <a:cs typeface="Arial" panose="020B0604020202020204" pitchFamily="34" charset="0"/>
              </a:defRPr>
            </a:lvl1pPr>
            <a:lvl2pPr marL="742950" indent="-285750">
              <a:defRPr>
                <a:solidFill>
                  <a:schemeClr val="tx1"/>
                </a:solidFill>
                <a:latin typeface="Tw Cen MT" panose="020B0602020104020603" pitchFamily="34" charset="0"/>
                <a:cs typeface="Arial" panose="020B0604020202020204" pitchFamily="34" charset="0"/>
              </a:defRPr>
            </a:lvl2pPr>
            <a:lvl3pPr marL="1143000" indent="-228600">
              <a:defRPr>
                <a:solidFill>
                  <a:schemeClr val="tx1"/>
                </a:solidFill>
                <a:latin typeface="Tw Cen MT" panose="020B0602020104020603" pitchFamily="34" charset="0"/>
                <a:cs typeface="Arial" panose="020B0604020202020204" pitchFamily="34" charset="0"/>
              </a:defRPr>
            </a:lvl3pPr>
            <a:lvl4pPr marL="1600200" indent="-228600">
              <a:defRPr>
                <a:solidFill>
                  <a:schemeClr val="tx1"/>
                </a:solidFill>
                <a:latin typeface="Tw Cen MT" panose="020B0602020104020603" pitchFamily="34" charset="0"/>
                <a:cs typeface="Arial" panose="020B0604020202020204" pitchFamily="34" charset="0"/>
              </a:defRPr>
            </a:lvl4pPr>
            <a:lvl5pPr marL="2057400" indent="-228600">
              <a:defRPr>
                <a:solidFill>
                  <a:schemeClr val="tx1"/>
                </a:solidFill>
                <a:latin typeface="Tw Cen MT" panose="020B0602020104020603"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9pPr>
          </a:lstStyle>
          <a:p>
            <a:pPr algn="r" fontAlgn="base">
              <a:lnSpc>
                <a:spcPct val="90000"/>
              </a:lnSpc>
              <a:spcBef>
                <a:spcPct val="0"/>
              </a:spcBef>
              <a:spcAft>
                <a:spcPts val="600"/>
              </a:spcAft>
            </a:pPr>
            <a:fld id="{FAEF680C-56EA-4E35-88AF-EA16A15DCEE7}" type="slidenum">
              <a:rPr lang="en-US" altLang="en-US" sz="4400" b="0" kern="1200" dirty="0">
                <a:ln>
                  <a:noFill/>
                </a:ln>
                <a:solidFill>
                  <a:schemeClr val="accent1">
                    <a:alpha val="25000"/>
                  </a:schemeClr>
                </a:solidFill>
                <a:latin typeface="+mj-lt"/>
                <a:ea typeface="+mn-ea"/>
                <a:cs typeface="+mn-cs"/>
              </a:rPr>
              <a:pPr algn="r" fontAlgn="base">
                <a:lnSpc>
                  <a:spcPct val="90000"/>
                </a:lnSpc>
                <a:spcBef>
                  <a:spcPct val="0"/>
                </a:spcBef>
                <a:spcAft>
                  <a:spcPts val="600"/>
                </a:spcAft>
              </a:pPr>
              <a:t>21</a:t>
            </a:fld>
            <a:endParaRPr lang="en-US" altLang="en-US" sz="4400" b="0" kern="1200" dirty="0">
              <a:ln>
                <a:noFill/>
              </a:ln>
              <a:solidFill>
                <a:schemeClr val="accent1">
                  <a:alpha val="25000"/>
                </a:schemeClr>
              </a:solidFill>
              <a:latin typeface="+mj-lt"/>
              <a:ea typeface="+mn-ea"/>
              <a:cs typeface="+mn-cs"/>
            </a:endParaRPr>
          </a:p>
        </p:txBody>
      </p:sp>
      <p:sp>
        <p:nvSpPr>
          <p:cNvPr id="2" name="Title 1">
            <a:extLst>
              <a:ext uri="{FF2B5EF4-FFF2-40B4-BE49-F238E27FC236}">
                <a16:creationId xmlns:a16="http://schemas.microsoft.com/office/drawing/2014/main" id="{72F1842F-5A62-CD43-F552-07BA31FB7278}"/>
              </a:ext>
            </a:extLst>
          </p:cNvPr>
          <p:cNvSpPr>
            <a:spLocks noGrp="1"/>
          </p:cNvSpPr>
          <p:nvPr>
            <p:ph type="title"/>
          </p:nvPr>
        </p:nvSpPr>
        <p:spPr>
          <a:xfrm>
            <a:off x="722085" y="5537199"/>
            <a:ext cx="7850414" cy="848184"/>
          </a:xfrm>
        </p:spPr>
        <p:txBody>
          <a:bodyPr vert="horz" lIns="91440" tIns="45720" rIns="91440" bIns="45720" rtlCol="0" anchor="t">
            <a:normAutofit/>
          </a:bodyPr>
          <a:lstStyle/>
          <a:p>
            <a:pPr>
              <a:lnSpc>
                <a:spcPct val="85000"/>
              </a:lnSpc>
              <a:defRPr/>
            </a:pPr>
            <a:r>
              <a:rPr lang="en-US" sz="3500" dirty="0">
                <a:solidFill>
                  <a:schemeClr val="accent1"/>
                </a:solidFill>
                <a:latin typeface="+mj-lt"/>
                <a:cs typeface="+mj-cs"/>
              </a:rPr>
              <a:t>EIR Program Performance Measures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76EA0A-FE53-4D72-CE1B-E29B0F19385C}"/>
              </a:ext>
            </a:extLst>
          </p:cNvPr>
          <p:cNvSpPr>
            <a:spLocks noGrp="1"/>
          </p:cNvSpPr>
          <p:nvPr>
            <p:ph type="title"/>
          </p:nvPr>
        </p:nvSpPr>
        <p:spPr>
          <a:xfrm>
            <a:off x="223838" y="76200"/>
            <a:ext cx="8839200" cy="563563"/>
          </a:xfrm>
        </p:spPr>
        <p:txBody>
          <a:bodyPr>
            <a:normAutofit/>
          </a:bodyPr>
          <a:lstStyle/>
          <a:p>
            <a:pPr algn="ctr" eaLnBrk="1" hangingPunct="1">
              <a:defRPr/>
            </a:pPr>
            <a:r>
              <a:rPr lang="en-US" sz="3200" dirty="0">
                <a:solidFill>
                  <a:schemeClr val="accent6">
                    <a:lumMod val="75000"/>
                  </a:schemeClr>
                </a:solidFill>
                <a:latin typeface="Arial" panose="020B0604020202020204" pitchFamily="34" charset="0"/>
                <a:cs typeface="Arial" panose="020B0604020202020204" pitchFamily="34" charset="0"/>
              </a:rPr>
              <a:t>Logic Model, Evaluation and Reporting</a:t>
            </a:r>
          </a:p>
        </p:txBody>
      </p:sp>
      <p:pic>
        <p:nvPicPr>
          <p:cNvPr id="48132" name="Content Placeholder 9">
            <a:extLst>
              <a:ext uri="{FF2B5EF4-FFF2-40B4-BE49-F238E27FC236}">
                <a16:creationId xmlns:a16="http://schemas.microsoft.com/office/drawing/2014/main" id="{26DF7BA3-1C38-A8AA-B4CB-0AD63B6260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325" y="710970"/>
            <a:ext cx="8515350" cy="5548312"/>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F0369EB-2ED6-626C-729A-09FE57E43AD2}"/>
              </a:ext>
            </a:extLst>
          </p:cNvPr>
          <p:cNvSpPr txBox="1"/>
          <p:nvPr/>
        </p:nvSpPr>
        <p:spPr>
          <a:xfrm>
            <a:off x="8490864" y="6260838"/>
            <a:ext cx="793102" cy="769441"/>
          </a:xfrm>
          <a:prstGeom prst="rect">
            <a:avLst/>
          </a:prstGeom>
          <a:noFill/>
        </p:spPr>
        <p:txBody>
          <a:bodyPr wrap="square" rtlCol="0">
            <a:spAutoFit/>
          </a:bodyPr>
          <a:lstStyle/>
          <a:p>
            <a:r>
              <a:rPr lang="en-US" sz="4400" dirty="0">
                <a:solidFill>
                  <a:schemeClr val="accent1">
                    <a:alpha val="25000"/>
                  </a:schemeClr>
                </a:solidFill>
                <a:latin typeface="+mj-lt"/>
              </a:rPr>
              <a:t>23</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08EB2-8C68-3E63-F7D2-6CEA575A59E5}"/>
              </a:ext>
            </a:extLst>
          </p:cNvPr>
          <p:cNvSpPr>
            <a:spLocks noGrp="1"/>
          </p:cNvSpPr>
          <p:nvPr>
            <p:ph type="title"/>
          </p:nvPr>
        </p:nvSpPr>
        <p:spPr/>
        <p:txBody>
          <a:bodyPr/>
          <a:lstStyle/>
          <a:p>
            <a:pPr algn="ctr" eaLnBrk="1" hangingPunct="1">
              <a:defRPr/>
            </a:pPr>
            <a:r>
              <a:rPr lang="en-US" sz="3200" dirty="0">
                <a:solidFill>
                  <a:schemeClr val="accent6">
                    <a:lumMod val="50000"/>
                  </a:schemeClr>
                </a:solidFill>
                <a:latin typeface="Arial" panose="020B0604020202020204" pitchFamily="34" charset="0"/>
                <a:cs typeface="Arial" panose="020B0604020202020204" pitchFamily="34" charset="0"/>
              </a:rPr>
              <a:t>Reporting Resources</a:t>
            </a:r>
          </a:p>
        </p:txBody>
      </p:sp>
      <p:sp>
        <p:nvSpPr>
          <p:cNvPr id="49159" name="Content Placeholder 5">
            <a:extLst>
              <a:ext uri="{FF2B5EF4-FFF2-40B4-BE49-F238E27FC236}">
                <a16:creationId xmlns:a16="http://schemas.microsoft.com/office/drawing/2014/main" id="{45281D7A-B3F6-4ED6-EA50-7B7208371198}"/>
              </a:ext>
            </a:extLst>
          </p:cNvPr>
          <p:cNvSpPr>
            <a:spLocks noGrp="1" noChangeArrowheads="1"/>
          </p:cNvSpPr>
          <p:nvPr>
            <p:ph idx="1"/>
          </p:nvPr>
        </p:nvSpPr>
        <p:spPr bwMode="auto">
          <a:xfrm>
            <a:off x="457200" y="3640138"/>
            <a:ext cx="8229600" cy="21732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normAutofit/>
          </a:bodyPr>
          <a:lstStyle/>
          <a:p>
            <a:pPr marL="547688" indent="-273050" eaLnBrk="1" hangingPunct="1">
              <a:buFont typeface="Wingdings" panose="05000000000000000000" pitchFamily="2" charset="2"/>
              <a:buChar char="§"/>
            </a:pPr>
            <a:endParaRPr lang="en-US" altLang="en-US" sz="1800" b="1" dirty="0">
              <a:latin typeface="Calibri" panose="020F0502020204030204" pitchFamily="34" charset="0"/>
              <a:ea typeface="Tw Cen MT" panose="020B0602020104020603" pitchFamily="34" charset="0"/>
              <a:cs typeface="Tw Cen MT" panose="020B0602020104020603" pitchFamily="34" charset="0"/>
              <a:hlinkClick r:id="rId3"/>
            </a:endParaRPr>
          </a:p>
          <a:p>
            <a:pPr marL="547688" indent="-273050" eaLnBrk="1" hangingPunct="1">
              <a:buClr>
                <a:srgbClr val="0070C0"/>
              </a:buClr>
              <a:buFont typeface="Wingdings" panose="05000000000000000000" pitchFamily="2" charset="2"/>
              <a:buChar char="§"/>
            </a:pPr>
            <a:r>
              <a:rPr lang="en-US" altLang="en-US" sz="2200" b="1" dirty="0">
                <a:latin typeface="Calibri" panose="020F0502020204030204" pitchFamily="34" charset="0"/>
                <a:ea typeface="Tw Cen MT" panose="020B0602020104020603" pitchFamily="34" charset="0"/>
                <a:cs typeface="Tw Cen MT" panose="020B0602020104020603" pitchFamily="34" charset="0"/>
                <a:hlinkClick r:id="rId4"/>
              </a:rPr>
              <a:t>Office of Special Education Programs’ Logic Model Website</a:t>
            </a:r>
            <a:endParaRPr lang="en-US" altLang="en-US" sz="2200" b="1" dirty="0">
              <a:latin typeface="Calibri" panose="020F0502020204030204" pitchFamily="34" charset="0"/>
              <a:ea typeface="Tw Cen MT" panose="020B0602020104020603" pitchFamily="34" charset="0"/>
              <a:cs typeface="Tw Cen MT" panose="020B0602020104020603" pitchFamily="34" charset="0"/>
            </a:endParaRPr>
          </a:p>
          <a:p>
            <a:pPr marL="547688" indent="-273050" eaLnBrk="1" hangingPunct="1">
              <a:buClr>
                <a:srgbClr val="0070C0"/>
              </a:buClr>
              <a:buFont typeface="Wingdings" panose="05000000000000000000" pitchFamily="2" charset="2"/>
              <a:buChar char="§"/>
            </a:pPr>
            <a:r>
              <a:rPr lang="en-US" altLang="en-US" sz="2200" b="1" dirty="0">
                <a:latin typeface="Calibri" panose="020F0502020204030204" pitchFamily="34" charset="0"/>
                <a:ea typeface="Tw Cen MT" panose="020B0602020104020603" pitchFamily="34" charset="0"/>
                <a:cs typeface="Tw Cen MT" panose="020B0602020104020603" pitchFamily="34" charset="0"/>
                <a:hlinkClick r:id="rId3"/>
              </a:rPr>
              <a:t>Logic Models as Tools for Developing Performance Measures PowerPoint</a:t>
            </a:r>
            <a:endParaRPr lang="en-US" altLang="en-US" sz="2200" b="1" dirty="0">
              <a:latin typeface="Calibri" panose="020F0502020204030204" pitchFamily="34" charset="0"/>
              <a:ea typeface="Tw Cen MT" panose="020B0602020104020603" pitchFamily="34" charset="0"/>
              <a:cs typeface="Tw Cen MT" panose="020B0602020104020603" pitchFamily="34" charset="0"/>
            </a:endParaRPr>
          </a:p>
          <a:p>
            <a:pPr marL="547688" indent="-273050" eaLnBrk="1" hangingPunct="1">
              <a:buClr>
                <a:srgbClr val="0070C0"/>
              </a:buClr>
              <a:buFont typeface="Wingdings" panose="05000000000000000000" pitchFamily="2" charset="2"/>
              <a:buChar char="§"/>
            </a:pPr>
            <a:r>
              <a:rPr lang="en-US" altLang="en-US" sz="2200" b="1" dirty="0">
                <a:latin typeface="Calibri" panose="020F0502020204030204" pitchFamily="34" charset="0"/>
                <a:ea typeface="Tw Cen MT" panose="020B0602020104020603" pitchFamily="34" charset="0"/>
                <a:cs typeface="Tw Cen MT" panose="020B0602020104020603" pitchFamily="34" charset="0"/>
                <a:hlinkClick r:id="rId5"/>
              </a:rPr>
              <a:t>Logic Model and Performance Measurement Article</a:t>
            </a:r>
            <a:endParaRPr lang="en-US" altLang="en-US" sz="2200" b="1" dirty="0">
              <a:latin typeface="Calibri" panose="020F0502020204030204" pitchFamily="34" charset="0"/>
              <a:ea typeface="Tw Cen MT" panose="020B0602020104020603" pitchFamily="34" charset="0"/>
              <a:cs typeface="Tw Cen MT" panose="020B0602020104020603" pitchFamily="34" charset="0"/>
            </a:endParaRPr>
          </a:p>
          <a:p>
            <a:pPr marL="547688" indent="-273050" eaLnBrk="1" hangingPunct="1">
              <a:buFont typeface="Wingdings" panose="05000000000000000000" pitchFamily="2" charset="2"/>
              <a:buChar char="§"/>
            </a:pPr>
            <a:endParaRPr lang="en-US" altLang="en-US" sz="1800" b="1" dirty="0">
              <a:latin typeface="Calibri" panose="020F0502020204030204" pitchFamily="34" charset="0"/>
              <a:ea typeface="Tw Cen MT" panose="020B0602020104020603" pitchFamily="34" charset="0"/>
              <a:cs typeface="Tw Cen MT" panose="020B0602020104020603" pitchFamily="34" charset="0"/>
            </a:endParaRPr>
          </a:p>
          <a:p>
            <a:pPr marL="547688" indent="-273050" eaLnBrk="1" hangingPunct="1">
              <a:buFont typeface="Wingdings" panose="05000000000000000000" pitchFamily="2" charset="2"/>
              <a:buChar char="§"/>
            </a:pPr>
            <a:endParaRPr lang="en-US" altLang="en-US" dirty="0">
              <a:latin typeface="Tw Cen MT" panose="020B0602020104020603" pitchFamily="34" charset="0"/>
              <a:ea typeface="Tw Cen MT" panose="020B0602020104020603" pitchFamily="34" charset="0"/>
              <a:cs typeface="Tw Cen MT" panose="020B0602020104020603" pitchFamily="34" charset="0"/>
            </a:endParaRPr>
          </a:p>
        </p:txBody>
      </p:sp>
      <p:sp>
        <p:nvSpPr>
          <p:cNvPr id="4" name="Text Placeholder 3">
            <a:extLst>
              <a:ext uri="{FF2B5EF4-FFF2-40B4-BE49-F238E27FC236}">
                <a16:creationId xmlns:a16="http://schemas.microsoft.com/office/drawing/2014/main" id="{EA611B0D-589A-0135-BB17-0D7731AC3F4C}"/>
              </a:ext>
            </a:extLst>
          </p:cNvPr>
          <p:cNvSpPr>
            <a:spLocks noGrp="1"/>
          </p:cNvSpPr>
          <p:nvPr>
            <p:ph type="body" sz="quarter" idx="10"/>
          </p:nvPr>
        </p:nvSpPr>
        <p:spPr>
          <a:xfrm>
            <a:off x="457200" y="1112838"/>
            <a:ext cx="2898775" cy="896937"/>
          </a:xfrm>
        </p:spPr>
        <p:txBody>
          <a:bodyPr>
            <a:normAutofit fontScale="92500"/>
          </a:bodyPr>
          <a:lstStyle/>
          <a:p>
            <a:pPr algn="r" eaLnBrk="1" hangingPunct="1">
              <a:defRPr/>
            </a:pPr>
            <a:r>
              <a:rPr lang="en-US" sz="1800" dirty="0">
                <a:solidFill>
                  <a:schemeClr val="accent1">
                    <a:lumMod val="75000"/>
                  </a:schemeClr>
                </a:solidFill>
                <a:latin typeface="Arial" panose="020B0604020202020204" pitchFamily="34" charset="0"/>
                <a:cs typeface="Arial" panose="020B0604020202020204" pitchFamily="34" charset="0"/>
              </a:rPr>
              <a:t>Click the embedded document for An EIR resource</a:t>
            </a:r>
          </a:p>
        </p:txBody>
      </p:sp>
      <p:cxnSp>
        <p:nvCxnSpPr>
          <p:cNvPr id="12" name="Straight Arrow Connector 11">
            <a:extLst>
              <a:ext uri="{FF2B5EF4-FFF2-40B4-BE49-F238E27FC236}">
                <a16:creationId xmlns:a16="http://schemas.microsoft.com/office/drawing/2014/main" id="{277E7BE2-DDE6-9007-36BA-092391FB7F81}"/>
              </a:ext>
            </a:extLst>
          </p:cNvPr>
          <p:cNvCxnSpPr>
            <a:cxnSpLocks/>
          </p:cNvCxnSpPr>
          <p:nvPr/>
        </p:nvCxnSpPr>
        <p:spPr>
          <a:xfrm>
            <a:off x="3527425" y="1560513"/>
            <a:ext cx="771525" cy="0"/>
          </a:xfrm>
          <a:prstGeom prst="straightConnector1">
            <a:avLst/>
          </a:prstGeom>
          <a:ln w="82550">
            <a:tailEnd type="triangle"/>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13402639-EDF6-D8E3-9EEF-41E74D3540F6}"/>
              </a:ext>
            </a:extLst>
          </p:cNvPr>
          <p:cNvSpPr txBox="1"/>
          <p:nvPr/>
        </p:nvSpPr>
        <p:spPr>
          <a:xfrm>
            <a:off x="8472197" y="6174147"/>
            <a:ext cx="793102" cy="769441"/>
          </a:xfrm>
          <a:prstGeom prst="rect">
            <a:avLst/>
          </a:prstGeom>
          <a:noFill/>
        </p:spPr>
        <p:txBody>
          <a:bodyPr wrap="square">
            <a:spAutoFit/>
          </a:bodyPr>
          <a:lstStyle/>
          <a:p>
            <a:fld id="{78F7BF9A-0782-43C5-A755-A3C21FD21930}" type="slidenum">
              <a:rPr lang="en-US" altLang="en-US" sz="4400" smtClean="0">
                <a:solidFill>
                  <a:schemeClr val="accent1">
                    <a:alpha val="25000"/>
                  </a:schemeClr>
                </a:solidFill>
                <a:latin typeface="+mj-lt"/>
                <a:cs typeface="+mn-cs"/>
              </a:rPr>
              <a:pPr/>
              <a:t>23</a:t>
            </a:fld>
            <a:endParaRPr lang="en-US" sz="4400" dirty="0"/>
          </a:p>
        </p:txBody>
      </p:sp>
      <p:pic>
        <p:nvPicPr>
          <p:cNvPr id="7" name="Picture 6" descr="Webinar title page&#10;&#10;Description automatically generated">
            <a:hlinkClick r:id="rId6"/>
            <a:extLst>
              <a:ext uri="{FF2B5EF4-FFF2-40B4-BE49-F238E27FC236}">
                <a16:creationId xmlns:a16="http://schemas.microsoft.com/office/drawing/2014/main" id="{2734B774-FC88-C774-4CBC-04F079FFBF13}"/>
              </a:ext>
            </a:extLst>
          </p:cNvPr>
          <p:cNvPicPr>
            <a:picLocks noChangeAspect="1"/>
          </p:cNvPicPr>
          <p:nvPr/>
        </p:nvPicPr>
        <p:blipFill>
          <a:blip r:embed="rId7"/>
          <a:stretch>
            <a:fillRect/>
          </a:stretch>
        </p:blipFill>
        <p:spPr>
          <a:xfrm>
            <a:off x="4553337" y="881729"/>
            <a:ext cx="3438525" cy="2576513"/>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9" name="Rectangle 51208">
            <a:extLst>
              <a:ext uri="{FF2B5EF4-FFF2-40B4-BE49-F238E27FC236}">
                <a16:creationId xmlns:a16="http://schemas.microsoft.com/office/drawing/2014/main" id="{76569ED6-AEF1-45AB-BB99-408BF6ADBF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6994" y="0"/>
            <a:ext cx="3477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081F834-E26B-B7FC-85F2-7181C4CFFA3D}"/>
              </a:ext>
            </a:extLst>
          </p:cNvPr>
          <p:cNvSpPr>
            <a:spLocks noGrp="1"/>
          </p:cNvSpPr>
          <p:nvPr>
            <p:ph type="title"/>
          </p:nvPr>
        </p:nvSpPr>
        <p:spPr>
          <a:xfrm>
            <a:off x="6129909" y="499533"/>
            <a:ext cx="2551176" cy="1920240"/>
          </a:xfrm>
        </p:spPr>
        <p:txBody>
          <a:bodyPr vert="horz" lIns="91440" tIns="45720" rIns="91440" bIns="45720" rtlCol="0" anchor="b">
            <a:normAutofit/>
          </a:bodyPr>
          <a:lstStyle/>
          <a:p>
            <a:pPr>
              <a:lnSpc>
                <a:spcPct val="85000"/>
              </a:lnSpc>
              <a:defRPr/>
            </a:pPr>
            <a:r>
              <a:rPr lang="en-US" sz="2700" dirty="0">
                <a:solidFill>
                  <a:srgbClr val="FFFFFF"/>
                </a:solidFill>
                <a:latin typeface="+mj-lt"/>
                <a:cs typeface="+mj-cs"/>
              </a:rPr>
              <a:t>Example: EARLY-PHASE </a:t>
            </a:r>
            <a:br>
              <a:rPr lang="en-US" sz="2700" dirty="0">
                <a:solidFill>
                  <a:srgbClr val="FFFFFF"/>
                </a:solidFill>
                <a:latin typeface="+mj-lt"/>
                <a:cs typeface="+mj-cs"/>
              </a:rPr>
            </a:br>
            <a:r>
              <a:rPr lang="en-US" sz="2700" dirty="0">
                <a:solidFill>
                  <a:srgbClr val="FFFFFF"/>
                </a:solidFill>
                <a:latin typeface="+mj-lt"/>
                <a:cs typeface="+mj-cs"/>
              </a:rPr>
              <a:t>EIR PROGRAM Performance measures</a:t>
            </a:r>
          </a:p>
        </p:txBody>
      </p:sp>
      <p:sp>
        <p:nvSpPr>
          <p:cNvPr id="51204" name="TextBox 7">
            <a:extLst>
              <a:ext uri="{FF2B5EF4-FFF2-40B4-BE49-F238E27FC236}">
                <a16:creationId xmlns:a16="http://schemas.microsoft.com/office/drawing/2014/main" id="{8856BF4C-A7E9-F89C-6B13-9FDDEE2E2578}"/>
              </a:ext>
            </a:extLst>
          </p:cNvPr>
          <p:cNvSpPr txBox="1">
            <a:spLocks noChangeArrowheads="1"/>
          </p:cNvSpPr>
          <p:nvPr/>
        </p:nvSpPr>
        <p:spPr bwMode="auto">
          <a:xfrm>
            <a:off x="6129909" y="2419773"/>
            <a:ext cx="2551176" cy="33580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ormAutofit/>
          </a:bodyPr>
          <a:lstStyle>
            <a:lvl1pPr>
              <a:defRPr>
                <a:solidFill>
                  <a:schemeClr val="tx1"/>
                </a:solidFill>
                <a:latin typeface="Tw Cen MT" panose="020B0602020104020603" pitchFamily="34" charset="0"/>
                <a:cs typeface="Arial" panose="020B0604020202020204" pitchFamily="34" charset="0"/>
              </a:defRPr>
            </a:lvl1pPr>
            <a:lvl2pPr marL="742950" indent="-285750">
              <a:defRPr>
                <a:solidFill>
                  <a:schemeClr val="tx1"/>
                </a:solidFill>
                <a:latin typeface="Tw Cen MT" panose="020B0602020104020603" pitchFamily="34" charset="0"/>
                <a:cs typeface="Arial" panose="020B0604020202020204" pitchFamily="34" charset="0"/>
              </a:defRPr>
            </a:lvl2pPr>
            <a:lvl3pPr marL="1143000" indent="-228600">
              <a:defRPr>
                <a:solidFill>
                  <a:schemeClr val="tx1"/>
                </a:solidFill>
                <a:latin typeface="Tw Cen MT" panose="020B0602020104020603" pitchFamily="34" charset="0"/>
                <a:cs typeface="Arial" panose="020B0604020202020204" pitchFamily="34" charset="0"/>
              </a:defRPr>
            </a:lvl3pPr>
            <a:lvl4pPr marL="1600200" indent="-228600">
              <a:defRPr>
                <a:solidFill>
                  <a:schemeClr val="tx1"/>
                </a:solidFill>
                <a:latin typeface="Tw Cen MT" panose="020B0602020104020603" pitchFamily="34" charset="0"/>
                <a:cs typeface="Arial" panose="020B0604020202020204" pitchFamily="34" charset="0"/>
              </a:defRPr>
            </a:lvl4pPr>
            <a:lvl5pPr marL="2057400" indent="-228600">
              <a:defRPr>
                <a:solidFill>
                  <a:schemeClr val="tx1"/>
                </a:solidFill>
                <a:latin typeface="Tw Cen MT" panose="020B0602020104020603"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9pPr>
          </a:lstStyle>
          <a:p>
            <a:pPr defTabSz="914400">
              <a:lnSpc>
                <a:spcPct val="85000"/>
              </a:lnSpc>
              <a:spcAft>
                <a:spcPts val="600"/>
              </a:spcAft>
              <a:buFont typeface="Arial" pitchFamily="34" charset="0"/>
              <a:buChar char=" "/>
            </a:pPr>
            <a:r>
              <a:rPr lang="en-US" altLang="en-US" sz="1600" dirty="0">
                <a:solidFill>
                  <a:schemeClr val="tx1">
                    <a:lumMod val="85000"/>
                    <a:lumOff val="15000"/>
                  </a:schemeClr>
                </a:solidFill>
                <a:latin typeface="+mn-lt"/>
                <a:cs typeface="+mn-cs"/>
              </a:rPr>
              <a:t>Note: Grantees will have to report in their Annual Performance Reports on 1, 2, and 6. The EIR program will look at grantee evaluations to determine how well the other measures are met by each of its grantees.</a:t>
            </a:r>
          </a:p>
        </p:txBody>
      </p:sp>
      <p:sp>
        <p:nvSpPr>
          <p:cNvPr id="51203" name="Slide Number Placeholder 4">
            <a:extLst>
              <a:ext uri="{FF2B5EF4-FFF2-40B4-BE49-F238E27FC236}">
                <a16:creationId xmlns:a16="http://schemas.microsoft.com/office/drawing/2014/main" id="{294D4B09-2D0A-A9AA-FF5B-16E43C0D934C}"/>
              </a:ext>
            </a:extLst>
          </p:cNvPr>
          <p:cNvSpPr>
            <a:spLocks noGrp="1" noChangeArrowheads="1"/>
          </p:cNvSpPr>
          <p:nvPr>
            <p:ph type="sldNum" sz="quarter" idx="11"/>
          </p:nvPr>
        </p:nvSpPr>
        <p:spPr bwMode="auto">
          <a:xfrm>
            <a:off x="7020814" y="5549837"/>
            <a:ext cx="2194560" cy="1397039"/>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rtlCol="0" anchor="b" anchorCtr="0" compatLnSpc="1">
            <a:prstTxWarp prst="textNoShape">
              <a:avLst/>
            </a:prstTxWarp>
            <a:normAutofit/>
          </a:bodyPr>
          <a:lstStyle>
            <a:lvl1pPr>
              <a:defRPr>
                <a:solidFill>
                  <a:schemeClr val="tx1"/>
                </a:solidFill>
                <a:latin typeface="Tw Cen MT" panose="020B0602020104020603" pitchFamily="34" charset="0"/>
                <a:cs typeface="Arial" panose="020B0604020202020204" pitchFamily="34" charset="0"/>
              </a:defRPr>
            </a:lvl1pPr>
            <a:lvl2pPr marL="742950" indent="-285750">
              <a:defRPr>
                <a:solidFill>
                  <a:schemeClr val="tx1"/>
                </a:solidFill>
                <a:latin typeface="Tw Cen MT" panose="020B0602020104020603" pitchFamily="34" charset="0"/>
                <a:cs typeface="Arial" panose="020B0604020202020204" pitchFamily="34" charset="0"/>
              </a:defRPr>
            </a:lvl2pPr>
            <a:lvl3pPr marL="1143000" indent="-228600">
              <a:defRPr>
                <a:solidFill>
                  <a:schemeClr val="tx1"/>
                </a:solidFill>
                <a:latin typeface="Tw Cen MT" panose="020B0602020104020603" pitchFamily="34" charset="0"/>
                <a:cs typeface="Arial" panose="020B0604020202020204" pitchFamily="34" charset="0"/>
              </a:defRPr>
            </a:lvl3pPr>
            <a:lvl4pPr marL="1600200" indent="-228600">
              <a:defRPr>
                <a:solidFill>
                  <a:schemeClr val="tx1"/>
                </a:solidFill>
                <a:latin typeface="Tw Cen MT" panose="020B0602020104020603" pitchFamily="34" charset="0"/>
                <a:cs typeface="Arial" panose="020B0604020202020204" pitchFamily="34" charset="0"/>
              </a:defRPr>
            </a:lvl4pPr>
            <a:lvl5pPr marL="2057400" indent="-228600">
              <a:defRPr>
                <a:solidFill>
                  <a:schemeClr val="tx1"/>
                </a:solidFill>
                <a:latin typeface="Tw Cen MT" panose="020B0602020104020603"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9pPr>
          </a:lstStyle>
          <a:p>
            <a:pPr algn="r" defTabSz="914400" fontAlgn="base">
              <a:lnSpc>
                <a:spcPct val="90000"/>
              </a:lnSpc>
              <a:spcBef>
                <a:spcPct val="0"/>
              </a:spcBef>
              <a:spcAft>
                <a:spcPts val="600"/>
              </a:spcAft>
            </a:pPr>
            <a:fld id="{96034A42-BC17-4628-9685-8ED67CEB54FF}" type="slidenum">
              <a:rPr lang="en-US" altLang="en-US" sz="4400">
                <a:solidFill>
                  <a:srgbClr val="FFFFFF">
                    <a:alpha val="25000"/>
                  </a:srgbClr>
                </a:solidFill>
                <a:latin typeface="+mj-lt"/>
                <a:cs typeface="+mn-cs"/>
              </a:rPr>
              <a:pPr algn="r" defTabSz="914400" fontAlgn="base">
                <a:lnSpc>
                  <a:spcPct val="90000"/>
                </a:lnSpc>
                <a:spcBef>
                  <a:spcPct val="0"/>
                </a:spcBef>
                <a:spcAft>
                  <a:spcPts val="600"/>
                </a:spcAft>
              </a:pPr>
              <a:t>24</a:t>
            </a:fld>
            <a:endParaRPr lang="en-US" altLang="en-US" sz="4400" dirty="0">
              <a:solidFill>
                <a:srgbClr val="FFFFFF">
                  <a:alpha val="25000"/>
                </a:srgbClr>
              </a:solidFill>
              <a:latin typeface="+mj-lt"/>
              <a:cs typeface="+mn-cs"/>
            </a:endParaRPr>
          </a:p>
        </p:txBody>
      </p:sp>
      <p:graphicFrame>
        <p:nvGraphicFramePr>
          <p:cNvPr id="10" name="Table 9">
            <a:extLst>
              <a:ext uri="{FF2B5EF4-FFF2-40B4-BE49-F238E27FC236}">
                <a16:creationId xmlns:a16="http://schemas.microsoft.com/office/drawing/2014/main" id="{B4CFBEE8-B553-3BEF-3EF8-4803756CC93F}"/>
              </a:ext>
            </a:extLst>
          </p:cNvPr>
          <p:cNvGraphicFramePr>
            <a:graphicFrameLocks noGrp="1"/>
          </p:cNvGraphicFramePr>
          <p:nvPr>
            <p:extLst>
              <p:ext uri="{D42A27DB-BD31-4B8C-83A1-F6EECF244321}">
                <p14:modId xmlns:p14="http://schemas.microsoft.com/office/powerpoint/2010/main" val="930700256"/>
              </p:ext>
            </p:extLst>
          </p:nvPr>
        </p:nvGraphicFramePr>
        <p:xfrm>
          <a:off x="475499" y="1005113"/>
          <a:ext cx="4708898" cy="4871308"/>
        </p:xfrm>
        <a:graphic>
          <a:graphicData uri="http://schemas.openxmlformats.org/drawingml/2006/table">
            <a:tbl>
              <a:tblPr firstRow="1" firstCol="1" bandRow="1"/>
              <a:tblGrid>
                <a:gridCol w="2259679">
                  <a:extLst>
                    <a:ext uri="{9D8B030D-6E8A-4147-A177-3AD203B41FA5}">
                      <a16:colId xmlns:a16="http://schemas.microsoft.com/office/drawing/2014/main" val="20000"/>
                    </a:ext>
                  </a:extLst>
                </a:gridCol>
                <a:gridCol w="2449219">
                  <a:extLst>
                    <a:ext uri="{9D8B030D-6E8A-4147-A177-3AD203B41FA5}">
                      <a16:colId xmlns:a16="http://schemas.microsoft.com/office/drawing/2014/main" val="20001"/>
                    </a:ext>
                  </a:extLst>
                </a:gridCol>
              </a:tblGrid>
              <a:tr h="304095">
                <a:tc>
                  <a:txBody>
                    <a:bodyPr/>
                    <a:lstStyle/>
                    <a:p>
                      <a:pPr marL="0" marR="0" algn="ctr">
                        <a:spcBef>
                          <a:spcPts val="0"/>
                        </a:spcBef>
                        <a:spcAft>
                          <a:spcPts val="0"/>
                        </a:spcAft>
                      </a:pPr>
                      <a:r>
                        <a:rPr lang="en-US" sz="900" b="1" dirty="0">
                          <a:effectLst/>
                          <a:latin typeface="Arial" panose="020B0604020202020204" pitchFamily="34" charset="0"/>
                          <a:ea typeface="Calibri"/>
                          <a:cs typeface="Arial" panose="020B0604020202020204" pitchFamily="34" charset="0"/>
                        </a:rPr>
                        <a:t>ANNUAL PERFORMANCE MEASURES</a:t>
                      </a:r>
                      <a:endParaRPr lang="en-US" sz="900" dirty="0">
                        <a:effectLst/>
                        <a:latin typeface="Arial" panose="020B0604020202020204" pitchFamily="34" charset="0"/>
                        <a:ea typeface="Calibri"/>
                        <a:cs typeface="Arial" panose="020B0604020202020204" pitchFamily="34" charset="0"/>
                      </a:endParaRPr>
                    </a:p>
                  </a:txBody>
                  <a:tcPr marL="56083" marR="56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900" b="1" dirty="0">
                          <a:effectLst/>
                          <a:latin typeface="Arial" panose="020B0604020202020204" pitchFamily="34" charset="0"/>
                          <a:ea typeface="Calibri"/>
                          <a:cs typeface="Arial" panose="020B0604020202020204" pitchFamily="34" charset="0"/>
                        </a:rPr>
                        <a:t>CUMULATIVE PERFORMANCE MEASURES</a:t>
                      </a:r>
                      <a:endParaRPr lang="en-US" sz="900" dirty="0">
                        <a:effectLst/>
                        <a:latin typeface="Arial" panose="020B0604020202020204" pitchFamily="34" charset="0"/>
                        <a:ea typeface="Calibri"/>
                        <a:cs typeface="Arial" panose="020B0604020202020204" pitchFamily="34" charset="0"/>
                      </a:endParaRPr>
                    </a:p>
                  </a:txBody>
                  <a:tcPr marL="56083" marR="56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677982">
                <a:tc>
                  <a:txBody>
                    <a:bodyPr/>
                    <a:lstStyle/>
                    <a:p>
                      <a:pPr marL="0" marR="0">
                        <a:spcBef>
                          <a:spcPts val="0"/>
                        </a:spcBef>
                        <a:spcAft>
                          <a:spcPts val="0"/>
                        </a:spcAft>
                      </a:pPr>
                      <a:r>
                        <a:rPr lang="en-US" sz="1100" dirty="0">
                          <a:effectLst/>
                          <a:latin typeface="Arial" panose="020B0604020202020204" pitchFamily="34" charset="0"/>
                          <a:ea typeface="Calibri"/>
                          <a:cs typeface="Arial" panose="020B0604020202020204" pitchFamily="34" charset="0"/>
                        </a:rPr>
                        <a:t>(1) The percentage of grantees that reach their annual </a:t>
                      </a:r>
                      <a:r>
                        <a:rPr lang="en-US" sz="1100" u="sng" dirty="0">
                          <a:effectLst/>
                          <a:latin typeface="Arial" panose="020B0604020202020204" pitchFamily="34" charset="0"/>
                          <a:ea typeface="Calibri"/>
                          <a:cs typeface="Arial" panose="020B0604020202020204" pitchFamily="34" charset="0"/>
                        </a:rPr>
                        <a:t>target number of students</a:t>
                      </a:r>
                      <a:r>
                        <a:rPr lang="en-US" sz="1100" dirty="0">
                          <a:effectLst/>
                          <a:latin typeface="Arial" panose="020B0604020202020204" pitchFamily="34" charset="0"/>
                          <a:ea typeface="Calibri"/>
                          <a:cs typeface="Arial" panose="020B0604020202020204" pitchFamily="34" charset="0"/>
                        </a:rPr>
                        <a:t> as specified in the application</a:t>
                      </a:r>
                    </a:p>
                  </a:txBody>
                  <a:tcPr marL="56083" marR="56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marL="0" marR="0">
                        <a:spcBef>
                          <a:spcPts val="0"/>
                        </a:spcBef>
                        <a:spcAft>
                          <a:spcPts val="0"/>
                        </a:spcAft>
                      </a:pPr>
                      <a:r>
                        <a:rPr lang="en-US" sz="1100" dirty="0">
                          <a:effectLst/>
                          <a:latin typeface="Arial" panose="020B0604020202020204" pitchFamily="34" charset="0"/>
                          <a:ea typeface="Calibri"/>
                          <a:cs typeface="Arial" panose="020B0604020202020204" pitchFamily="34" charset="0"/>
                        </a:rPr>
                        <a:t>(1) The percentage of grantees that reach the </a:t>
                      </a:r>
                      <a:r>
                        <a:rPr lang="en-US" sz="1100" u="sng" dirty="0">
                          <a:effectLst/>
                          <a:latin typeface="Arial" panose="020B0604020202020204" pitchFamily="34" charset="0"/>
                          <a:ea typeface="Calibri"/>
                          <a:cs typeface="Arial" panose="020B0604020202020204" pitchFamily="34" charset="0"/>
                        </a:rPr>
                        <a:t>targeted number of students</a:t>
                      </a:r>
                      <a:r>
                        <a:rPr lang="en-US" sz="1100" dirty="0">
                          <a:effectLst/>
                          <a:latin typeface="Arial" panose="020B0604020202020204" pitchFamily="34" charset="0"/>
                          <a:ea typeface="Calibri"/>
                          <a:cs typeface="Arial" panose="020B0604020202020204" pitchFamily="34" charset="0"/>
                        </a:rPr>
                        <a:t> specified in the application</a:t>
                      </a:r>
                    </a:p>
                  </a:txBody>
                  <a:tcPr marL="56083" marR="56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extLst>
                  <a:ext uri="{0D108BD9-81ED-4DB2-BD59-A6C34878D82A}">
                    <a16:rowId xmlns:a16="http://schemas.microsoft.com/office/drawing/2014/main" val="10001"/>
                  </a:ext>
                </a:extLst>
              </a:tr>
              <a:tr h="677982">
                <a:tc>
                  <a:txBody>
                    <a:bodyPr/>
                    <a:lstStyle/>
                    <a:p>
                      <a:pPr marL="0" marR="0">
                        <a:spcBef>
                          <a:spcPts val="0"/>
                        </a:spcBef>
                        <a:spcAft>
                          <a:spcPts val="0"/>
                        </a:spcAft>
                      </a:pPr>
                      <a:r>
                        <a:rPr lang="en-US" sz="1100" dirty="0">
                          <a:effectLst/>
                          <a:latin typeface="Arial" panose="020B0604020202020204" pitchFamily="34" charset="0"/>
                          <a:ea typeface="Calibri"/>
                          <a:cs typeface="Arial" panose="020B0604020202020204" pitchFamily="34" charset="0"/>
                        </a:rPr>
                        <a:t>(2) the percentage of grantees that reach their annual </a:t>
                      </a:r>
                      <a:r>
                        <a:rPr lang="en-US" sz="1100" u="sng" dirty="0">
                          <a:effectLst/>
                          <a:latin typeface="Arial" panose="020B0604020202020204" pitchFamily="34" charset="0"/>
                          <a:ea typeface="Calibri"/>
                          <a:cs typeface="Arial" panose="020B0604020202020204" pitchFamily="34" charset="0"/>
                        </a:rPr>
                        <a:t>target number of high-need students</a:t>
                      </a:r>
                      <a:r>
                        <a:rPr lang="en-US" sz="1100" dirty="0">
                          <a:effectLst/>
                          <a:latin typeface="Arial" panose="020B0604020202020204" pitchFamily="34" charset="0"/>
                          <a:ea typeface="Calibri"/>
                          <a:cs typeface="Arial" panose="020B0604020202020204" pitchFamily="34" charset="0"/>
                        </a:rPr>
                        <a:t> as specified in the application</a:t>
                      </a:r>
                    </a:p>
                  </a:txBody>
                  <a:tcPr marL="56083" marR="56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marL="0" marR="0">
                        <a:spcBef>
                          <a:spcPts val="0"/>
                        </a:spcBef>
                        <a:spcAft>
                          <a:spcPts val="0"/>
                        </a:spcAft>
                      </a:pPr>
                      <a:r>
                        <a:rPr lang="en-US" sz="1100" dirty="0">
                          <a:effectLst/>
                          <a:latin typeface="Arial" panose="020B0604020202020204" pitchFamily="34" charset="0"/>
                          <a:ea typeface="Calibri"/>
                          <a:cs typeface="Arial" panose="020B0604020202020204" pitchFamily="34" charset="0"/>
                        </a:rPr>
                        <a:t>(2) the percentage of grantees that reached the </a:t>
                      </a:r>
                      <a:r>
                        <a:rPr lang="en-US" sz="1100" u="sng" dirty="0">
                          <a:effectLst/>
                          <a:latin typeface="Arial" panose="020B0604020202020204" pitchFamily="34" charset="0"/>
                          <a:ea typeface="Calibri"/>
                          <a:cs typeface="Arial" panose="020B0604020202020204" pitchFamily="34" charset="0"/>
                        </a:rPr>
                        <a:t>target number of high-need students</a:t>
                      </a:r>
                      <a:r>
                        <a:rPr lang="en-US" sz="1100" dirty="0">
                          <a:effectLst/>
                          <a:latin typeface="Arial" panose="020B0604020202020204" pitchFamily="34" charset="0"/>
                          <a:ea typeface="Calibri"/>
                          <a:cs typeface="Arial" panose="020B0604020202020204" pitchFamily="34" charset="0"/>
                        </a:rPr>
                        <a:t> specified in the application;</a:t>
                      </a:r>
                    </a:p>
                  </a:txBody>
                  <a:tcPr marL="56083" marR="56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extLst>
                  <a:ext uri="{0D108BD9-81ED-4DB2-BD59-A6C34878D82A}">
                    <a16:rowId xmlns:a16="http://schemas.microsoft.com/office/drawing/2014/main" val="10002"/>
                  </a:ext>
                </a:extLst>
              </a:tr>
              <a:tr h="677982">
                <a:tc>
                  <a:txBody>
                    <a:bodyPr/>
                    <a:lstStyle/>
                    <a:p>
                      <a:pPr marL="0" marR="0">
                        <a:spcBef>
                          <a:spcPts val="0"/>
                        </a:spcBef>
                        <a:spcAft>
                          <a:spcPts val="0"/>
                        </a:spcAft>
                      </a:pPr>
                      <a:r>
                        <a:rPr lang="en-US" sz="1100" dirty="0">
                          <a:effectLst/>
                          <a:latin typeface="Arial" panose="020B0604020202020204" pitchFamily="34" charset="0"/>
                          <a:ea typeface="Calibri"/>
                          <a:cs typeface="Arial" panose="020B0604020202020204" pitchFamily="34" charset="0"/>
                        </a:rPr>
                        <a:t>(3) the percentage of grantees with evaluations designed to provide performance feedback to inform project design</a:t>
                      </a:r>
                    </a:p>
                  </a:txBody>
                  <a:tcPr marL="56083" marR="56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effectLst/>
                          <a:latin typeface="Arial" panose="020B0604020202020204" pitchFamily="34" charset="0"/>
                          <a:ea typeface="Calibri"/>
                          <a:cs typeface="Arial" panose="020B0604020202020204" pitchFamily="34" charset="0"/>
                        </a:rPr>
                        <a:t>(3) the percentage of grantees that use evaluation data to make changes to their practice(s)</a:t>
                      </a:r>
                    </a:p>
                  </a:txBody>
                  <a:tcPr marL="56083" marR="56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002017">
                <a:tc>
                  <a:txBody>
                    <a:bodyPr/>
                    <a:lstStyle/>
                    <a:p>
                      <a:pPr marL="0" marR="0">
                        <a:spcBef>
                          <a:spcPts val="0"/>
                        </a:spcBef>
                        <a:spcAft>
                          <a:spcPts val="0"/>
                        </a:spcAft>
                      </a:pPr>
                      <a:r>
                        <a:rPr lang="en-US" sz="1100" dirty="0">
                          <a:effectLst/>
                          <a:latin typeface="Arial" panose="020B0604020202020204" pitchFamily="34" charset="0"/>
                          <a:ea typeface="Calibri"/>
                          <a:cs typeface="Arial" panose="020B0604020202020204" pitchFamily="34" charset="0"/>
                        </a:rPr>
                        <a:t>(4) the percentage of grantees with ongoing well-designed and independent evaluations that will provide evidence of their effectiveness at improving student outcomes</a:t>
                      </a:r>
                    </a:p>
                  </a:txBody>
                  <a:tcPr marL="56083" marR="56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effectLst/>
                          <a:latin typeface="Arial" panose="020B0604020202020204" pitchFamily="34" charset="0"/>
                          <a:ea typeface="Calibri"/>
                          <a:cs typeface="Arial" panose="020B0604020202020204" pitchFamily="34" charset="0"/>
                        </a:rPr>
                        <a:t>(4) the percentage of grantees that implement a completed well-designed, well-implemented, and independent evaluation that provides evidence of their effectiveness at improving student outcomes</a:t>
                      </a:r>
                    </a:p>
                  </a:txBody>
                  <a:tcPr marL="56083" marR="56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164035">
                <a:tc>
                  <a:txBody>
                    <a:bodyPr/>
                    <a:lstStyle/>
                    <a:p>
                      <a:pPr marL="0" marR="0">
                        <a:spcBef>
                          <a:spcPts val="0"/>
                        </a:spcBef>
                        <a:spcAft>
                          <a:spcPts val="0"/>
                        </a:spcAft>
                      </a:pPr>
                      <a:r>
                        <a:rPr lang="en-US" sz="1100" dirty="0">
                          <a:effectLst/>
                          <a:latin typeface="Arial" panose="020B0604020202020204" pitchFamily="34" charset="0"/>
                          <a:ea typeface="Calibri"/>
                          <a:cs typeface="Arial" panose="020B0604020202020204" pitchFamily="34" charset="0"/>
                        </a:rPr>
                        <a:t>(5) the percentage of grantees that implement an evaluation that provides information about the key elements and the approach of the project so as to facilitate testing, development, or replication in other settings</a:t>
                      </a:r>
                    </a:p>
                  </a:txBody>
                  <a:tcPr marL="56083" marR="56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effectLst/>
                          <a:latin typeface="Arial" panose="020B0604020202020204" pitchFamily="34" charset="0"/>
                          <a:ea typeface="Calibri"/>
                          <a:cs typeface="Arial" panose="020B0604020202020204" pitchFamily="34" charset="0"/>
                        </a:rPr>
                        <a:t>(5) the percentage of grantees with a completed  evaluation that provides information about the key elements and the approach of the project so as to facilitate testing, development, or replication in other settings</a:t>
                      </a:r>
                    </a:p>
                  </a:txBody>
                  <a:tcPr marL="56083" marR="56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53947">
                <a:tc>
                  <a:txBody>
                    <a:bodyPr/>
                    <a:lstStyle/>
                    <a:p>
                      <a:pPr marL="0" marR="0">
                        <a:spcBef>
                          <a:spcPts val="0"/>
                        </a:spcBef>
                        <a:spcAft>
                          <a:spcPts val="0"/>
                        </a:spcAft>
                      </a:pPr>
                      <a:r>
                        <a:rPr lang="en-US" sz="1100" dirty="0">
                          <a:effectLst/>
                          <a:latin typeface="Arial" panose="020B0604020202020204" pitchFamily="34" charset="0"/>
                          <a:ea typeface="Calibri"/>
                          <a:cs typeface="Arial" panose="020B0604020202020204" pitchFamily="34" charset="0"/>
                        </a:rPr>
                        <a:t>(6) the cost per student served by the grant.	</a:t>
                      </a:r>
                    </a:p>
                  </a:txBody>
                  <a:tcPr marL="56083" marR="56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marL="0" marR="0">
                        <a:spcBef>
                          <a:spcPts val="0"/>
                        </a:spcBef>
                        <a:spcAft>
                          <a:spcPts val="0"/>
                        </a:spcAft>
                      </a:pPr>
                      <a:r>
                        <a:rPr lang="en-US" sz="1100" dirty="0">
                          <a:effectLst/>
                          <a:latin typeface="Arial" panose="020B0604020202020204" pitchFamily="34" charset="0"/>
                          <a:ea typeface="Calibri"/>
                          <a:cs typeface="Arial" panose="020B0604020202020204" pitchFamily="34" charset="0"/>
                        </a:rPr>
                        <a:t>(6) the cost per student served by the grant</a:t>
                      </a:r>
                    </a:p>
                  </a:txBody>
                  <a:tcPr marL="56083" marR="5608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extLst>
                  <a:ext uri="{0D108BD9-81ED-4DB2-BD59-A6C34878D82A}">
                    <a16:rowId xmlns:a16="http://schemas.microsoft.com/office/drawing/2014/main" val="10006"/>
                  </a:ext>
                </a:extLst>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846969-0B28-5803-C414-3264EE6AE6CD}"/>
              </a:ext>
            </a:extLst>
          </p:cNvPr>
          <p:cNvSpPr>
            <a:spLocks noGrp="1"/>
          </p:cNvSpPr>
          <p:nvPr>
            <p:ph type="ctrTitle"/>
          </p:nvPr>
        </p:nvSpPr>
        <p:spPr>
          <a:xfrm>
            <a:off x="190500" y="3733800"/>
            <a:ext cx="8763000" cy="1447800"/>
          </a:xfrm>
        </p:spPr>
        <p:txBody>
          <a:bodyPr/>
          <a:lstStyle/>
          <a:p>
            <a:pPr eaLnBrk="1" fontAlgn="auto" hangingPunct="1">
              <a:spcAft>
                <a:spcPts val="0"/>
              </a:spcAft>
              <a:defRPr/>
            </a:pPr>
            <a:r>
              <a:rPr lang="en-US" sz="2800" dirty="0">
                <a:latin typeface="Arial" panose="020B0604020202020204" pitchFamily="34" charset="0"/>
                <a:cs typeface="Arial" panose="020B0604020202020204" pitchFamily="34" charset="0"/>
              </a:rPr>
              <a:t>Education Innovation and Research (EIR)</a:t>
            </a:r>
            <a:br>
              <a:rPr lang="en-US" sz="2800" dirty="0">
                <a:latin typeface="Arial" panose="020B0604020202020204" pitchFamily="34" charset="0"/>
                <a:cs typeface="Arial" panose="020B0604020202020204" pitchFamily="34" charset="0"/>
              </a:rPr>
            </a:br>
            <a:r>
              <a:rPr lang="en-US" sz="2800" dirty="0">
                <a:latin typeface="Arial" panose="020B0604020202020204" pitchFamily="34" charset="0"/>
                <a:cs typeface="Arial" panose="020B0604020202020204" pitchFamily="34" charset="0"/>
              </a:rPr>
              <a:t>Matching and Other General Program Requirements</a:t>
            </a:r>
          </a:p>
        </p:txBody>
      </p:sp>
      <p:sp>
        <p:nvSpPr>
          <p:cNvPr id="5" name="Subtitle 4">
            <a:extLst>
              <a:ext uri="{FF2B5EF4-FFF2-40B4-BE49-F238E27FC236}">
                <a16:creationId xmlns:a16="http://schemas.microsoft.com/office/drawing/2014/main" id="{F393E264-123B-8BCE-C548-FAAF24C904FB}"/>
              </a:ext>
            </a:extLst>
          </p:cNvPr>
          <p:cNvSpPr>
            <a:spLocks noGrp="1"/>
          </p:cNvSpPr>
          <p:nvPr>
            <p:ph type="subTitle" idx="1"/>
          </p:nvPr>
        </p:nvSpPr>
        <p:spPr>
          <a:xfrm>
            <a:off x="1371600" y="5348288"/>
            <a:ext cx="6400800" cy="914400"/>
          </a:xfrm>
        </p:spPr>
        <p:txBody>
          <a:bodyPr lIns="91440" tIns="45720" rIns="91440" bIns="45720" anchor="t"/>
          <a:lstStyle/>
          <a:p>
            <a:pPr eaLnBrk="1" fontAlgn="auto" hangingPunct="1">
              <a:spcAft>
                <a:spcPts val="0"/>
              </a:spcAft>
              <a:buFont typeface="Arial"/>
              <a:buNone/>
              <a:defRPr/>
            </a:pPr>
            <a:endParaRPr lang="en-US" dirty="0"/>
          </a:p>
          <a:p>
            <a:pPr eaLnBrk="1" fontAlgn="auto" hangingPunct="1">
              <a:spcAft>
                <a:spcPts val="0"/>
              </a:spcAft>
              <a:buFont typeface="Arial"/>
              <a:buNone/>
              <a:defRPr/>
            </a:pPr>
            <a:endParaRPr lang="en-US" dirty="0"/>
          </a:p>
        </p:txBody>
      </p:sp>
      <p:sp>
        <p:nvSpPr>
          <p:cNvPr id="7" name="Subtitle 4">
            <a:extLst>
              <a:ext uri="{FF2B5EF4-FFF2-40B4-BE49-F238E27FC236}">
                <a16:creationId xmlns:a16="http://schemas.microsoft.com/office/drawing/2014/main" id="{078876BD-05E0-E5EE-47E0-0A964EBE1F73}"/>
              </a:ext>
            </a:extLst>
          </p:cNvPr>
          <p:cNvSpPr txBox="1">
            <a:spLocks/>
          </p:cNvSpPr>
          <p:nvPr/>
        </p:nvSpPr>
        <p:spPr>
          <a:xfrm>
            <a:off x="1371600" y="5348288"/>
            <a:ext cx="6048375" cy="1066800"/>
          </a:xfrm>
          <a:prstGeom prst="rect">
            <a:avLst/>
          </a:prstGeom>
        </p:spPr>
        <p:txBody>
          <a:bodyPr/>
          <a:lstStyle>
            <a:lvl1pPr marL="0" indent="0" algn="ctr" defTabSz="457200" rtl="0" eaLnBrk="0" fontAlgn="base" hangingPunct="0">
              <a:spcBef>
                <a:spcPct val="20000"/>
              </a:spcBef>
              <a:spcAft>
                <a:spcPct val="0"/>
              </a:spcAft>
              <a:buFont typeface="Arial" panose="020B0604020202020204" pitchFamily="34" charset="0"/>
              <a:buNone/>
              <a:defRPr sz="2400" kern="1200" cap="all">
                <a:solidFill>
                  <a:schemeClr val="bg1"/>
                </a:solidFill>
                <a:latin typeface="Tw Cen MT"/>
                <a:ea typeface="+mn-ea"/>
                <a:cs typeface="+mn-cs"/>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228600" eaLnBrk="1" fontAlgn="auto" hangingPunct="1">
              <a:spcAft>
                <a:spcPts val="0"/>
              </a:spcAft>
              <a:buFont typeface="Arial" charset="0"/>
              <a:buNone/>
              <a:defRPr/>
            </a:pPr>
            <a:r>
              <a:rPr lang="en-US" dirty="0"/>
              <a:t>EIR email:  </a:t>
            </a:r>
            <a:r>
              <a:rPr lang="en-US" dirty="0">
                <a:hlinkClick r:id="rId4"/>
              </a:rPr>
              <a:t>eir@ed.gov</a:t>
            </a:r>
            <a:r>
              <a:rPr lang="en-US" dirty="0"/>
              <a:t> </a:t>
            </a:r>
          </a:p>
          <a:p>
            <a:pPr marL="228600" eaLnBrk="1" fontAlgn="auto" hangingPunct="1">
              <a:spcAft>
                <a:spcPts val="0"/>
              </a:spcAft>
              <a:buFont typeface="Arial" charset="0"/>
              <a:buNone/>
              <a:defRPr/>
            </a:pPr>
            <a:r>
              <a:rPr lang="en-US" dirty="0"/>
              <a:t>EIR phone:  (202) 453-7122</a:t>
            </a:r>
          </a:p>
          <a:p>
            <a:pPr eaLnBrk="1" fontAlgn="auto" hangingPunct="1">
              <a:spcAft>
                <a:spcPts val="0"/>
              </a:spcAft>
              <a:buFont typeface="Arial"/>
              <a:buNone/>
              <a:defRPr/>
            </a:pPr>
            <a:endParaRPr lang="en-US" dirty="0"/>
          </a:p>
        </p:txBody>
      </p:sp>
      <p:pic>
        <p:nvPicPr>
          <p:cNvPr id="8" name="Picture 7" descr="A picture containing text&#10;&#10;Description automatically generated">
            <a:extLst>
              <a:ext uri="{FF2B5EF4-FFF2-40B4-BE49-F238E27FC236}">
                <a16:creationId xmlns:a16="http://schemas.microsoft.com/office/drawing/2014/main" id="{E88F8705-DC6E-F5DD-30DC-D90E7CB9242F}"/>
              </a:ext>
            </a:extLst>
          </p:cNvPr>
          <p:cNvPicPr>
            <a:picLocks noChangeAspect="1"/>
          </p:cNvPicPr>
          <p:nvPr/>
        </p:nvPicPr>
        <p:blipFill>
          <a:blip r:embed="rId5"/>
          <a:stretch>
            <a:fillRect/>
          </a:stretch>
        </p:blipFill>
        <p:spPr>
          <a:xfrm>
            <a:off x="2871787" y="1234846"/>
            <a:ext cx="3400425" cy="2428875"/>
          </a:xfrm>
          <a:prstGeom prst="rect">
            <a:avLst/>
          </a:prstGeom>
          <a:ln w="57150">
            <a:solidFill>
              <a:srgbClr val="990000"/>
            </a:solid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398D6-955A-AA2C-EA76-354B5842580F}"/>
              </a:ext>
            </a:extLst>
          </p:cNvPr>
          <p:cNvSpPr>
            <a:spLocks noGrp="1"/>
          </p:cNvSpPr>
          <p:nvPr>
            <p:ph type="title"/>
          </p:nvPr>
        </p:nvSpPr>
        <p:spPr/>
        <p:txBody>
          <a:bodyPr/>
          <a:lstStyle/>
          <a:p>
            <a:pPr algn="ctr" eaLnBrk="1" hangingPunct="1">
              <a:defRPr/>
            </a:pPr>
            <a:r>
              <a:rPr lang="en-US" sz="3200" dirty="0">
                <a:solidFill>
                  <a:schemeClr val="accent6">
                    <a:lumMod val="75000"/>
                  </a:schemeClr>
                </a:solidFill>
                <a:latin typeface="Arial" panose="020B0604020202020204" pitchFamily="34" charset="0"/>
                <a:cs typeface="Arial" panose="020B0604020202020204" pitchFamily="34" charset="0"/>
              </a:rPr>
              <a:t>Evidence requirements</a:t>
            </a:r>
          </a:p>
        </p:txBody>
      </p:sp>
      <p:sp>
        <p:nvSpPr>
          <p:cNvPr id="4" name="Text Placeholder 3">
            <a:extLst>
              <a:ext uri="{FF2B5EF4-FFF2-40B4-BE49-F238E27FC236}">
                <a16:creationId xmlns:a16="http://schemas.microsoft.com/office/drawing/2014/main" id="{67289E58-B112-34F5-7EB6-8E512613B4F4}"/>
              </a:ext>
            </a:extLst>
          </p:cNvPr>
          <p:cNvSpPr>
            <a:spLocks noGrp="1"/>
          </p:cNvSpPr>
          <p:nvPr>
            <p:ph type="body" sz="quarter" idx="10"/>
          </p:nvPr>
        </p:nvSpPr>
        <p:spPr>
          <a:xfrm>
            <a:off x="457200" y="942975"/>
            <a:ext cx="8229600" cy="661890"/>
          </a:xfrm>
        </p:spPr>
        <p:txBody>
          <a:bodyPr>
            <a:normAutofit fontScale="92500" lnSpcReduction="20000"/>
          </a:bodyPr>
          <a:lstStyle/>
          <a:p>
            <a:pPr algn="ctr" eaLnBrk="1" hangingPunct="1">
              <a:defRPr/>
            </a:pPr>
            <a:r>
              <a:rPr lang="en-US" dirty="0">
                <a:solidFill>
                  <a:schemeClr val="accent1">
                    <a:lumMod val="75000"/>
                  </a:schemeClr>
                </a:solidFill>
                <a:latin typeface="Arial" panose="020B0604020202020204" pitchFamily="34" charset="0"/>
                <a:cs typeface="Arial" panose="020B0604020202020204" pitchFamily="34" charset="0"/>
              </a:rPr>
              <a:t>Covered in “priorities and evidence requirements</a:t>
            </a:r>
          </a:p>
          <a:p>
            <a:pPr algn="ctr" eaLnBrk="1" hangingPunct="1">
              <a:defRPr/>
            </a:pPr>
            <a:r>
              <a:rPr lang="en-US" dirty="0">
                <a:solidFill>
                  <a:schemeClr val="accent1">
                    <a:lumMod val="75000"/>
                  </a:schemeClr>
                </a:solidFill>
                <a:latin typeface="Arial" panose="020B0604020202020204" pitchFamily="34" charset="0"/>
                <a:cs typeface="Arial" panose="020B0604020202020204" pitchFamily="34" charset="0"/>
              </a:rPr>
              <a:t> Informational SLIDES</a:t>
            </a:r>
          </a:p>
        </p:txBody>
      </p:sp>
      <p:graphicFrame>
        <p:nvGraphicFramePr>
          <p:cNvPr id="6" name="Table 5">
            <a:extLst>
              <a:ext uri="{FF2B5EF4-FFF2-40B4-BE49-F238E27FC236}">
                <a16:creationId xmlns:a16="http://schemas.microsoft.com/office/drawing/2014/main" id="{A9A7AB3F-CD98-D812-B0F2-506F1B4EC003}"/>
              </a:ext>
            </a:extLst>
          </p:cNvPr>
          <p:cNvGraphicFramePr>
            <a:graphicFrameLocks noGrp="1"/>
          </p:cNvGraphicFramePr>
          <p:nvPr>
            <p:extLst>
              <p:ext uri="{D42A27DB-BD31-4B8C-83A1-F6EECF244321}">
                <p14:modId xmlns:p14="http://schemas.microsoft.com/office/powerpoint/2010/main" val="197152417"/>
              </p:ext>
            </p:extLst>
          </p:nvPr>
        </p:nvGraphicFramePr>
        <p:xfrm>
          <a:off x="457200" y="2286000"/>
          <a:ext cx="8020975" cy="1806605"/>
        </p:xfrm>
        <a:graphic>
          <a:graphicData uri="http://schemas.openxmlformats.org/drawingml/2006/table">
            <a:tbl>
              <a:tblPr firstRow="1" firstCol="1" bandRow="1">
                <a:effectLst>
                  <a:reflection blurRad="6350" stA="50000" endA="300" endPos="55000" dir="5400000" sy="-100000" algn="bl" rotWithShape="0"/>
                </a:effectLst>
                <a:tableStyleId>{B301B821-A1FF-4177-AEE7-76D212191A09}</a:tableStyleId>
              </a:tblPr>
              <a:tblGrid>
                <a:gridCol w="2641599">
                  <a:extLst>
                    <a:ext uri="{9D8B030D-6E8A-4147-A177-3AD203B41FA5}">
                      <a16:colId xmlns:a16="http://schemas.microsoft.com/office/drawing/2014/main" val="20000"/>
                    </a:ext>
                  </a:extLst>
                </a:gridCol>
                <a:gridCol w="2761129">
                  <a:extLst>
                    <a:ext uri="{9D8B030D-6E8A-4147-A177-3AD203B41FA5}">
                      <a16:colId xmlns:a16="http://schemas.microsoft.com/office/drawing/2014/main" val="20001"/>
                    </a:ext>
                  </a:extLst>
                </a:gridCol>
                <a:gridCol w="2618247">
                  <a:extLst>
                    <a:ext uri="{9D8B030D-6E8A-4147-A177-3AD203B41FA5}">
                      <a16:colId xmlns:a16="http://schemas.microsoft.com/office/drawing/2014/main" val="20002"/>
                    </a:ext>
                  </a:extLst>
                </a:gridCol>
              </a:tblGrid>
              <a:tr h="874450">
                <a:tc>
                  <a:txBody>
                    <a:bodyPr/>
                    <a:lstStyle/>
                    <a:p>
                      <a:pPr marL="0" marR="0" algn="ctr">
                        <a:spcBef>
                          <a:spcPts val="0"/>
                        </a:spcBef>
                        <a:spcAft>
                          <a:spcPts val="0"/>
                        </a:spcAft>
                      </a:pPr>
                      <a:r>
                        <a:rPr lang="en-US" sz="2400" dirty="0">
                          <a:effectLst/>
                          <a:latin typeface="Arial" panose="020B0604020202020204" pitchFamily="34" charset="0"/>
                          <a:cs typeface="Arial" panose="020B0604020202020204" pitchFamily="34" charset="0"/>
                        </a:rPr>
                        <a:t>Early-Phase</a:t>
                      </a:r>
                    </a:p>
                    <a:p>
                      <a:pPr marL="0" marR="0" algn="ctr">
                        <a:spcBef>
                          <a:spcPts val="0"/>
                        </a:spcBef>
                        <a:spcAft>
                          <a:spcPts val="0"/>
                        </a:spcAft>
                      </a:pPr>
                      <a:r>
                        <a:rPr lang="en-US" sz="2400" dirty="0">
                          <a:effectLst/>
                          <a:latin typeface="Arial" panose="020B0604020202020204" pitchFamily="34" charset="0"/>
                          <a:ea typeface="Calibri"/>
                          <a:cs typeface="Arial" panose="020B0604020202020204" pitchFamily="34" charset="0"/>
                        </a:rPr>
                        <a:t>Absolute Priority</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algn="ctr">
                        <a:spcBef>
                          <a:spcPts val="0"/>
                        </a:spcBef>
                        <a:spcAft>
                          <a:spcPts val="0"/>
                        </a:spcAft>
                        <a:buNone/>
                      </a:pPr>
                      <a:r>
                        <a:rPr lang="en-US" sz="2400" b="1" i="0" u="none" strike="noStrike" noProof="0" dirty="0">
                          <a:effectLst/>
                          <a:latin typeface="Arial" panose="020B0604020202020204" pitchFamily="34" charset="0"/>
                          <a:cs typeface="Arial" panose="020B0604020202020204" pitchFamily="34" charset="0"/>
                        </a:rPr>
                        <a:t>Mid-Phase</a:t>
                      </a:r>
                    </a:p>
                    <a:p>
                      <a:pPr marL="0" marR="0" lvl="0" algn="ctr">
                        <a:spcBef>
                          <a:spcPts val="0"/>
                        </a:spcBef>
                        <a:spcAft>
                          <a:spcPts val="0"/>
                        </a:spcAft>
                        <a:buNone/>
                      </a:pPr>
                      <a:r>
                        <a:rPr lang="en-US" sz="2400" b="1" i="0" u="none" strike="noStrike" noProof="0" dirty="0">
                          <a:effectLst/>
                          <a:latin typeface="Arial" panose="020B0604020202020204" pitchFamily="34" charset="0"/>
                          <a:cs typeface="Arial" panose="020B0604020202020204" pitchFamily="34" charset="0"/>
                        </a:rPr>
                        <a:t>Absolute Priority</a:t>
                      </a:r>
                      <a:endParaRPr lang="en-US" sz="2400" dirty="0">
                        <a:latin typeface="Arial" panose="020B06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400" dirty="0">
                          <a:effectLst/>
                          <a:latin typeface="Arial" panose="020B0604020202020204" pitchFamily="34" charset="0"/>
                          <a:cs typeface="Arial" panose="020B0604020202020204" pitchFamily="34" charset="0"/>
                        </a:rPr>
                        <a:t>Expansion </a:t>
                      </a:r>
                    </a:p>
                    <a:p>
                      <a:pPr marL="0" marR="0" lvl="0" algn="ctr">
                        <a:spcBef>
                          <a:spcPts val="0"/>
                        </a:spcBef>
                        <a:spcAft>
                          <a:spcPts val="0"/>
                        </a:spcAft>
                        <a:buNone/>
                      </a:pPr>
                      <a:r>
                        <a:rPr lang="en-US" sz="2400" b="1" i="0" u="none" strike="noStrike" noProof="0" dirty="0">
                          <a:effectLst/>
                          <a:latin typeface="Arial" panose="020B0604020202020204" pitchFamily="34" charset="0"/>
                          <a:cs typeface="Arial" panose="020B0604020202020204" pitchFamily="34" charset="0"/>
                        </a:rPr>
                        <a:t>Absolute Priority</a:t>
                      </a:r>
                      <a:endParaRPr lang="en-US" sz="2400" dirty="0">
                        <a:latin typeface="Arial" panose="020B06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932155">
                <a:tc>
                  <a:txBody>
                    <a:bodyPr/>
                    <a:lstStyle/>
                    <a:p>
                      <a:pPr marL="0" marR="0" algn="ctr">
                        <a:spcBef>
                          <a:spcPts val="0"/>
                        </a:spcBef>
                        <a:spcAft>
                          <a:spcPts val="0"/>
                        </a:spcAft>
                      </a:pPr>
                      <a:r>
                        <a:rPr lang="en-US" sz="2200" b="0" dirty="0">
                          <a:effectLst/>
                          <a:latin typeface="Arial" panose="020B0604020202020204" pitchFamily="34" charset="0"/>
                          <a:ea typeface="Calibri"/>
                          <a:cs typeface="Arial" panose="020B0604020202020204" pitchFamily="34" charset="0"/>
                        </a:rPr>
                        <a:t>Demonstrates</a:t>
                      </a:r>
                      <a:r>
                        <a:rPr lang="en-US" sz="2200" b="0" baseline="0" dirty="0">
                          <a:effectLst/>
                          <a:latin typeface="Arial" panose="020B0604020202020204" pitchFamily="34" charset="0"/>
                          <a:ea typeface="Calibri"/>
                          <a:cs typeface="Arial" panose="020B0604020202020204" pitchFamily="34" charset="0"/>
                        </a:rPr>
                        <a:t> a Rationale</a:t>
                      </a:r>
                      <a:endParaRPr lang="en-US" sz="2200" b="0" strike="sngStrike" baseline="0" dirty="0">
                        <a:effectLst/>
                        <a:latin typeface="Arial" panose="020B0604020202020204" pitchFamily="34" charset="0"/>
                        <a:ea typeface="Calibri"/>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algn="ctr">
                        <a:spcBef>
                          <a:spcPts val="0"/>
                        </a:spcBef>
                        <a:spcAft>
                          <a:spcPts val="0"/>
                        </a:spcAft>
                        <a:buNone/>
                      </a:pPr>
                      <a:r>
                        <a:rPr lang="en-US" sz="2200" b="0" i="0" u="none" strike="noStrike" baseline="0" noProof="0" dirty="0">
                          <a:effectLst/>
                          <a:latin typeface="Arial" panose="020B0604020202020204" pitchFamily="34" charset="0"/>
                          <a:cs typeface="Arial" panose="020B0604020202020204" pitchFamily="34" charset="0"/>
                        </a:rPr>
                        <a:t>Moderate Evidence</a:t>
                      </a:r>
                      <a:endParaRPr lang="en-US" sz="2200" dirty="0">
                        <a:latin typeface="Arial" panose="020B06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spcBef>
                          <a:spcPts val="0"/>
                        </a:spcBef>
                        <a:spcAft>
                          <a:spcPts val="0"/>
                        </a:spcAft>
                      </a:pPr>
                      <a:r>
                        <a:rPr lang="en-US" sz="2200" baseline="0" dirty="0">
                          <a:effectLst/>
                          <a:latin typeface="Arial" panose="020B0604020202020204" pitchFamily="34" charset="0"/>
                          <a:ea typeface="Calibri"/>
                          <a:cs typeface="Arial" panose="020B0604020202020204" pitchFamily="34" charset="0"/>
                        </a:rPr>
                        <a:t>Strong Evidence</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bl>
          </a:graphicData>
        </a:graphic>
      </p:graphicFrame>
      <p:sp>
        <p:nvSpPr>
          <p:cNvPr id="7" name="TextBox 6">
            <a:extLst>
              <a:ext uri="{FF2B5EF4-FFF2-40B4-BE49-F238E27FC236}">
                <a16:creationId xmlns:a16="http://schemas.microsoft.com/office/drawing/2014/main" id="{24AAFF42-2EA1-DC17-ED82-A4D6077D73E5}"/>
              </a:ext>
            </a:extLst>
          </p:cNvPr>
          <p:cNvSpPr txBox="1"/>
          <p:nvPr/>
        </p:nvSpPr>
        <p:spPr>
          <a:xfrm>
            <a:off x="8602824" y="6214188"/>
            <a:ext cx="541176" cy="1046440"/>
          </a:xfrm>
          <a:prstGeom prst="rect">
            <a:avLst/>
          </a:prstGeom>
          <a:noFill/>
        </p:spPr>
        <p:txBody>
          <a:bodyPr wrap="square" rtlCol="0">
            <a:spAutoFit/>
          </a:bodyPr>
          <a:lstStyle/>
          <a:p>
            <a:fld id="{85B47E43-625E-4899-9FE2-171EEF5E7B39}" type="slidenum">
              <a:rPr lang="en-US" altLang="en-US" sz="4400" smtClean="0">
                <a:solidFill>
                  <a:schemeClr val="accent1">
                    <a:alpha val="25000"/>
                  </a:schemeClr>
                </a:solidFill>
                <a:latin typeface="+mj-lt"/>
                <a:cs typeface="+mn-cs"/>
              </a:rPr>
              <a:pPr/>
              <a:t>3</a:t>
            </a:fld>
            <a:endParaRPr lang="en-US" altLang="en-US" sz="4400" dirty="0">
              <a:solidFill>
                <a:schemeClr val="accent1">
                  <a:alpha val="25000"/>
                </a:schemeClr>
              </a:solidFill>
              <a:latin typeface="+mj-lt"/>
              <a:cs typeface="+mn-cs"/>
            </a:endParaRP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CD1C90-80B1-80CB-5F3F-1B27E5FD32FF}"/>
              </a:ext>
            </a:extLst>
          </p:cNvPr>
          <p:cNvSpPr>
            <a:spLocks noGrp="1"/>
          </p:cNvSpPr>
          <p:nvPr>
            <p:ph type="title"/>
          </p:nvPr>
        </p:nvSpPr>
        <p:spPr>
          <a:xfrm>
            <a:off x="492918" y="499533"/>
            <a:ext cx="8079581" cy="1658198"/>
          </a:xfrm>
        </p:spPr>
        <p:txBody>
          <a:bodyPr vert="horz" lIns="91440" tIns="45720" rIns="91440" bIns="45720" rtlCol="0" anchor="ctr">
            <a:normAutofit/>
          </a:bodyPr>
          <a:lstStyle/>
          <a:p>
            <a:pPr>
              <a:lnSpc>
                <a:spcPct val="85000"/>
              </a:lnSpc>
              <a:defRPr/>
            </a:pPr>
            <a:r>
              <a:rPr lang="en-US" sz="5400" dirty="0">
                <a:solidFill>
                  <a:schemeClr val="accent1"/>
                </a:solidFill>
                <a:latin typeface="+mj-lt"/>
                <a:cs typeface="+mj-cs"/>
              </a:rPr>
              <a:t>SERVING K-12 STUDENTS</a:t>
            </a:r>
          </a:p>
        </p:txBody>
      </p:sp>
      <p:sp>
        <p:nvSpPr>
          <p:cNvPr id="12292" name="Slide Number Placeholder 4">
            <a:extLst>
              <a:ext uri="{FF2B5EF4-FFF2-40B4-BE49-F238E27FC236}">
                <a16:creationId xmlns:a16="http://schemas.microsoft.com/office/drawing/2014/main" id="{CF88BB3B-36F7-5639-0625-B29134434388}"/>
              </a:ext>
            </a:extLst>
          </p:cNvPr>
          <p:cNvSpPr>
            <a:spLocks noGrp="1" noChangeArrowheads="1"/>
          </p:cNvSpPr>
          <p:nvPr>
            <p:ph type="sldNum" sz="quarter" idx="11"/>
          </p:nvPr>
        </p:nvSpPr>
        <p:spPr bwMode="auto">
          <a:xfrm>
            <a:off x="8490870" y="6196721"/>
            <a:ext cx="631211" cy="642622"/>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rtlCol="0" anchor="b" anchorCtr="0" compatLnSpc="1">
            <a:prstTxWarp prst="textNoShape">
              <a:avLst/>
            </a:prstTxWarp>
            <a:normAutofit lnSpcReduction="10000"/>
          </a:bodyPr>
          <a:lstStyle>
            <a:lvl1pPr>
              <a:defRPr>
                <a:solidFill>
                  <a:schemeClr val="tx1"/>
                </a:solidFill>
                <a:latin typeface="Tw Cen MT" panose="020B0602020104020603" pitchFamily="34" charset="0"/>
                <a:cs typeface="Arial" panose="020B0604020202020204" pitchFamily="34" charset="0"/>
              </a:defRPr>
            </a:lvl1pPr>
            <a:lvl2pPr marL="742950" indent="-285750">
              <a:defRPr>
                <a:solidFill>
                  <a:schemeClr val="tx1"/>
                </a:solidFill>
                <a:latin typeface="Tw Cen MT" panose="020B0602020104020603" pitchFamily="34" charset="0"/>
                <a:cs typeface="Arial" panose="020B0604020202020204" pitchFamily="34" charset="0"/>
              </a:defRPr>
            </a:lvl2pPr>
            <a:lvl3pPr marL="1143000" indent="-228600">
              <a:defRPr>
                <a:solidFill>
                  <a:schemeClr val="tx1"/>
                </a:solidFill>
                <a:latin typeface="Tw Cen MT" panose="020B0602020104020603" pitchFamily="34" charset="0"/>
                <a:cs typeface="Arial" panose="020B0604020202020204" pitchFamily="34" charset="0"/>
              </a:defRPr>
            </a:lvl3pPr>
            <a:lvl4pPr marL="1600200" indent="-228600">
              <a:defRPr>
                <a:solidFill>
                  <a:schemeClr val="tx1"/>
                </a:solidFill>
                <a:latin typeface="Tw Cen MT" panose="020B0602020104020603" pitchFamily="34" charset="0"/>
                <a:cs typeface="Arial" panose="020B0604020202020204" pitchFamily="34" charset="0"/>
              </a:defRPr>
            </a:lvl4pPr>
            <a:lvl5pPr marL="2057400" indent="-228600">
              <a:defRPr>
                <a:solidFill>
                  <a:schemeClr val="tx1"/>
                </a:solidFill>
                <a:latin typeface="Tw Cen MT" panose="020B0602020104020603"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9pPr>
          </a:lstStyle>
          <a:p>
            <a:pPr algn="r" fontAlgn="base">
              <a:lnSpc>
                <a:spcPct val="90000"/>
              </a:lnSpc>
              <a:spcBef>
                <a:spcPct val="0"/>
              </a:spcBef>
              <a:spcAft>
                <a:spcPts val="600"/>
              </a:spcAft>
            </a:pPr>
            <a:fld id="{85B47E43-625E-4899-9FE2-171EEF5E7B39}" type="slidenum">
              <a:rPr lang="en-US" altLang="en-US" sz="4400" smtClean="0">
                <a:solidFill>
                  <a:schemeClr val="accent1">
                    <a:alpha val="25000"/>
                  </a:schemeClr>
                </a:solidFill>
                <a:latin typeface="+mj-lt"/>
                <a:cs typeface="+mn-cs"/>
              </a:rPr>
              <a:pPr algn="r" fontAlgn="base">
                <a:lnSpc>
                  <a:spcPct val="90000"/>
                </a:lnSpc>
                <a:spcBef>
                  <a:spcPct val="0"/>
                </a:spcBef>
                <a:spcAft>
                  <a:spcPts val="600"/>
                </a:spcAft>
              </a:pPr>
              <a:t>4</a:t>
            </a:fld>
            <a:endParaRPr lang="en-US" altLang="en-US" sz="4400" dirty="0">
              <a:solidFill>
                <a:schemeClr val="accent1">
                  <a:alpha val="25000"/>
                </a:schemeClr>
              </a:solidFill>
              <a:latin typeface="+mj-lt"/>
              <a:cs typeface="+mn-cs"/>
            </a:endParaRPr>
          </a:p>
        </p:txBody>
      </p:sp>
      <p:graphicFrame>
        <p:nvGraphicFramePr>
          <p:cNvPr id="12300" name="Content Placeholder 2">
            <a:extLst>
              <a:ext uri="{FF2B5EF4-FFF2-40B4-BE49-F238E27FC236}">
                <a16:creationId xmlns:a16="http://schemas.microsoft.com/office/drawing/2014/main" id="{8079BF1D-76A5-F7A3-81AE-652A48F530C9}"/>
              </a:ext>
            </a:extLst>
          </p:cNvPr>
          <p:cNvGraphicFramePr>
            <a:graphicFrameLocks noGrp="1"/>
          </p:cNvGraphicFramePr>
          <p:nvPr>
            <p:ph idx="1"/>
            <p:extLst>
              <p:ext uri="{D42A27DB-BD31-4B8C-83A1-F6EECF244321}">
                <p14:modId xmlns:p14="http://schemas.microsoft.com/office/powerpoint/2010/main" val="3879765447"/>
              </p:ext>
            </p:extLst>
          </p:nvPr>
        </p:nvGraphicFramePr>
        <p:xfrm>
          <a:off x="507206" y="2373549"/>
          <a:ext cx="8065294" cy="35992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45" name="Rectangle 14344">
            <a:extLst>
              <a:ext uri="{FF2B5EF4-FFF2-40B4-BE49-F238E27FC236}">
                <a16:creationId xmlns:a16="http://schemas.microsoft.com/office/drawing/2014/main" id="{854C4829-CF39-4CF4-973E-6F5A32F80A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61950" cy="6858000"/>
          </a:xfrm>
          <a:prstGeom prst="rect">
            <a:avLst/>
          </a:prstGeom>
          <a:solidFill>
            <a:schemeClr val="accent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339" name="Content Placeholder 2">
            <a:extLst>
              <a:ext uri="{FF2B5EF4-FFF2-40B4-BE49-F238E27FC236}">
                <a16:creationId xmlns:a16="http://schemas.microsoft.com/office/drawing/2014/main" id="{C7E64193-9A27-4D79-72D9-5AC61194B316}"/>
              </a:ext>
            </a:extLst>
          </p:cNvPr>
          <p:cNvSpPr>
            <a:spLocks noGrp="1" noChangeArrowheads="1"/>
          </p:cNvSpPr>
          <p:nvPr>
            <p:ph idx="1"/>
          </p:nvPr>
        </p:nvSpPr>
        <p:spPr bwMode="auto">
          <a:xfrm>
            <a:off x="723899" y="685689"/>
            <a:ext cx="6852558" cy="376618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rtlCol="0" anchorCtr="0" compatLnSpc="1">
            <a:prstTxWarp prst="textNoShape">
              <a:avLst/>
            </a:prstTxWarp>
            <a:noAutofit/>
          </a:bodyPr>
          <a:lstStyle/>
          <a:p>
            <a:pPr marL="547688" indent="-273050">
              <a:buClr>
                <a:srgbClr val="0070C0"/>
              </a:buClr>
              <a:buFont typeface="Arial" pitchFamily="34" charset="0"/>
              <a:buChar char=" "/>
            </a:pPr>
            <a:r>
              <a:rPr lang="en-US" altLang="en-US" dirty="0">
                <a:solidFill>
                  <a:schemeClr val="tx1">
                    <a:lumMod val="85000"/>
                    <a:lumOff val="15000"/>
                  </a:schemeClr>
                </a:solidFill>
                <a:latin typeface="+mn-lt"/>
                <a:cs typeface="+mn-cs"/>
              </a:rPr>
              <a:t>Your grant </a:t>
            </a:r>
            <a:r>
              <a:rPr lang="en-US" altLang="en-US" b="1" u="sng" dirty="0">
                <a:solidFill>
                  <a:schemeClr val="tx1">
                    <a:lumMod val="85000"/>
                    <a:lumOff val="15000"/>
                  </a:schemeClr>
                </a:solidFill>
                <a:latin typeface="+mn-lt"/>
                <a:cs typeface="+mn-cs"/>
              </a:rPr>
              <a:t>must</a:t>
            </a:r>
            <a:r>
              <a:rPr lang="en-US" altLang="en-US" dirty="0">
                <a:solidFill>
                  <a:schemeClr val="tx1">
                    <a:lumMod val="85000"/>
                    <a:lumOff val="15000"/>
                  </a:schemeClr>
                </a:solidFill>
                <a:latin typeface="+mn-lt"/>
                <a:cs typeface="+mn-cs"/>
              </a:rPr>
              <a:t> target high-need students.</a:t>
            </a:r>
          </a:p>
          <a:p>
            <a:pPr marL="547688" indent="-273050">
              <a:buClr>
                <a:srgbClr val="0070C0"/>
              </a:buClr>
              <a:buFont typeface="Arial" pitchFamily="34" charset="0"/>
              <a:buChar char=" "/>
            </a:pPr>
            <a:r>
              <a:rPr lang="en-US" altLang="en-US" dirty="0">
                <a:solidFill>
                  <a:schemeClr val="tx1">
                    <a:lumMod val="85000"/>
                    <a:lumOff val="15000"/>
                  </a:schemeClr>
                </a:solidFill>
                <a:latin typeface="+mn-lt"/>
                <a:cs typeface="+mn-cs"/>
              </a:rPr>
              <a:t>You should </a:t>
            </a:r>
            <a:r>
              <a:rPr lang="en-US" altLang="en-US" b="1" u="sng" dirty="0">
                <a:solidFill>
                  <a:schemeClr val="tx1">
                    <a:lumMod val="85000"/>
                    <a:lumOff val="15000"/>
                  </a:schemeClr>
                </a:solidFill>
                <a:latin typeface="+mn-lt"/>
                <a:cs typeface="+mn-cs"/>
              </a:rPr>
              <a:t>provide your own definition </a:t>
            </a:r>
            <a:r>
              <a:rPr lang="en-US" altLang="en-US" dirty="0">
                <a:solidFill>
                  <a:schemeClr val="tx1">
                    <a:lumMod val="85000"/>
                    <a:lumOff val="15000"/>
                  </a:schemeClr>
                </a:solidFill>
                <a:latin typeface="+mn-lt"/>
                <a:cs typeface="+mn-cs"/>
              </a:rPr>
              <a:t>of high-need students in your application. </a:t>
            </a:r>
          </a:p>
          <a:p>
            <a:pPr marL="547688" indent="-273050">
              <a:buClr>
                <a:srgbClr val="0070C0"/>
              </a:buClr>
              <a:buFont typeface="Arial" pitchFamily="34" charset="0"/>
              <a:buChar char=" "/>
            </a:pPr>
            <a:r>
              <a:rPr lang="en-US" altLang="en-US" dirty="0">
                <a:solidFill>
                  <a:schemeClr val="tx1">
                    <a:lumMod val="85000"/>
                    <a:lumOff val="15000"/>
                  </a:schemeClr>
                </a:solidFill>
                <a:latin typeface="+mn-lt"/>
                <a:cs typeface="+mn-cs"/>
              </a:rPr>
              <a:t>Examples include students who are at risk of dropping out or educational failure; those who come from high poverty; or those who need special assistance or support in order to succeed.</a:t>
            </a:r>
          </a:p>
          <a:p>
            <a:pPr marL="547688" indent="-273050">
              <a:buClr>
                <a:srgbClr val="0070C0"/>
              </a:buClr>
              <a:buFont typeface="Arial" pitchFamily="34" charset="0"/>
              <a:buChar char=" "/>
            </a:pPr>
            <a:r>
              <a:rPr lang="en-US" altLang="en-US" dirty="0">
                <a:solidFill>
                  <a:schemeClr val="tx1">
                    <a:lumMod val="85000"/>
                    <a:lumOff val="15000"/>
                  </a:schemeClr>
                </a:solidFill>
                <a:latin typeface="+mn-lt"/>
                <a:cs typeface="+mn-cs"/>
              </a:rPr>
              <a:t>An EIR grant may also serve students who are not high-need, as long as high-need students remain a central focus of the project.</a:t>
            </a:r>
          </a:p>
        </p:txBody>
      </p:sp>
      <p:sp>
        <p:nvSpPr>
          <p:cNvPr id="14340" name="Slide Number Placeholder 4">
            <a:extLst>
              <a:ext uri="{FF2B5EF4-FFF2-40B4-BE49-F238E27FC236}">
                <a16:creationId xmlns:a16="http://schemas.microsoft.com/office/drawing/2014/main" id="{AFBA4250-DEF9-DABD-D28A-149C648CBF50}"/>
              </a:ext>
            </a:extLst>
          </p:cNvPr>
          <p:cNvSpPr>
            <a:spLocks noGrp="1" noChangeArrowheads="1"/>
          </p:cNvSpPr>
          <p:nvPr>
            <p:ph type="sldNum" sz="quarter" idx="11"/>
          </p:nvPr>
        </p:nvSpPr>
        <p:spPr bwMode="auto">
          <a:xfrm>
            <a:off x="8565504" y="6316817"/>
            <a:ext cx="520672" cy="52251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rtlCol="0" anchor="ctr" anchorCtr="0" compatLnSpc="1">
            <a:prstTxWarp prst="textNoShape">
              <a:avLst/>
            </a:prstTxWarp>
            <a:normAutofit fontScale="85000" lnSpcReduction="20000"/>
          </a:bodyPr>
          <a:lstStyle>
            <a:lvl1pPr>
              <a:defRPr>
                <a:solidFill>
                  <a:schemeClr val="tx1"/>
                </a:solidFill>
                <a:latin typeface="Tw Cen MT" panose="020B0602020104020603" pitchFamily="34" charset="0"/>
                <a:cs typeface="Arial" panose="020B0604020202020204" pitchFamily="34" charset="0"/>
              </a:defRPr>
            </a:lvl1pPr>
            <a:lvl2pPr marL="742950" indent="-285750">
              <a:defRPr>
                <a:solidFill>
                  <a:schemeClr val="tx1"/>
                </a:solidFill>
                <a:latin typeface="Tw Cen MT" panose="020B0602020104020603" pitchFamily="34" charset="0"/>
                <a:cs typeface="Arial" panose="020B0604020202020204" pitchFamily="34" charset="0"/>
              </a:defRPr>
            </a:lvl2pPr>
            <a:lvl3pPr marL="1143000" indent="-228600">
              <a:defRPr>
                <a:solidFill>
                  <a:schemeClr val="tx1"/>
                </a:solidFill>
                <a:latin typeface="Tw Cen MT" panose="020B0602020104020603" pitchFamily="34" charset="0"/>
                <a:cs typeface="Arial" panose="020B0604020202020204" pitchFamily="34" charset="0"/>
              </a:defRPr>
            </a:lvl3pPr>
            <a:lvl4pPr marL="1600200" indent="-228600">
              <a:defRPr>
                <a:solidFill>
                  <a:schemeClr val="tx1"/>
                </a:solidFill>
                <a:latin typeface="Tw Cen MT" panose="020B0602020104020603" pitchFamily="34" charset="0"/>
                <a:cs typeface="Arial" panose="020B0604020202020204" pitchFamily="34" charset="0"/>
              </a:defRPr>
            </a:lvl4pPr>
            <a:lvl5pPr marL="2057400" indent="-228600">
              <a:defRPr>
                <a:solidFill>
                  <a:schemeClr val="tx1"/>
                </a:solidFill>
                <a:latin typeface="Tw Cen MT" panose="020B0602020104020603"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9pPr>
          </a:lstStyle>
          <a:p>
            <a:pPr algn="r" fontAlgn="base">
              <a:lnSpc>
                <a:spcPct val="90000"/>
              </a:lnSpc>
              <a:spcBef>
                <a:spcPct val="0"/>
              </a:spcBef>
              <a:spcAft>
                <a:spcPts val="600"/>
              </a:spcAft>
            </a:pPr>
            <a:r>
              <a:rPr lang="en-US" altLang="en-US" sz="4400" dirty="0">
                <a:solidFill>
                  <a:schemeClr val="accent1">
                    <a:alpha val="15000"/>
                  </a:schemeClr>
                </a:solidFill>
                <a:latin typeface="+mj-lt"/>
                <a:cs typeface="+mn-cs"/>
              </a:rPr>
              <a:t>5</a:t>
            </a:r>
            <a:endParaRPr lang="en-US" altLang="en-US" sz="4400" b="0" kern="1200" dirty="0">
              <a:ln>
                <a:noFill/>
              </a:ln>
              <a:solidFill>
                <a:schemeClr val="accent1">
                  <a:alpha val="15000"/>
                </a:schemeClr>
              </a:solidFill>
              <a:latin typeface="+mj-lt"/>
              <a:ea typeface="+mn-ea"/>
              <a:cs typeface="+mn-cs"/>
            </a:endParaRPr>
          </a:p>
        </p:txBody>
      </p:sp>
      <p:sp>
        <p:nvSpPr>
          <p:cNvPr id="2" name="Title 1">
            <a:extLst>
              <a:ext uri="{FF2B5EF4-FFF2-40B4-BE49-F238E27FC236}">
                <a16:creationId xmlns:a16="http://schemas.microsoft.com/office/drawing/2014/main" id="{BF2AFF88-1EDF-AF57-CF76-E5F3463B14D7}"/>
              </a:ext>
            </a:extLst>
          </p:cNvPr>
          <p:cNvSpPr>
            <a:spLocks noGrp="1"/>
          </p:cNvSpPr>
          <p:nvPr>
            <p:ph type="title"/>
          </p:nvPr>
        </p:nvSpPr>
        <p:spPr>
          <a:xfrm>
            <a:off x="2472198" y="4594123"/>
            <a:ext cx="6100301" cy="1818323"/>
          </a:xfrm>
        </p:spPr>
        <p:txBody>
          <a:bodyPr vert="horz" lIns="91440" tIns="45720" rIns="91440" bIns="45720" rtlCol="0" anchor="b">
            <a:normAutofit/>
          </a:bodyPr>
          <a:lstStyle/>
          <a:p>
            <a:pPr algn="r">
              <a:lnSpc>
                <a:spcPct val="85000"/>
              </a:lnSpc>
              <a:defRPr/>
            </a:pPr>
            <a:r>
              <a:rPr lang="en-US" sz="5200" dirty="0">
                <a:solidFill>
                  <a:schemeClr val="accent1"/>
                </a:solidFill>
                <a:latin typeface="+mj-lt"/>
                <a:cs typeface="+mj-cs"/>
              </a:rPr>
              <a:t>High-NEED STUDENTS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94" name="Rectangle 16393">
            <a:extLst>
              <a:ext uri="{FF2B5EF4-FFF2-40B4-BE49-F238E27FC236}">
                <a16:creationId xmlns:a16="http://schemas.microsoft.com/office/drawing/2014/main" id="{8E876487-EA04-4D0E-8CF9-A904C455E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03F4669-C81D-5D6C-57F5-6D34BB51312F}"/>
              </a:ext>
            </a:extLst>
          </p:cNvPr>
          <p:cNvSpPr>
            <a:spLocks noGrp="1"/>
          </p:cNvSpPr>
          <p:nvPr>
            <p:ph type="title"/>
          </p:nvPr>
        </p:nvSpPr>
        <p:spPr>
          <a:xfrm>
            <a:off x="529723" y="639763"/>
            <a:ext cx="2998270" cy="5492750"/>
          </a:xfrm>
        </p:spPr>
        <p:txBody>
          <a:bodyPr vert="horz" lIns="91440" tIns="45720" rIns="91440" bIns="45720" rtlCol="0" anchor="ctr">
            <a:normAutofit/>
          </a:bodyPr>
          <a:lstStyle/>
          <a:p>
            <a:pPr>
              <a:lnSpc>
                <a:spcPct val="85000"/>
              </a:lnSpc>
              <a:defRPr/>
            </a:pPr>
            <a:r>
              <a:rPr lang="en-US" sz="5200" dirty="0">
                <a:solidFill>
                  <a:srgbClr val="FFFFFF"/>
                </a:solidFill>
                <a:latin typeface="+mj-lt"/>
                <a:cs typeface="+mj-cs"/>
              </a:rPr>
              <a:t>Funding CATEGORY</a:t>
            </a:r>
          </a:p>
        </p:txBody>
      </p:sp>
      <p:sp>
        <p:nvSpPr>
          <p:cNvPr id="16388" name="Slide Number Placeholder 4">
            <a:extLst>
              <a:ext uri="{FF2B5EF4-FFF2-40B4-BE49-F238E27FC236}">
                <a16:creationId xmlns:a16="http://schemas.microsoft.com/office/drawing/2014/main" id="{FE37DD36-7CC0-8995-4169-F0172CFBEE4B}"/>
              </a:ext>
            </a:extLst>
          </p:cNvPr>
          <p:cNvSpPr>
            <a:spLocks noGrp="1" noChangeArrowheads="1"/>
          </p:cNvSpPr>
          <p:nvPr>
            <p:ph type="sldNum" sz="quarter" idx="11"/>
          </p:nvPr>
        </p:nvSpPr>
        <p:spPr bwMode="auto">
          <a:xfrm>
            <a:off x="8668142" y="6348871"/>
            <a:ext cx="438540" cy="574449"/>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rtlCol="0" anchor="b" anchorCtr="0" compatLnSpc="1">
            <a:prstTxWarp prst="textNoShape">
              <a:avLst/>
            </a:prstTxWarp>
            <a:noAutofit/>
          </a:bodyPr>
          <a:lstStyle>
            <a:lvl1pPr>
              <a:defRPr>
                <a:solidFill>
                  <a:schemeClr val="tx1"/>
                </a:solidFill>
                <a:latin typeface="Tw Cen MT" panose="020B0602020104020603" pitchFamily="34" charset="0"/>
                <a:cs typeface="Arial" panose="020B0604020202020204" pitchFamily="34" charset="0"/>
              </a:defRPr>
            </a:lvl1pPr>
            <a:lvl2pPr marL="742950" indent="-285750">
              <a:defRPr>
                <a:solidFill>
                  <a:schemeClr val="tx1"/>
                </a:solidFill>
                <a:latin typeface="Tw Cen MT" panose="020B0602020104020603" pitchFamily="34" charset="0"/>
                <a:cs typeface="Arial" panose="020B0604020202020204" pitchFamily="34" charset="0"/>
              </a:defRPr>
            </a:lvl2pPr>
            <a:lvl3pPr marL="1143000" indent="-228600">
              <a:defRPr>
                <a:solidFill>
                  <a:schemeClr val="tx1"/>
                </a:solidFill>
                <a:latin typeface="Tw Cen MT" panose="020B0602020104020603" pitchFamily="34" charset="0"/>
                <a:cs typeface="Arial" panose="020B0604020202020204" pitchFamily="34" charset="0"/>
              </a:defRPr>
            </a:lvl3pPr>
            <a:lvl4pPr marL="1600200" indent="-228600">
              <a:defRPr>
                <a:solidFill>
                  <a:schemeClr val="tx1"/>
                </a:solidFill>
                <a:latin typeface="Tw Cen MT" panose="020B0602020104020603" pitchFamily="34" charset="0"/>
                <a:cs typeface="Arial" panose="020B0604020202020204" pitchFamily="34" charset="0"/>
              </a:defRPr>
            </a:lvl4pPr>
            <a:lvl5pPr marL="2057400" indent="-228600">
              <a:defRPr>
                <a:solidFill>
                  <a:schemeClr val="tx1"/>
                </a:solidFill>
                <a:latin typeface="Tw Cen MT" panose="020B0602020104020603"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9pPr>
          </a:lstStyle>
          <a:p>
            <a:pPr algn="r" fontAlgn="base">
              <a:lnSpc>
                <a:spcPct val="90000"/>
              </a:lnSpc>
              <a:spcBef>
                <a:spcPct val="0"/>
              </a:spcBef>
              <a:spcAft>
                <a:spcPts val="600"/>
              </a:spcAft>
            </a:pPr>
            <a:fld id="{9C481B20-36CC-4DAA-A21B-324FD237E2A7}" type="slidenum">
              <a:rPr lang="en-US" altLang="en-US" sz="4400">
                <a:solidFill>
                  <a:srgbClr val="FFFFFF">
                    <a:alpha val="25000"/>
                  </a:srgbClr>
                </a:solidFill>
                <a:latin typeface="+mj-lt"/>
                <a:cs typeface="+mn-cs"/>
              </a:rPr>
              <a:pPr algn="r" fontAlgn="base">
                <a:lnSpc>
                  <a:spcPct val="90000"/>
                </a:lnSpc>
                <a:spcBef>
                  <a:spcPct val="0"/>
                </a:spcBef>
                <a:spcAft>
                  <a:spcPts val="600"/>
                </a:spcAft>
              </a:pPr>
              <a:t>6</a:t>
            </a:fld>
            <a:endParaRPr lang="en-US" altLang="en-US" sz="4400" dirty="0">
              <a:solidFill>
                <a:srgbClr val="FFFFFF">
                  <a:alpha val="25000"/>
                </a:srgbClr>
              </a:solidFill>
              <a:latin typeface="+mj-lt"/>
              <a:cs typeface="+mn-cs"/>
            </a:endParaRPr>
          </a:p>
        </p:txBody>
      </p:sp>
      <p:graphicFrame>
        <p:nvGraphicFramePr>
          <p:cNvPr id="16390" name="Content Placeholder 2">
            <a:extLst>
              <a:ext uri="{FF2B5EF4-FFF2-40B4-BE49-F238E27FC236}">
                <a16:creationId xmlns:a16="http://schemas.microsoft.com/office/drawing/2014/main" id="{F8764183-3D02-F3ED-A4B3-901072B4B9A5}"/>
              </a:ext>
            </a:extLst>
          </p:cNvPr>
          <p:cNvGraphicFramePr>
            <a:graphicFrameLocks noGrp="1"/>
          </p:cNvGraphicFramePr>
          <p:nvPr>
            <p:ph idx="1"/>
            <p:extLst>
              <p:ext uri="{D42A27DB-BD31-4B8C-83A1-F6EECF244321}">
                <p14:modId xmlns:p14="http://schemas.microsoft.com/office/powerpoint/2010/main" val="165549534"/>
              </p:ext>
            </p:extLst>
          </p:nvPr>
        </p:nvGraphicFramePr>
        <p:xfrm>
          <a:off x="3966260" y="639763"/>
          <a:ext cx="4691043" cy="5492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41" name="Rectangle 18440">
            <a:extLst>
              <a:ext uri="{FF2B5EF4-FFF2-40B4-BE49-F238E27FC236}">
                <a16:creationId xmlns:a16="http://schemas.microsoft.com/office/drawing/2014/main" id="{110524E9-E361-435E-93CC-D891398D1E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443" name="Rectangle 18442">
            <a:extLst>
              <a:ext uri="{FF2B5EF4-FFF2-40B4-BE49-F238E27FC236}">
                <a16:creationId xmlns:a16="http://schemas.microsoft.com/office/drawing/2014/main" id="{AD6F6937-3B5A-4391-9F37-58A571B362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044310"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1B94668-DA9D-2215-43CC-99A842CB4E19}"/>
              </a:ext>
            </a:extLst>
          </p:cNvPr>
          <p:cNvSpPr>
            <a:spLocks noGrp="1"/>
          </p:cNvSpPr>
          <p:nvPr>
            <p:ph type="title"/>
          </p:nvPr>
        </p:nvSpPr>
        <p:spPr>
          <a:xfrm>
            <a:off x="492918" y="996624"/>
            <a:ext cx="2295699" cy="4879788"/>
          </a:xfrm>
        </p:spPr>
        <p:txBody>
          <a:bodyPr vert="horz" lIns="91440" tIns="45720" rIns="91440" bIns="45720" rtlCol="0" anchor="ctr">
            <a:normAutofit/>
          </a:bodyPr>
          <a:lstStyle/>
          <a:p>
            <a:pPr>
              <a:lnSpc>
                <a:spcPct val="85000"/>
              </a:lnSpc>
              <a:defRPr/>
            </a:pPr>
            <a:r>
              <a:rPr lang="en-US" sz="3200" dirty="0">
                <a:solidFill>
                  <a:srgbClr val="FFFFFF"/>
                </a:solidFill>
                <a:latin typeface="+mj-lt"/>
                <a:cs typeface="+mj-cs"/>
              </a:rPr>
              <a:t>Prohibition of Subgrants</a:t>
            </a:r>
          </a:p>
        </p:txBody>
      </p:sp>
      <p:sp>
        <p:nvSpPr>
          <p:cNvPr id="18445" name="Rectangle 18444">
            <a:extLst>
              <a:ext uri="{FF2B5EF4-FFF2-40B4-BE49-F238E27FC236}">
                <a16:creationId xmlns:a16="http://schemas.microsoft.com/office/drawing/2014/main" id="{C962AC3C-FEB4-4C6A-8CA6-D570CD0098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41299" cy="6858000"/>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435" name="Content Placeholder 2">
            <a:extLst>
              <a:ext uri="{FF2B5EF4-FFF2-40B4-BE49-F238E27FC236}">
                <a16:creationId xmlns:a16="http://schemas.microsoft.com/office/drawing/2014/main" id="{1CA07A08-8311-6B5E-E069-40B729ABA23A}"/>
              </a:ext>
            </a:extLst>
          </p:cNvPr>
          <p:cNvSpPr>
            <a:spLocks noGrp="1" noChangeArrowheads="1"/>
          </p:cNvSpPr>
          <p:nvPr>
            <p:ph idx="1"/>
          </p:nvPr>
        </p:nvSpPr>
        <p:spPr bwMode="auto">
          <a:xfrm>
            <a:off x="3526910" y="996625"/>
            <a:ext cx="5045875" cy="4864751"/>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rtlCol="0" anchor="ctr" anchorCtr="0" compatLnSpc="1">
            <a:prstTxWarp prst="textNoShape">
              <a:avLst/>
            </a:prstTxWarp>
            <a:normAutofit fontScale="92500" lnSpcReduction="20000"/>
          </a:bodyPr>
          <a:lstStyle/>
          <a:p>
            <a:pPr marL="593725" indent="-365125">
              <a:buClr>
                <a:srgbClr val="0070C0"/>
              </a:buClr>
              <a:buFont typeface="Arial" pitchFamily="34" charset="0"/>
              <a:buChar char=" "/>
            </a:pPr>
            <a:r>
              <a:rPr lang="en-US" altLang="en-US" sz="2000" b="1" dirty="0">
                <a:solidFill>
                  <a:schemeClr val="tx1"/>
                </a:solidFill>
                <a:latin typeface="+mn-lt"/>
                <a:cs typeface="+mn-cs"/>
              </a:rPr>
              <a:t>Subgrants are not authorized for EIR grants. </a:t>
            </a:r>
            <a:r>
              <a:rPr lang="en-US" altLang="en-US" sz="2000" dirty="0">
                <a:solidFill>
                  <a:schemeClr val="tx1"/>
                </a:solidFill>
                <a:latin typeface="+mn-lt"/>
                <a:cs typeface="+mn-cs"/>
              </a:rPr>
              <a:t>Under Department of Education regulations, </a:t>
            </a:r>
            <a:r>
              <a:rPr lang="en-US" altLang="en-US" sz="2000" dirty="0">
                <a:solidFill>
                  <a:schemeClr val="tx1"/>
                </a:solidFill>
                <a:latin typeface="+mn-lt"/>
                <a:cs typeface="+mn-cs"/>
                <a:hlinkClick r:id="rId3"/>
              </a:rPr>
              <a:t>34 CFR 77.1</a:t>
            </a:r>
            <a:r>
              <a:rPr lang="en-US" altLang="en-US" sz="2000" dirty="0">
                <a:solidFill>
                  <a:schemeClr val="tx1"/>
                </a:solidFill>
                <a:latin typeface="+mn-lt"/>
                <a:cs typeface="+mn-cs"/>
              </a:rPr>
              <a:t>, the terms “subgrant” and “subaward” have the same meaning.  Consequently, subawards, as that term is defined the Uniform Guidance, </a:t>
            </a:r>
            <a:r>
              <a:rPr lang="en-US" altLang="en-US" sz="2000" dirty="0">
                <a:solidFill>
                  <a:schemeClr val="tx1"/>
                </a:solidFill>
                <a:latin typeface="+mn-lt"/>
                <a:cs typeface="+mn-cs"/>
                <a:hlinkClick r:id="rId4"/>
              </a:rPr>
              <a:t>2 CFR 200.1</a:t>
            </a:r>
            <a:r>
              <a:rPr lang="en-US" altLang="en-US" sz="2000" dirty="0">
                <a:solidFill>
                  <a:schemeClr val="tx1"/>
                </a:solidFill>
                <a:latin typeface="+mn-lt"/>
                <a:cs typeface="+mn-cs"/>
              </a:rPr>
              <a:t>, are prohibited.  </a:t>
            </a:r>
            <a:endParaRPr lang="en-US" altLang="en-US" sz="2000" b="1" dirty="0">
              <a:solidFill>
                <a:schemeClr val="tx1"/>
              </a:solidFill>
              <a:latin typeface="+mn-lt"/>
              <a:cs typeface="+mn-cs"/>
            </a:endParaRPr>
          </a:p>
          <a:p>
            <a:pPr marL="593725" indent="-365125">
              <a:buClr>
                <a:srgbClr val="0070C0"/>
              </a:buClr>
              <a:buFont typeface="Arial" pitchFamily="34" charset="0"/>
              <a:buChar char=" "/>
            </a:pPr>
            <a:r>
              <a:rPr lang="en-US" altLang="en-US" sz="2000" dirty="0">
                <a:solidFill>
                  <a:schemeClr val="tx1"/>
                </a:solidFill>
                <a:latin typeface="+mn-lt"/>
                <a:cs typeface="+mn-cs"/>
              </a:rPr>
              <a:t>Grantees </a:t>
            </a:r>
            <a:r>
              <a:rPr lang="en-US" altLang="en-US" sz="2000" b="1" dirty="0">
                <a:solidFill>
                  <a:schemeClr val="tx1"/>
                </a:solidFill>
                <a:latin typeface="+mn-lt"/>
                <a:cs typeface="+mn-cs"/>
              </a:rPr>
              <a:t>can</a:t>
            </a:r>
            <a:r>
              <a:rPr lang="en-US" altLang="en-US" sz="2000" dirty="0">
                <a:solidFill>
                  <a:schemeClr val="tx1"/>
                </a:solidFill>
                <a:latin typeface="+mn-lt"/>
                <a:cs typeface="+mn-cs"/>
              </a:rPr>
              <a:t> enter into contracts with parties they wish to work in their EIR project, such as their independent evaluator.​</a:t>
            </a:r>
          </a:p>
          <a:p>
            <a:pPr marL="593725" indent="-365125">
              <a:buClr>
                <a:srgbClr val="0070C0"/>
              </a:buClr>
              <a:buFont typeface="Arial" pitchFamily="34" charset="0"/>
              <a:buChar char=" "/>
            </a:pPr>
            <a:r>
              <a:rPr lang="en-US" altLang="en-US" sz="2000" dirty="0">
                <a:solidFill>
                  <a:schemeClr val="tx1"/>
                </a:solidFill>
                <a:latin typeface="+mn-lt"/>
                <a:cs typeface="+mn-cs"/>
              </a:rPr>
              <a:t>When you need to pay another party for goods and services needed to carry out the grant project, you must follow the applicable procurement procedures set out in </a:t>
            </a:r>
            <a:r>
              <a:rPr lang="en-US" altLang="en-US" sz="2000" u="sng" dirty="0">
                <a:solidFill>
                  <a:schemeClr val="tx1"/>
                </a:solidFill>
                <a:latin typeface="+mn-lt"/>
                <a:cs typeface="+mn-cs"/>
                <a:hlinkClick r:id="rId5"/>
              </a:rPr>
              <a:t>2 CFR 200.317-326</a:t>
            </a:r>
            <a:r>
              <a:rPr lang="en-US" altLang="en-US" sz="2000" dirty="0">
                <a:solidFill>
                  <a:schemeClr val="tx1"/>
                </a:solidFill>
                <a:latin typeface="+mn-lt"/>
                <a:cs typeface="+mn-cs"/>
              </a:rPr>
              <a:t>.  ​</a:t>
            </a:r>
          </a:p>
          <a:p>
            <a:pPr marL="593725" indent="-365125">
              <a:buClr>
                <a:srgbClr val="0070C0"/>
              </a:buClr>
              <a:buFont typeface="Arial" pitchFamily="34" charset="0"/>
              <a:buChar char=" "/>
            </a:pPr>
            <a:r>
              <a:rPr lang="en-US" altLang="en-US" sz="2000" u="sng" dirty="0">
                <a:solidFill>
                  <a:schemeClr val="tx1"/>
                </a:solidFill>
                <a:latin typeface="+mn-lt"/>
                <a:cs typeface="+mn-cs"/>
                <a:hlinkClick r:id="rId6"/>
              </a:rPr>
              <a:t>34 CFR 75.135</a:t>
            </a:r>
            <a:r>
              <a:rPr lang="en-US" altLang="en-US" sz="2000" dirty="0">
                <a:solidFill>
                  <a:schemeClr val="tx1"/>
                </a:solidFill>
                <a:latin typeface="+mn-lt"/>
                <a:cs typeface="+mn-cs"/>
              </a:rPr>
              <a:t> provides flexibility on procurement requirement as it relates to on selecting contractors that might be relevant to developing project proposals. </a:t>
            </a:r>
          </a:p>
        </p:txBody>
      </p:sp>
      <p:sp>
        <p:nvSpPr>
          <p:cNvPr id="18436" name="Slide Number Placeholder 4">
            <a:extLst>
              <a:ext uri="{FF2B5EF4-FFF2-40B4-BE49-F238E27FC236}">
                <a16:creationId xmlns:a16="http://schemas.microsoft.com/office/drawing/2014/main" id="{9F4D02A5-3CC4-0BF1-672C-FBFA6A3E7160}"/>
              </a:ext>
            </a:extLst>
          </p:cNvPr>
          <p:cNvSpPr>
            <a:spLocks noGrp="1" noChangeArrowheads="1"/>
          </p:cNvSpPr>
          <p:nvPr>
            <p:ph type="sldNum" sz="quarter" idx="11"/>
          </p:nvPr>
        </p:nvSpPr>
        <p:spPr bwMode="auto">
          <a:xfrm>
            <a:off x="8696130" y="6298163"/>
            <a:ext cx="425937" cy="55983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rtlCol="0" anchor="b" anchorCtr="0" compatLnSpc="1">
            <a:prstTxWarp prst="textNoShape">
              <a:avLst/>
            </a:prstTxWarp>
            <a:normAutofit fontScale="92500" lnSpcReduction="20000"/>
          </a:bodyPr>
          <a:lstStyle>
            <a:lvl1pPr>
              <a:defRPr>
                <a:solidFill>
                  <a:schemeClr val="tx1"/>
                </a:solidFill>
                <a:latin typeface="Tw Cen MT" panose="020B0602020104020603" pitchFamily="34" charset="0"/>
                <a:cs typeface="Arial" panose="020B0604020202020204" pitchFamily="34" charset="0"/>
              </a:defRPr>
            </a:lvl1pPr>
            <a:lvl2pPr marL="742950" indent="-285750">
              <a:defRPr>
                <a:solidFill>
                  <a:schemeClr val="tx1"/>
                </a:solidFill>
                <a:latin typeface="Tw Cen MT" panose="020B0602020104020603" pitchFamily="34" charset="0"/>
                <a:cs typeface="Arial" panose="020B0604020202020204" pitchFamily="34" charset="0"/>
              </a:defRPr>
            </a:lvl2pPr>
            <a:lvl3pPr marL="1143000" indent="-228600">
              <a:defRPr>
                <a:solidFill>
                  <a:schemeClr val="tx1"/>
                </a:solidFill>
                <a:latin typeface="Tw Cen MT" panose="020B0602020104020603" pitchFamily="34" charset="0"/>
                <a:cs typeface="Arial" panose="020B0604020202020204" pitchFamily="34" charset="0"/>
              </a:defRPr>
            </a:lvl3pPr>
            <a:lvl4pPr marL="1600200" indent="-228600">
              <a:defRPr>
                <a:solidFill>
                  <a:schemeClr val="tx1"/>
                </a:solidFill>
                <a:latin typeface="Tw Cen MT" panose="020B0602020104020603" pitchFamily="34" charset="0"/>
                <a:cs typeface="Arial" panose="020B0604020202020204" pitchFamily="34" charset="0"/>
              </a:defRPr>
            </a:lvl4pPr>
            <a:lvl5pPr marL="2057400" indent="-228600">
              <a:defRPr>
                <a:solidFill>
                  <a:schemeClr val="tx1"/>
                </a:solidFill>
                <a:latin typeface="Tw Cen MT" panose="020B0602020104020603"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9pPr>
          </a:lstStyle>
          <a:p>
            <a:pPr algn="r" fontAlgn="base">
              <a:lnSpc>
                <a:spcPct val="90000"/>
              </a:lnSpc>
              <a:spcBef>
                <a:spcPct val="0"/>
              </a:spcBef>
              <a:spcAft>
                <a:spcPts val="600"/>
              </a:spcAft>
            </a:pPr>
            <a:fld id="{98940313-2B60-41F4-AD51-35F1952EED91}" type="slidenum">
              <a:rPr lang="en-US" altLang="en-US" sz="4400" b="0" kern="1200">
                <a:ln>
                  <a:noFill/>
                </a:ln>
                <a:solidFill>
                  <a:schemeClr val="accent4">
                    <a:alpha val="25000"/>
                  </a:schemeClr>
                </a:solidFill>
                <a:latin typeface="+mj-lt"/>
                <a:ea typeface="+mn-ea"/>
                <a:cs typeface="+mn-cs"/>
              </a:rPr>
              <a:pPr algn="r" fontAlgn="base">
                <a:lnSpc>
                  <a:spcPct val="90000"/>
                </a:lnSpc>
                <a:spcBef>
                  <a:spcPct val="0"/>
                </a:spcBef>
                <a:spcAft>
                  <a:spcPts val="600"/>
                </a:spcAft>
              </a:pPr>
              <a:t>7</a:t>
            </a:fld>
            <a:endParaRPr lang="en-US" altLang="en-US" sz="4400" b="0" kern="1200" dirty="0">
              <a:ln>
                <a:noFill/>
              </a:ln>
              <a:solidFill>
                <a:schemeClr val="accent4">
                  <a:alpha val="25000"/>
                </a:schemeClr>
              </a:solidFill>
              <a:latin typeface="+mj-lt"/>
              <a:ea typeface="+mn-ea"/>
              <a:cs typeface="+mn-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9" name="Rectangle 20488">
            <a:extLst>
              <a:ext uri="{FF2B5EF4-FFF2-40B4-BE49-F238E27FC236}">
                <a16:creationId xmlns:a16="http://schemas.microsoft.com/office/drawing/2014/main" id="{854C4829-CF39-4CF4-973E-6F5A32F80A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61950" cy="6858000"/>
          </a:xfrm>
          <a:prstGeom prst="rect">
            <a:avLst/>
          </a:prstGeom>
          <a:solidFill>
            <a:schemeClr val="accent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B50BAE24-FE90-41AB-E25B-55E72B09B755}"/>
              </a:ext>
            </a:extLst>
          </p:cNvPr>
          <p:cNvSpPr>
            <a:spLocks noGrp="1"/>
          </p:cNvSpPr>
          <p:nvPr>
            <p:ph idx="1"/>
          </p:nvPr>
        </p:nvSpPr>
        <p:spPr>
          <a:xfrm>
            <a:off x="723899" y="685689"/>
            <a:ext cx="6936534" cy="4296858"/>
          </a:xfrm>
        </p:spPr>
        <p:txBody>
          <a:bodyPr vert="horz" lIns="91440" tIns="45720" rIns="91440" bIns="45720" rtlCol="0">
            <a:normAutofit fontScale="85000" lnSpcReduction="20000"/>
          </a:bodyPr>
          <a:lstStyle/>
          <a:p>
            <a:pPr>
              <a:buClr>
                <a:srgbClr val="0070C0"/>
              </a:buClr>
              <a:buFont typeface="Arial" pitchFamily="34" charset="0"/>
              <a:buChar char=" "/>
              <a:defRPr/>
            </a:pPr>
            <a:r>
              <a:rPr lang="en-US" sz="2100" dirty="0">
                <a:solidFill>
                  <a:schemeClr val="tx1">
                    <a:lumMod val="85000"/>
                    <a:lumOff val="15000"/>
                  </a:schemeClr>
                </a:solidFill>
                <a:latin typeface="+mn-lt"/>
                <a:cs typeface="+mn-cs"/>
              </a:rPr>
              <a:t>Effective August 13, 2020, </a:t>
            </a:r>
            <a:r>
              <a:rPr lang="en-US" sz="2100" dirty="0">
                <a:solidFill>
                  <a:schemeClr val="tx1">
                    <a:lumMod val="85000"/>
                    <a:lumOff val="15000"/>
                  </a:schemeClr>
                </a:solidFill>
                <a:latin typeface="+mn-lt"/>
                <a:cs typeface="+mn-cs"/>
                <a:hlinkClick r:id="rId2"/>
              </a:rPr>
              <a:t>2 CFR 200.216</a:t>
            </a:r>
            <a:r>
              <a:rPr lang="en-US" sz="2100" dirty="0">
                <a:solidFill>
                  <a:schemeClr val="tx1">
                    <a:lumMod val="85000"/>
                    <a:lumOff val="15000"/>
                  </a:schemeClr>
                </a:solidFill>
                <a:latin typeface="+mn-lt"/>
                <a:cs typeface="+mn-cs"/>
              </a:rPr>
              <a:t> </a:t>
            </a:r>
            <a:r>
              <a:rPr lang="en-US" sz="2100" dirty="0">
                <a:solidFill>
                  <a:schemeClr val="tx1"/>
                </a:solidFill>
                <a:latin typeface="+mn-lt"/>
                <a:cs typeface="+mn-cs"/>
              </a:rPr>
              <a:t>for U.S. organizations and the mandatory standard provision “Prohibition on Certain Telecommunication and Video Surveillance Services or Equipment for non-U.S. organizations implemented the statutory prohibition 889(b)(1) that prohibits the use of award funds, including direct and indirect costs, cost-share and program income, to procure covered telecommunication and video surveillance services or equipment. </a:t>
            </a:r>
          </a:p>
          <a:p>
            <a:pPr>
              <a:buClr>
                <a:srgbClr val="0070C0"/>
              </a:buClr>
              <a:buFont typeface="Arial" pitchFamily="34" charset="0"/>
              <a:buChar char=" "/>
              <a:defRPr/>
            </a:pPr>
            <a:endParaRPr lang="en-US" sz="2100" dirty="0">
              <a:solidFill>
                <a:schemeClr val="tx1">
                  <a:lumMod val="85000"/>
                  <a:lumOff val="15000"/>
                </a:schemeClr>
              </a:solidFill>
              <a:latin typeface="+mn-lt"/>
              <a:cs typeface="+mn-cs"/>
            </a:endParaRPr>
          </a:p>
          <a:p>
            <a:pPr>
              <a:buClr>
                <a:srgbClr val="0070C0"/>
              </a:buClr>
              <a:buFont typeface="Arial" pitchFamily="34" charset="0"/>
              <a:buChar char=" "/>
              <a:defRPr/>
            </a:pPr>
            <a:r>
              <a:rPr lang="en-US" sz="2100" dirty="0">
                <a:solidFill>
                  <a:schemeClr val="tx1">
                    <a:lumMod val="85000"/>
                    <a:lumOff val="15000"/>
                  </a:schemeClr>
                </a:solidFill>
                <a:latin typeface="+mn-lt"/>
                <a:cs typeface="+mn-cs"/>
              </a:rPr>
              <a:t>Section 889 of the </a:t>
            </a:r>
            <a:r>
              <a:rPr lang="en-US" sz="2100" dirty="0">
                <a:solidFill>
                  <a:schemeClr val="tx1">
                    <a:lumMod val="85000"/>
                    <a:lumOff val="15000"/>
                  </a:schemeClr>
                </a:solidFill>
                <a:latin typeface="+mn-lt"/>
                <a:cs typeface="+mn-cs"/>
                <a:hlinkClick r:id="rId3"/>
              </a:rPr>
              <a:t>2019 National Defense Authorization Act </a:t>
            </a:r>
            <a:r>
              <a:rPr lang="en-US" sz="2100" dirty="0">
                <a:solidFill>
                  <a:schemeClr val="tx1">
                    <a:lumMod val="85000"/>
                    <a:lumOff val="15000"/>
                  </a:schemeClr>
                </a:solidFill>
                <a:latin typeface="+mn-lt"/>
                <a:cs typeface="+mn-cs"/>
              </a:rPr>
              <a:t>prohibits the federal government, government contractors, and grant and loan recipients from procuring or </a:t>
            </a:r>
            <a:r>
              <a:rPr lang="en-US" sz="2100" i="1" dirty="0">
                <a:solidFill>
                  <a:schemeClr val="tx1">
                    <a:lumMod val="85000"/>
                    <a:lumOff val="15000"/>
                  </a:schemeClr>
                </a:solidFill>
                <a:latin typeface="+mn-lt"/>
                <a:cs typeface="+mn-cs"/>
              </a:rPr>
              <a:t>using</a:t>
            </a:r>
            <a:r>
              <a:rPr lang="en-US" sz="2100" dirty="0">
                <a:solidFill>
                  <a:schemeClr val="tx1">
                    <a:lumMod val="85000"/>
                    <a:lumOff val="15000"/>
                  </a:schemeClr>
                </a:solidFill>
                <a:latin typeface="+mn-lt"/>
                <a:cs typeface="+mn-cs"/>
              </a:rPr>
              <a:t> certain “covered telecommunication equipment or services” that are produced by </a:t>
            </a:r>
            <a:r>
              <a:rPr lang="en-US" sz="2100" b="1" dirty="0">
                <a:solidFill>
                  <a:schemeClr val="tx1">
                    <a:lumMod val="85000"/>
                    <a:lumOff val="15000"/>
                  </a:schemeClr>
                </a:solidFill>
                <a:latin typeface="+mn-lt"/>
                <a:cs typeface="+mn-cs"/>
              </a:rPr>
              <a:t>Huawei, ZTE, Hytera, Hikvision, and Dahua </a:t>
            </a:r>
            <a:r>
              <a:rPr lang="en-US" sz="2100" dirty="0">
                <a:solidFill>
                  <a:schemeClr val="tx1">
                    <a:lumMod val="85000"/>
                    <a:lumOff val="15000"/>
                  </a:schemeClr>
                </a:solidFill>
                <a:latin typeface="+mn-lt"/>
                <a:cs typeface="+mn-cs"/>
              </a:rPr>
              <a:t>and their subsidiaries as a “substantial or essential component of any system, or as critical technology as part of any system.” </a:t>
            </a:r>
          </a:p>
          <a:p>
            <a:pPr>
              <a:buClr>
                <a:srgbClr val="0070C0"/>
              </a:buClr>
              <a:buFont typeface="Arial" pitchFamily="34" charset="0"/>
              <a:buChar char=" "/>
              <a:defRPr/>
            </a:pPr>
            <a:r>
              <a:rPr lang="en-US" sz="1900" dirty="0">
                <a:solidFill>
                  <a:schemeClr val="tx1"/>
                </a:solidFill>
                <a:latin typeface="+mn-lt"/>
                <a:cs typeface="+mn-cs"/>
              </a:rPr>
              <a:t>  </a:t>
            </a:r>
          </a:p>
          <a:p>
            <a:pPr>
              <a:buFont typeface="Arial" pitchFamily="34" charset="0"/>
              <a:buChar char=" "/>
              <a:defRPr/>
            </a:pPr>
            <a:r>
              <a:rPr lang="en-US" sz="1300" dirty="0">
                <a:solidFill>
                  <a:schemeClr val="tx1">
                    <a:lumMod val="85000"/>
                    <a:lumOff val="15000"/>
                  </a:schemeClr>
                </a:solidFill>
                <a:latin typeface="+mn-lt"/>
                <a:cs typeface="+mn-cs"/>
              </a:rPr>
              <a:t>  </a:t>
            </a:r>
          </a:p>
          <a:p>
            <a:pPr marL="228600" indent="0">
              <a:buFont typeface="Arial" pitchFamily="34" charset="0"/>
              <a:buChar char=" "/>
              <a:defRPr/>
            </a:pPr>
            <a:r>
              <a:rPr lang="en-US" sz="1300" dirty="0">
                <a:solidFill>
                  <a:schemeClr val="tx1">
                    <a:lumMod val="85000"/>
                    <a:lumOff val="15000"/>
                  </a:schemeClr>
                </a:solidFill>
                <a:latin typeface="+mn-lt"/>
                <a:cs typeface="+mn-cs"/>
              </a:rPr>
              <a:t>  </a:t>
            </a:r>
          </a:p>
        </p:txBody>
      </p:sp>
      <p:sp>
        <p:nvSpPr>
          <p:cNvPr id="20484" name="Slide Number Placeholder 4">
            <a:extLst>
              <a:ext uri="{FF2B5EF4-FFF2-40B4-BE49-F238E27FC236}">
                <a16:creationId xmlns:a16="http://schemas.microsoft.com/office/drawing/2014/main" id="{1D64AA2E-CFBC-4EF6-D201-2A3704E02F51}"/>
              </a:ext>
            </a:extLst>
          </p:cNvPr>
          <p:cNvSpPr>
            <a:spLocks noGrp="1" noChangeArrowheads="1"/>
          </p:cNvSpPr>
          <p:nvPr>
            <p:ph type="sldNum" sz="quarter" idx="11"/>
          </p:nvPr>
        </p:nvSpPr>
        <p:spPr bwMode="auto">
          <a:xfrm>
            <a:off x="8668147" y="6274952"/>
            <a:ext cx="475863" cy="62037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rtlCol="0" anchor="ctr" anchorCtr="0" compatLnSpc="1">
            <a:prstTxWarp prst="textNoShape">
              <a:avLst/>
            </a:prstTxWarp>
            <a:noAutofit/>
          </a:bodyPr>
          <a:lstStyle>
            <a:lvl1pPr>
              <a:defRPr>
                <a:solidFill>
                  <a:schemeClr val="tx1"/>
                </a:solidFill>
                <a:latin typeface="Tw Cen MT" panose="020B0602020104020603" pitchFamily="34" charset="0"/>
                <a:cs typeface="Arial" panose="020B0604020202020204" pitchFamily="34" charset="0"/>
              </a:defRPr>
            </a:lvl1pPr>
            <a:lvl2pPr marL="742950" indent="-285750">
              <a:defRPr>
                <a:solidFill>
                  <a:schemeClr val="tx1"/>
                </a:solidFill>
                <a:latin typeface="Tw Cen MT" panose="020B0602020104020603" pitchFamily="34" charset="0"/>
                <a:cs typeface="Arial" panose="020B0604020202020204" pitchFamily="34" charset="0"/>
              </a:defRPr>
            </a:lvl2pPr>
            <a:lvl3pPr marL="1143000" indent="-228600">
              <a:defRPr>
                <a:solidFill>
                  <a:schemeClr val="tx1"/>
                </a:solidFill>
                <a:latin typeface="Tw Cen MT" panose="020B0602020104020603" pitchFamily="34" charset="0"/>
                <a:cs typeface="Arial" panose="020B0604020202020204" pitchFamily="34" charset="0"/>
              </a:defRPr>
            </a:lvl3pPr>
            <a:lvl4pPr marL="1600200" indent="-228600">
              <a:defRPr>
                <a:solidFill>
                  <a:schemeClr val="tx1"/>
                </a:solidFill>
                <a:latin typeface="Tw Cen MT" panose="020B0602020104020603" pitchFamily="34" charset="0"/>
                <a:cs typeface="Arial" panose="020B0604020202020204" pitchFamily="34" charset="0"/>
              </a:defRPr>
            </a:lvl4pPr>
            <a:lvl5pPr marL="2057400" indent="-228600">
              <a:defRPr>
                <a:solidFill>
                  <a:schemeClr val="tx1"/>
                </a:solidFill>
                <a:latin typeface="Tw Cen MT" panose="020B0602020104020603"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9pPr>
          </a:lstStyle>
          <a:p>
            <a:pPr algn="r" fontAlgn="base">
              <a:lnSpc>
                <a:spcPct val="90000"/>
              </a:lnSpc>
              <a:spcBef>
                <a:spcPct val="0"/>
              </a:spcBef>
              <a:spcAft>
                <a:spcPts val="600"/>
              </a:spcAft>
            </a:pPr>
            <a:fld id="{D2311CF4-B97B-41D1-B5D3-81D6B57E38F3}" type="slidenum">
              <a:rPr lang="en-US" altLang="en-US" sz="4400" b="0" kern="1200">
                <a:ln>
                  <a:noFill/>
                </a:ln>
                <a:solidFill>
                  <a:schemeClr val="accent1">
                    <a:alpha val="15000"/>
                  </a:schemeClr>
                </a:solidFill>
                <a:latin typeface="+mj-lt"/>
                <a:ea typeface="+mn-ea"/>
                <a:cs typeface="+mn-cs"/>
              </a:rPr>
              <a:pPr algn="r" fontAlgn="base">
                <a:lnSpc>
                  <a:spcPct val="90000"/>
                </a:lnSpc>
                <a:spcBef>
                  <a:spcPct val="0"/>
                </a:spcBef>
                <a:spcAft>
                  <a:spcPts val="600"/>
                </a:spcAft>
              </a:pPr>
              <a:t>8</a:t>
            </a:fld>
            <a:endParaRPr lang="en-US" altLang="en-US" sz="4400" b="0" kern="1200" dirty="0">
              <a:ln>
                <a:noFill/>
              </a:ln>
              <a:solidFill>
                <a:schemeClr val="accent1">
                  <a:alpha val="15000"/>
                </a:schemeClr>
              </a:solidFill>
              <a:latin typeface="+mj-lt"/>
              <a:ea typeface="+mn-ea"/>
              <a:cs typeface="+mn-cs"/>
            </a:endParaRPr>
          </a:p>
        </p:txBody>
      </p:sp>
      <p:sp>
        <p:nvSpPr>
          <p:cNvPr id="2" name="Title 1">
            <a:extLst>
              <a:ext uri="{FF2B5EF4-FFF2-40B4-BE49-F238E27FC236}">
                <a16:creationId xmlns:a16="http://schemas.microsoft.com/office/drawing/2014/main" id="{F1381589-3873-F187-9689-6D767BFDD91F}"/>
              </a:ext>
            </a:extLst>
          </p:cNvPr>
          <p:cNvSpPr>
            <a:spLocks noGrp="1"/>
          </p:cNvSpPr>
          <p:nvPr>
            <p:ph type="title"/>
          </p:nvPr>
        </p:nvSpPr>
        <p:spPr>
          <a:xfrm>
            <a:off x="2472198" y="4594123"/>
            <a:ext cx="6100301" cy="1818323"/>
          </a:xfrm>
        </p:spPr>
        <p:txBody>
          <a:bodyPr vert="horz" lIns="91440" tIns="45720" rIns="91440" bIns="45720" rtlCol="0" anchor="b">
            <a:normAutofit/>
          </a:bodyPr>
          <a:lstStyle/>
          <a:p>
            <a:pPr algn="r">
              <a:lnSpc>
                <a:spcPct val="85000"/>
              </a:lnSpc>
              <a:defRPr/>
            </a:pPr>
            <a:r>
              <a:rPr lang="en-US" sz="5200" dirty="0">
                <a:solidFill>
                  <a:schemeClr val="accent1"/>
                </a:solidFill>
                <a:latin typeface="+mj-lt"/>
                <a:cs typeface="+mj-cs"/>
              </a:rPr>
              <a:t>Cost Principles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0A03CE9-A993-11DB-C953-6640B7F3A527}"/>
              </a:ext>
            </a:extLst>
          </p:cNvPr>
          <p:cNvSpPr>
            <a:spLocks noGrp="1"/>
          </p:cNvSpPr>
          <p:nvPr>
            <p:ph type="sldNum" sz="quarter" idx="12"/>
          </p:nvPr>
        </p:nvSpPr>
        <p:spPr>
          <a:xfrm>
            <a:off x="8332247" y="5775642"/>
            <a:ext cx="867747" cy="1166327"/>
          </a:xfrm>
        </p:spPr>
        <p:txBody>
          <a:bodyPr/>
          <a:lstStyle/>
          <a:p>
            <a:fld id="{6D22F896-40B5-4ADD-8801-0D06FADFA095}" type="slidenum">
              <a:rPr lang="en-US" sz="4400" smtClean="0"/>
              <a:t>9</a:t>
            </a:fld>
            <a:endParaRPr lang="en-US" sz="4400" dirty="0"/>
          </a:p>
        </p:txBody>
      </p:sp>
      <p:graphicFrame>
        <p:nvGraphicFramePr>
          <p:cNvPr id="3" name="Diagram 2">
            <a:extLst>
              <a:ext uri="{FF2B5EF4-FFF2-40B4-BE49-F238E27FC236}">
                <a16:creationId xmlns:a16="http://schemas.microsoft.com/office/drawing/2014/main" id="{CD5F6442-C224-F34A-5058-7191AFD3B1A6}"/>
              </a:ext>
            </a:extLst>
          </p:cNvPr>
          <p:cNvGraphicFramePr/>
          <p:nvPr>
            <p:extLst>
              <p:ext uri="{D42A27DB-BD31-4B8C-83A1-F6EECF244321}">
                <p14:modId xmlns:p14="http://schemas.microsoft.com/office/powerpoint/2010/main" val="2466686788"/>
              </p:ext>
            </p:extLst>
          </p:nvPr>
        </p:nvGraphicFramePr>
        <p:xfrm>
          <a:off x="606489" y="550507"/>
          <a:ext cx="7903029" cy="5943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3403326"/>
      </p:ext>
    </p:extLst>
  </p:cSld>
  <p:clrMapOvr>
    <a:masterClrMapping/>
  </p:clrMapOvr>
</p:sld>
</file>

<file path=ppt/theme/theme1.xml><?xml version="1.0" encoding="utf-8"?>
<a:theme xmlns:a="http://schemas.openxmlformats.org/drawingml/2006/main" name="Metropolitan">
  <a:themeElements>
    <a:clrScheme name="Metropolitan">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0941A018-FB9B-4401-A32C-7E04526866E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ct:contentTypeSchema xmlns:ct="http://schemas.microsoft.com/office/2006/metadata/contentType" xmlns:ma="http://schemas.microsoft.com/office/2006/metadata/properties/metaAttributes" ct:_="" ma:_="" ma:contentTypeName="OESE OIGP Documents" ma:contentTypeID="0x01010028670A239A4C7A4E9A68527307346D380300A9F02BBE4CAC1B41B7C895972CA1FD92" ma:contentTypeVersion="97" ma:contentTypeDescription="" ma:contentTypeScope="" ma:versionID="fdd573e760ccb4482f99211f4f69528a">
  <xsd:schema xmlns:xsd="http://www.w3.org/2001/XMLSchema" xmlns:xs="http://www.w3.org/2001/XMLSchema" xmlns:p="http://schemas.microsoft.com/office/2006/metadata/properties" xmlns:ns2="2a2db8c4-56ab-4882-a5d0-0fe8165c6658" targetNamespace="http://schemas.microsoft.com/office/2006/metadata/properties" ma:root="true" ma:fieldsID="22992b53f3b7dfc421b9cb92db38f583" ns2:_="">
    <xsd:import namespace="2a2db8c4-56ab-4882-a5d0-0fe8165c6658"/>
    <xsd:element name="properties">
      <xsd:complexType>
        <xsd:sequence>
          <xsd:element name="documentManagement">
            <xsd:complexType>
              <xsd:all>
                <xsd:element ref="ns2:Date_x0020_of_x0020_Approval" minOccurs="0"/>
                <xsd:element ref="ns2:m1f13d32c4c342028b39326ee260c1ca" minOccurs="0"/>
                <xsd:element ref="ns2:e48369bfb84241b2a4759ac5d306b738" minOccurs="0"/>
                <xsd:element ref="ns2:a4530805a9a34cb996739ba2e241a970" minOccurs="0"/>
                <xsd:element ref="ns2:m9ba678bb8414d77b73f31a6ff27f951" minOccurs="0"/>
                <xsd:element ref="ns2:paad1906247e4af69fbe65f2ace0923c" minOccurs="0"/>
                <xsd:element ref="ns2:TaxCatchAll" minOccurs="0"/>
                <xsd:element ref="ns2:cb2ef2bd509f47f39ea44b698c260c87" minOccurs="0"/>
                <xsd:element ref="ns2:TaxCatchAllLabel" minOccurs="0"/>
                <xsd:element ref="ns2:Approval_Status" minOccurs="0"/>
                <xsd:element ref="ns2:Approval_x0020_Comments" minOccurs="0"/>
                <xsd:element ref="ns2:Get_Approval_Button" minOccurs="0"/>
                <xsd:element ref="ns2:Archive_x0020_YN" minOccurs="0"/>
                <xsd:element ref="ns2:Get_Feedback" minOccurs="0"/>
                <xsd:element ref="ns2:Restart_x0020_Approval" minOccurs="0"/>
                <xsd:element ref="ns2:Privacy" minOccurs="0"/>
                <xsd:element ref="ns2:privacy_flow" minOccurs="0"/>
                <xsd:element ref="ns2:Approval_x0020_Status_x0020_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a2db8c4-56ab-4882-a5d0-0fe8165c6658" elementFormDefault="qualified">
    <xsd:import namespace="http://schemas.microsoft.com/office/2006/documentManagement/types"/>
    <xsd:import namespace="http://schemas.microsoft.com/office/infopath/2007/PartnerControls"/>
    <xsd:element name="Date_x0020_of_x0020_Approval" ma:index="9" nillable="true" ma:displayName="Date of Publication" ma:format="DateOnly" ma:internalName="Date_x0020_of_x0020_Approval" ma:readOnly="false">
      <xsd:simpleType>
        <xsd:restriction base="dms:DateTime"/>
      </xsd:simpleType>
    </xsd:element>
    <xsd:element name="m1f13d32c4c342028b39326ee260c1ca" ma:index="13" nillable="true" ma:taxonomy="true" ma:internalName="m1f13d32c4c342028b39326ee260c1ca" ma:taxonomyFieldName="Secondary_x0020_Subject" ma:displayName="Primary Subject 2" ma:readOnly="false" ma:default="" ma:fieldId="{61f13d32-c4c3-4202-8b39-326ee260c1ca}" ma:sspId="557479ed-16e3-4c54-a34b-e226e0af443e" ma:termSetId="bf68801f-a736-4868-9b8e-dc3ec44fef84" ma:anchorId="00000000-0000-0000-0000-000000000000" ma:open="false" ma:isKeyword="false">
      <xsd:complexType>
        <xsd:sequence>
          <xsd:element ref="pc:Terms" minOccurs="0" maxOccurs="1"/>
        </xsd:sequence>
      </xsd:complexType>
    </xsd:element>
    <xsd:element name="e48369bfb84241b2a4759ac5d306b738" ma:index="15" nillable="true" ma:taxonomy="true" ma:internalName="e48369bfb84241b2a4759ac5d306b738" ma:taxonomyFieldName="Catagory" ma:displayName="Primary Subject 1" ma:readOnly="false" ma:default="" ma:fieldId="{e48369bf-b842-41b2-a475-9ac5d306b738}" ma:sspId="557479ed-16e3-4c54-a34b-e226e0af443e" ma:termSetId="bf68801f-a736-4868-9b8e-dc3ec44fef84" ma:anchorId="00000000-0000-0000-0000-000000000000" ma:open="false" ma:isKeyword="false">
      <xsd:complexType>
        <xsd:sequence>
          <xsd:element ref="pc:Terms" minOccurs="0" maxOccurs="1"/>
        </xsd:sequence>
      </xsd:complexType>
    </xsd:element>
    <xsd:element name="a4530805a9a34cb996739ba2e241a970" ma:index="17" nillable="true" ma:taxonomy="true" ma:internalName="a4530805a9a34cb996739ba2e241a970" ma:taxonomyFieldName="Document_x0020_Type" ma:displayName="Document Type" ma:readOnly="false" ma:default="" ma:fieldId="{a4530805-a9a3-4cb9-9673-9ba2e241a970}" ma:sspId="557479ed-16e3-4c54-a34b-e226e0af443e" ma:termSetId="39ac4e8d-e4c1-4f96-b421-6bcedb93d8ed" ma:anchorId="00000000-0000-0000-0000-000000000000" ma:open="false" ma:isKeyword="false">
      <xsd:complexType>
        <xsd:sequence>
          <xsd:element ref="pc:Terms" minOccurs="0" maxOccurs="1"/>
        </xsd:sequence>
      </xsd:complexType>
    </xsd:element>
    <xsd:element name="m9ba678bb8414d77b73f31a6ff27f951" ma:index="19" nillable="true" ma:taxonomy="true" ma:internalName="m9ba678bb8414d77b73f31a6ff27f951" ma:taxonomyFieldName="Fiscal_x0020_Year" ma:displayName="Fiscal Year" ma:default="" ma:fieldId="{69ba678b-b841-4d77-b73f-31a6ff27f951}" ma:sspId="557479ed-16e3-4c54-a34b-e226e0af443e" ma:termSetId="a74938b7-838d-429a-85f6-4f7993f9a919" ma:anchorId="00000000-0000-0000-0000-000000000000" ma:open="false" ma:isKeyword="false">
      <xsd:complexType>
        <xsd:sequence>
          <xsd:element ref="pc:Terms" minOccurs="0" maxOccurs="1"/>
        </xsd:sequence>
      </xsd:complexType>
    </xsd:element>
    <xsd:element name="paad1906247e4af69fbe65f2ace0923c" ma:index="21" nillable="true" ma:taxonomy="true" ma:internalName="paad1906247e4af69fbe65f2ace0923c" ma:taxonomyFieldName="Approval_x0020_Status" ma:displayName="Highest Approval Level" ma:readOnly="false" ma:default="" ma:fieldId="{9aad1906-247e-4af6-9fbe-65f2ace0923c}" ma:sspId="557479ed-16e3-4c54-a34b-e226e0af443e" ma:termSetId="907e9040-1049-41d6-9954-246cec267fd5" ma:anchorId="00000000-0000-0000-0000-000000000000" ma:open="false" ma:isKeyword="false">
      <xsd:complexType>
        <xsd:sequence>
          <xsd:element ref="pc:Terms" minOccurs="0" maxOccurs="1"/>
        </xsd:sequence>
      </xsd:complexType>
    </xsd:element>
    <xsd:element name="TaxCatchAll" ma:index="22" nillable="true" ma:displayName="Taxonomy Catch All Column" ma:hidden="true" ma:list="{b579ce35-3fb0-44dc-a56a-e4fd33d4f086}" ma:internalName="TaxCatchAll" ma:showField="CatchAllData" ma:web="6a1808cc-9a0c-42ea-97cf-ea7dbc54182b">
      <xsd:complexType>
        <xsd:complexContent>
          <xsd:extension base="dms:MultiChoiceLookup">
            <xsd:sequence>
              <xsd:element name="Value" type="dms:Lookup" maxOccurs="unbounded" minOccurs="0" nillable="true"/>
            </xsd:sequence>
          </xsd:extension>
        </xsd:complexContent>
      </xsd:complexType>
    </xsd:element>
    <xsd:element name="cb2ef2bd509f47f39ea44b698c260c87" ma:index="23" nillable="true" ma:taxonomy="true" ma:internalName="cb2ef2bd509f47f39ea44b698c260c87" ma:taxonomyFieldName="OESE_x0020_Office" ma:displayName="OESE Office" ma:fieldId="{cb2ef2bd-509f-47f3-9ea4-4b698c260c87}" ma:sspId="557479ed-16e3-4c54-a34b-e226e0af443e" ma:termSetId="2e6ce9bc-9286-4329-95f6-d0b2e2210cd9" ma:anchorId="00000000-0000-0000-0000-000000000000" ma:open="false" ma:isKeyword="false">
      <xsd:complexType>
        <xsd:sequence>
          <xsd:element ref="pc:Terms" minOccurs="0" maxOccurs="1"/>
        </xsd:sequence>
      </xsd:complexType>
    </xsd:element>
    <xsd:element name="TaxCatchAllLabel" ma:index="24" nillable="true" ma:displayName="Taxonomy Catch All Column1" ma:hidden="true" ma:list="{b579ce35-3fb0-44dc-a56a-e4fd33d4f086}" ma:internalName="TaxCatchAllLabel" ma:readOnly="true" ma:showField="CatchAllDataLabel" ma:web="6a1808cc-9a0c-42ea-97cf-ea7dbc54182b">
      <xsd:complexType>
        <xsd:complexContent>
          <xsd:extension base="dms:MultiChoiceLookup">
            <xsd:sequence>
              <xsd:element name="Value" type="dms:Lookup" maxOccurs="unbounded" minOccurs="0" nillable="true"/>
            </xsd:sequence>
          </xsd:extension>
        </xsd:complexContent>
      </xsd:complexType>
    </xsd:element>
    <xsd:element name="Approval_Status" ma:index="25" nillable="true" ma:displayName="Approval_Status" ma:default="Not Started" ma:internalName="Approval_Status">
      <xsd:simpleType>
        <xsd:restriction base="dms:Unknown">
          <xsd:enumeration value="Not Started"/>
          <xsd:enumeration value="Pending"/>
          <xsd:enumeration value="Pending Staff Review"/>
          <xsd:enumeration value="Staff Review Completed"/>
          <xsd:enumeration value="Pending Team Leader Review"/>
          <xsd:enumeration value="Team Leader Approved"/>
          <xsd:enumeration value="Team Leader Disapproved"/>
          <xsd:enumeration value="Pending Group Leader Review"/>
          <xsd:enumeration value="Group Leader Approved"/>
          <xsd:enumeration value="Group Leader Disapproved"/>
          <xsd:enumeration value="Pending Director Review"/>
          <xsd:enumeration value="Director Approved"/>
          <xsd:enumeration value="Director Disapproved"/>
          <xsd:enumeration value="Pending Approver 1 Review"/>
          <xsd:enumeration value="Approver 1 Approved"/>
          <xsd:enumeration value="Approver 1 Disapproved"/>
          <xsd:enumeration value="Pending Approver 2 Review"/>
          <xsd:enumeration value="Approver 2 Approved"/>
          <xsd:enumeration value="Approver  2 Disapproved"/>
          <xsd:enumeration value="Pending Approver 3 Review"/>
          <xsd:enumeration value="Approver 3 Approved"/>
          <xsd:enumeration value="Approver 3 Disapproved"/>
        </xsd:restriction>
      </xsd:simpleType>
    </xsd:element>
    <xsd:element name="Approval_x0020_Comments" ma:index="26" nillable="true" ma:displayName="Approval Comments" ma:internalName="Approval_x0020_Comments">
      <xsd:simpleType>
        <xsd:restriction base="dms:Note"/>
      </xsd:simpleType>
    </xsd:element>
    <xsd:element name="Get_Approval_Button" ma:index="27" nillable="true" ma:displayName="Get_Approval_Button" ma:internalName="Get_Approval_Button">
      <xsd:simpleType>
        <xsd:restriction base="dms:Text">
          <xsd:maxLength value="255"/>
        </xsd:restriction>
      </xsd:simpleType>
    </xsd:element>
    <xsd:element name="Archive_x0020_YN" ma:index="28" nillable="true" ma:displayName="Archive YN" ma:default="1" ma:internalName="Archive_x0020_YN">
      <xsd:simpleType>
        <xsd:restriction base="dms:Boolean"/>
      </xsd:simpleType>
    </xsd:element>
    <xsd:element name="Get_Feedback" ma:index="29" nillable="true" ma:displayName="Get_Feedback" ma:internalName="Get_Feedback">
      <xsd:simpleType>
        <xsd:restriction base="dms:Text">
          <xsd:maxLength value="255"/>
        </xsd:restriction>
      </xsd:simpleType>
    </xsd:element>
    <xsd:element name="Restart_x0020_Approval" ma:index="30" nillable="true" ma:displayName="Restart Approval" ma:internalName="Restart_x0020_Approval">
      <xsd:simpleType>
        <xsd:restriction base="dms:Text">
          <xsd:maxLength value="255"/>
        </xsd:restriction>
      </xsd:simpleType>
    </xsd:element>
    <xsd:element name="Privacy" ma:index="31" nillable="true" ma:displayName="Privacy" ma:internalName="Privacy">
      <xsd:simpleType>
        <xsd:restriction base="dms:Text">
          <xsd:maxLength value="255"/>
        </xsd:restriction>
      </xsd:simpleType>
    </xsd:element>
    <xsd:element name="privacy_flow" ma:index="32" nillable="true" ma:displayName="privacy_flow" ma:internalName="privacy_flow">
      <xsd:simpleType>
        <xsd:restriction base="dms:Text">
          <xsd:maxLength value="255"/>
        </xsd:restriction>
      </xsd:simpleType>
    </xsd:element>
    <xsd:element name="Approval_x0020_Status_x0020_Details" ma:index="33" nillable="true" ma:displayName="Approval Status Details" ma:default="" ma:internalName="Approval_x0020_Status_x0020_Details">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7" ma:displayName="Author"/>
        <xsd:element ref="dcterms:created" minOccurs="0" maxOccurs="1"/>
        <xsd:element ref="dc:identifier" minOccurs="0" maxOccurs="1"/>
        <xsd:element name="contentType" minOccurs="0" maxOccurs="1" type="xsd:string" ma:index="14" ma:displayName="Content Type"/>
        <xsd:element ref="dc:title" minOccurs="0" maxOccurs="1" ma:index="8" ma:displayName="Title"/>
        <xsd:element ref="dc:subject" minOccurs="0" maxOccurs="1"/>
        <xsd:element ref="dc:description" minOccurs="0" maxOccurs="1" ma:index="10" ma:displayName="Comments"/>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e48369bfb84241b2a4759ac5d306b738 xmlns="2a2db8c4-56ab-4882-a5d0-0fe8165c6658">
      <Terms xmlns="http://schemas.microsoft.com/office/infopath/2007/PartnerControls"/>
    </e48369bfb84241b2a4759ac5d306b738>
    <Approval_x0020_Comments xmlns="2a2db8c4-56ab-4882-a5d0-0fe8165c6658" xsi:nil="true"/>
    <TaxCatchAll xmlns="2a2db8c4-56ab-4882-a5d0-0fe8165c6658">
      <Value>14</Value>
      <Value>2</Value>
    </TaxCatchAll>
    <m1f13d32c4c342028b39326ee260c1ca xmlns="2a2db8c4-56ab-4882-a5d0-0fe8165c6658">
      <Terms xmlns="http://schemas.microsoft.com/office/infopath/2007/PartnerControls"/>
    </m1f13d32c4c342028b39326ee260c1ca>
    <cb2ef2bd509f47f39ea44b698c260c87 xmlns="2a2db8c4-56ab-4882-a5d0-0fe8165c6658">
      <Terms xmlns="http://schemas.microsoft.com/office/infopath/2007/PartnerControls">
        <TermInfo xmlns="http://schemas.microsoft.com/office/infopath/2007/PartnerControls">
          <TermName xmlns="http://schemas.microsoft.com/office/infopath/2007/PartnerControls">Innovation Programs</TermName>
          <TermId xmlns="http://schemas.microsoft.com/office/infopath/2007/PartnerControls">718c7670-3af9-4624-9d86-c653ef74cfc2</TermId>
        </TermInfo>
      </Terms>
    </cb2ef2bd509f47f39ea44b698c260c87>
    <a4530805a9a34cb996739ba2e241a970 xmlns="2a2db8c4-56ab-4882-a5d0-0fe8165c6658">
      <Terms xmlns="http://schemas.microsoft.com/office/infopath/2007/PartnerControls"/>
    </a4530805a9a34cb996739ba2e241a970>
    <m9ba678bb8414d77b73f31a6ff27f951 xmlns="2a2db8c4-56ab-4882-a5d0-0fe8165c6658">
      <Terms xmlns="http://schemas.microsoft.com/office/infopath/2007/PartnerControls">
        <TermInfo xmlns="http://schemas.microsoft.com/office/infopath/2007/PartnerControls">
          <TermName xmlns="http://schemas.microsoft.com/office/infopath/2007/PartnerControls">2021</TermName>
          <TermId xmlns="http://schemas.microsoft.com/office/infopath/2007/PartnerControls">a9b09679-9681-4840-9409-cc087bb840af</TermId>
        </TermInfo>
      </Terms>
    </m9ba678bb8414d77b73f31a6ff27f951>
    <paad1906247e4af69fbe65f2ace0923c xmlns="2a2db8c4-56ab-4882-a5d0-0fe8165c6658">
      <Terms xmlns="http://schemas.microsoft.com/office/infopath/2007/PartnerControls"/>
    </paad1906247e4af69fbe65f2ace0923c>
    <Approval_Status xmlns="2a2db8c4-56ab-4882-a5d0-0fe8165c6658" xsi:nil="true"/>
    <Date_x0020_of_x0020_Approval xmlns="2a2db8c4-56ab-4882-a5d0-0fe8165c6658" xsi:nil="true"/>
    <Get_Approval_Button xmlns="2a2db8c4-56ab-4882-a5d0-0fe8165c6658" xsi:nil="true"/>
    <privacy_flow xmlns="2a2db8c4-56ab-4882-a5d0-0fe8165c6658" xsi:nil="true"/>
    <Privacy xmlns="2a2db8c4-56ab-4882-a5d0-0fe8165c6658" xsi:nil="true"/>
    <Archive_x0020_YN xmlns="2a2db8c4-56ab-4882-a5d0-0fe8165c6658">true</Archive_x0020_YN>
    <Restart_x0020_Approval xmlns="2a2db8c4-56ab-4882-a5d0-0fe8165c6658" xsi:nil="true"/>
    <Get_Feedback xmlns="2a2db8c4-56ab-4882-a5d0-0fe8165c6658" xsi:nil="true"/>
    <Approval_x0020_Status_x0020_Details xmlns="2a2db8c4-56ab-4882-a5d0-0fe8165c6658" xsi:nil="true"/>
  </documentManagement>
</p:properties>
</file>

<file path=customXml/itemProps1.xml><?xml version="1.0" encoding="utf-8"?>
<ds:datastoreItem xmlns:ds="http://schemas.openxmlformats.org/officeDocument/2006/customXml" ds:itemID="{05946FDA-DBC9-4068-ADF6-79B2A959E586}">
  <ds:schemaRefs>
    <ds:schemaRef ds:uri="http://schemas.microsoft.com/office/2006/metadata/longProperties"/>
  </ds:schemaRefs>
</ds:datastoreItem>
</file>

<file path=customXml/itemProps2.xml><?xml version="1.0" encoding="utf-8"?>
<ds:datastoreItem xmlns:ds="http://schemas.openxmlformats.org/officeDocument/2006/customXml" ds:itemID="{72E807E8-B7FA-4DE0-98D2-5E4A2144B5B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a2db8c4-56ab-4882-a5d0-0fe8165c665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036DFD5-EEE8-4793-BBCD-A8358DA7E24E}">
  <ds:schemaRefs>
    <ds:schemaRef ds:uri="http://schemas.microsoft.com/sharepoint/v3/contenttype/forms"/>
  </ds:schemaRefs>
</ds:datastoreItem>
</file>

<file path=customXml/itemProps4.xml><?xml version="1.0" encoding="utf-8"?>
<ds:datastoreItem xmlns:ds="http://schemas.openxmlformats.org/officeDocument/2006/customXml" ds:itemID="{A812522A-A32D-4090-932D-824C277DCF61}">
  <ds:schemaRefs>
    <ds:schemaRef ds:uri="http://schemas.microsoft.com/office/infopath/2007/PartnerControls"/>
    <ds:schemaRef ds:uri="http://purl.org/dc/terms/"/>
    <ds:schemaRef ds:uri="http://schemas.openxmlformats.org/package/2006/metadata/core-properties"/>
    <ds:schemaRef ds:uri="http://www.w3.org/XML/1998/namespace"/>
    <ds:schemaRef ds:uri="http://purl.org/dc/dcmitype/"/>
    <ds:schemaRef ds:uri="http://schemas.microsoft.com/office/2006/documentManagement/types"/>
    <ds:schemaRef ds:uri="http://purl.org/dc/elements/1.1/"/>
    <ds:schemaRef ds:uri="2a2db8c4-56ab-4882-a5d0-0fe8165c6658"/>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TM03457491[[fn=Metropolitan]]</Template>
  <TotalTime>850</TotalTime>
  <Words>3388</Words>
  <Application>Microsoft Office PowerPoint</Application>
  <PresentationFormat>On-screen Show (4:3)</PresentationFormat>
  <Paragraphs>248</Paragraphs>
  <Slides>25</Slides>
  <Notes>23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Calibri Light</vt:lpstr>
      <vt:lpstr>Raleway</vt:lpstr>
      <vt:lpstr>Tw Cen MT</vt:lpstr>
      <vt:lpstr>Wingdings</vt:lpstr>
      <vt:lpstr>Metropolitan</vt:lpstr>
      <vt:lpstr>Education Innovation and Research (EIR) Program Requirements</vt:lpstr>
      <vt:lpstr>Topics to Be covered in this INFORMATIONAL PowerPoint</vt:lpstr>
      <vt:lpstr>Evidence requirements</vt:lpstr>
      <vt:lpstr>SERVING K-12 STUDENTS</vt:lpstr>
      <vt:lpstr>High-NEED STUDENTS</vt:lpstr>
      <vt:lpstr>Funding CATEGORY</vt:lpstr>
      <vt:lpstr>Prohibition of Subgrants</vt:lpstr>
      <vt:lpstr>Cost Principles</vt:lpstr>
      <vt:lpstr>PowerPoint Presentation</vt:lpstr>
      <vt:lpstr>Matching BUDGET AND  DOCUMENTATION</vt:lpstr>
      <vt:lpstr>Sample match letters</vt:lpstr>
      <vt:lpstr>Independent evaluation</vt:lpstr>
      <vt:lpstr>OPEN Licensing</vt:lpstr>
      <vt:lpstr>What does open licensing mean?</vt:lpstr>
      <vt:lpstr>What is a “Deliverable” covered by the open licensing rule?</vt:lpstr>
      <vt:lpstr>More about the open licensing rule</vt:lpstr>
      <vt:lpstr>Reporting Requirements: final evaluation report</vt:lpstr>
      <vt:lpstr>Reporting Requirements: Performance measures</vt:lpstr>
      <vt:lpstr>Performance measures</vt:lpstr>
      <vt:lpstr>Project performance measures</vt:lpstr>
      <vt:lpstr>EIR Program Performance Measures</vt:lpstr>
      <vt:lpstr>Logic Model, Evaluation and Reporting</vt:lpstr>
      <vt:lpstr>Reporting Resources</vt:lpstr>
      <vt:lpstr>Example: EARLY-PHASE  EIR PROGRAM Performance measures</vt:lpstr>
      <vt:lpstr>Education Innovation and Research (EIR) Matching and Other General Program Requirements</vt:lpstr>
    </vt:vector>
  </TitlesOfParts>
  <Company>U.S.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 Department of Education</dc:creator>
  <dc:description/>
  <cp:lastModifiedBy>Southwell, Debora</cp:lastModifiedBy>
  <cp:revision>401</cp:revision>
  <cp:lastPrinted>2018-03-09T14:44:30Z</cp:lastPrinted>
  <dcterms:created xsi:type="dcterms:W3CDTF">2013-08-12T19:53:34Z</dcterms:created>
  <dcterms:modified xsi:type="dcterms:W3CDTF">2023-08-28T13:57:26Z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0x01010028670A239A4C7A4E9A68527307346D380300A9F02BBE4CAC1B41B7C895972CA1FD92</vt:lpwstr>
  </property>
  <property fmtid="{D5CDD505-2E9C-101B-9397-08002B2CF9AE}" pid="3" name="Secondary Subject">
    <vt:lpwstr/>
  </property>
  <property fmtid="{D5CDD505-2E9C-101B-9397-08002B2CF9AE}" pid="4" name="Fiscal Year">
    <vt:lpwstr>2;#2021|a9b09679-9681-4840-9409-cc087bb840af</vt:lpwstr>
  </property>
  <property fmtid="{D5CDD505-2E9C-101B-9397-08002B2CF9AE}" pid="5" name="Get Approval_">
    <vt:lpwstr/>
  </property>
  <property fmtid="{D5CDD505-2E9C-101B-9397-08002B2CF9AE}" pid="6" name="_ExtendedDescription">
    <vt:lpwstr/>
  </property>
  <property fmtid="{D5CDD505-2E9C-101B-9397-08002B2CF9AE}" pid="7" name="Approval Status">
    <vt:lpwstr/>
  </property>
  <property fmtid="{D5CDD505-2E9C-101B-9397-08002B2CF9AE}" pid="8" name="OESE Office">
    <vt:lpwstr>14;#Innovation Programs|718c7670-3af9-4624-9d86-c653ef74cfc2</vt:lpwstr>
  </property>
  <property fmtid="{D5CDD505-2E9C-101B-9397-08002B2CF9AE}" pid="9" name="Document Type">
    <vt:lpwstr/>
  </property>
  <property fmtid="{D5CDD505-2E9C-101B-9397-08002B2CF9AE}" pid="10" name="Catagory">
    <vt:lpwstr/>
  </property>
  <property fmtid="{D5CDD505-2E9C-101B-9397-08002B2CF9AE}" pid="11" name="MediaServiceImageTags">
    <vt:lpwstr/>
  </property>
  <property fmtid="{D5CDD505-2E9C-101B-9397-08002B2CF9AE}" pid="12" name="lcf76f155ced4ddcb4097134ff3c332f">
    <vt:lpwstr/>
  </property>
</Properties>
</file>