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0" r:id="rId5"/>
  </p:sldMasterIdLst>
  <p:notesMasterIdLst>
    <p:notesMasterId r:id="rId23"/>
  </p:notesMasterIdLst>
  <p:handoutMasterIdLst>
    <p:handoutMasterId r:id="rId24"/>
  </p:handoutMasterIdLst>
  <p:sldIdLst>
    <p:sldId id="256" r:id="rId6"/>
    <p:sldId id="373" r:id="rId7"/>
    <p:sldId id="414" r:id="rId8"/>
    <p:sldId id="420" r:id="rId9"/>
    <p:sldId id="385" r:id="rId10"/>
    <p:sldId id="417" r:id="rId11"/>
    <p:sldId id="404" r:id="rId12"/>
    <p:sldId id="418" r:id="rId13"/>
    <p:sldId id="408" r:id="rId14"/>
    <p:sldId id="409" r:id="rId15"/>
    <p:sldId id="388" r:id="rId16"/>
    <p:sldId id="419" r:id="rId17"/>
    <p:sldId id="412" r:id="rId18"/>
    <p:sldId id="390" r:id="rId19"/>
    <p:sldId id="392" r:id="rId20"/>
    <p:sldId id="411" r:id="rId21"/>
    <p:sldId id="413" r:id="rId22"/>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A80CE04-B192-3E7B-4066-43029992655D}" name="Brizzo, Ashley" initials="BA" userId="S::Ashley.Brizzo@ed.gov::5d0fdd01-d5c3-4525-b064-bb733855851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Terpak, Kelly" initials="" lastIdx="1" clrIdx="0"/>
  <p:cmAuthor id="2" name="U.S. Department of Education" initials="" lastIdx="4" clrIdx="1"/>
  <p:cmAuthor id="3" name="Petracca, Ronald" initials="" lastIdx="6" clrIdx="2"/>
  <p:cmAuthor id="4" name="Yianni Alepohoritis" initials="" lastIdx="3" clrIdx="3"/>
  <p:cmAuthor id="5" name="Kelly Terpak" initials="" lastIdx="1" clrIdx="4"/>
  <p:cmAuthor id="6" name="Ashley Brizzo" initials="" lastIdx="5"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66"/>
    <a:srgbClr val="038A00"/>
    <a:srgbClr val="0C4790"/>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3792" autoAdjust="0"/>
  </p:normalViewPr>
  <p:slideViewPr>
    <p:cSldViewPr snapToObjects="1">
      <p:cViewPr varScale="1">
        <p:scale>
          <a:sx n="67" d="100"/>
          <a:sy n="67" d="100"/>
        </p:scale>
        <p:origin x="1260" y="40"/>
      </p:cViewPr>
      <p:guideLst>
        <p:guide orient="horz" pos="2160"/>
        <p:guide pos="2880"/>
      </p:guideLst>
    </p:cSldViewPr>
  </p:slideViewPr>
  <p:notesTextViewPr>
    <p:cViewPr>
      <p:scale>
        <a:sx n="1" d="1"/>
        <a:sy n="1" d="1"/>
      </p:scale>
      <p:origin x="0" y="0"/>
    </p:cViewPr>
  </p:notesTextViewPr>
  <p:notesViewPr>
    <p:cSldViewPr snapToObjects="1">
      <p:cViewPr varScale="1">
        <p:scale>
          <a:sx n="56" d="100"/>
          <a:sy n="56" d="100"/>
        </p:scale>
        <p:origin x="-2838" y="-8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8/10/relationships/authors" Target="author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rockett, Yvonne" userId="dd1b1bf1-d9e2-475c-985a-e23869e6e728" providerId="ADAL" clId="{7EAF2D4D-E53C-4CC9-85E3-6382F3E8A4D2}"/>
    <pc:docChg chg="undo redo custSel modSld sldOrd">
      <pc:chgData name="Crockett, Yvonne" userId="dd1b1bf1-d9e2-475c-985a-e23869e6e728" providerId="ADAL" clId="{7EAF2D4D-E53C-4CC9-85E3-6382F3E8A4D2}" dt="2023-03-30T14:02:04.977" v="18"/>
      <pc:docMkLst>
        <pc:docMk/>
      </pc:docMkLst>
      <pc:sldChg chg="modSp mod">
        <pc:chgData name="Crockett, Yvonne" userId="dd1b1bf1-d9e2-475c-985a-e23869e6e728" providerId="ADAL" clId="{7EAF2D4D-E53C-4CC9-85E3-6382F3E8A4D2}" dt="2023-03-30T14:02:02.507" v="16" actId="1076"/>
        <pc:sldMkLst>
          <pc:docMk/>
          <pc:sldMk cId="3879202528" sldId="418"/>
        </pc:sldMkLst>
        <pc:spChg chg="mod">
          <ac:chgData name="Crockett, Yvonne" userId="dd1b1bf1-d9e2-475c-985a-e23869e6e728" providerId="ADAL" clId="{7EAF2D4D-E53C-4CC9-85E3-6382F3E8A4D2}" dt="2023-03-30T14:00:33.137" v="7" actId="1076"/>
          <ac:spMkLst>
            <pc:docMk/>
            <pc:sldMk cId="3879202528" sldId="418"/>
            <ac:spMk id="7" creationId="{2D6AC654-62DB-DF0E-03C7-8850FFC85BCE}"/>
          </ac:spMkLst>
        </pc:spChg>
        <pc:spChg chg="mod">
          <ac:chgData name="Crockett, Yvonne" userId="dd1b1bf1-d9e2-475c-985a-e23869e6e728" providerId="ADAL" clId="{7EAF2D4D-E53C-4CC9-85E3-6382F3E8A4D2}" dt="2023-03-30T14:02:02.507" v="16" actId="1076"/>
          <ac:spMkLst>
            <pc:docMk/>
            <pc:sldMk cId="3879202528" sldId="418"/>
            <ac:spMk id="8" creationId="{B76189D5-1E72-21ED-FAAC-254EFE35580B}"/>
          </ac:spMkLst>
        </pc:spChg>
        <pc:graphicFrameChg chg="mod">
          <ac:chgData name="Crockett, Yvonne" userId="dd1b1bf1-d9e2-475c-985a-e23869e6e728" providerId="ADAL" clId="{7EAF2D4D-E53C-4CC9-85E3-6382F3E8A4D2}" dt="2023-03-30T14:00:14.142" v="5" actId="1076"/>
          <ac:graphicFrameMkLst>
            <pc:docMk/>
            <pc:sldMk cId="3879202528" sldId="418"/>
            <ac:graphicFrameMk id="6" creationId="{1BE879A4-E25C-C8C9-4EB5-DB6583A738F2}"/>
          </ac:graphicFrameMkLst>
        </pc:graphicFrameChg>
      </pc:sldChg>
      <pc:sldChg chg="modSp mod ord">
        <pc:chgData name="Crockett, Yvonne" userId="dd1b1bf1-d9e2-475c-985a-e23869e6e728" providerId="ADAL" clId="{7EAF2D4D-E53C-4CC9-85E3-6382F3E8A4D2}" dt="2023-03-30T14:02:04.977" v="18"/>
        <pc:sldMkLst>
          <pc:docMk/>
          <pc:sldMk cId="1490382948" sldId="419"/>
        </pc:sldMkLst>
        <pc:spChg chg="mod">
          <ac:chgData name="Crockett, Yvonne" userId="dd1b1bf1-d9e2-475c-985a-e23869e6e728" providerId="ADAL" clId="{7EAF2D4D-E53C-4CC9-85E3-6382F3E8A4D2}" dt="2023-03-30T14:02:00.440" v="14" actId="1076"/>
          <ac:spMkLst>
            <pc:docMk/>
            <pc:sldMk cId="1490382948" sldId="419"/>
            <ac:spMk id="4" creationId="{500D2501-5120-1B9E-FAC9-A75AE6D6D1B8}"/>
          </ac:spMkLst>
        </pc:spChg>
      </pc:sldChg>
      <pc:sldChg chg="modSp mod">
        <pc:chgData name="Crockett, Yvonne" userId="dd1b1bf1-d9e2-475c-985a-e23869e6e728" providerId="ADAL" clId="{7EAF2D4D-E53C-4CC9-85E3-6382F3E8A4D2}" dt="2023-03-30T13:59:25.321" v="4" actId="115"/>
        <pc:sldMkLst>
          <pc:docMk/>
          <pc:sldMk cId="597702432" sldId="420"/>
        </pc:sldMkLst>
        <pc:spChg chg="mod">
          <ac:chgData name="Crockett, Yvonne" userId="dd1b1bf1-d9e2-475c-985a-e23869e6e728" providerId="ADAL" clId="{7EAF2D4D-E53C-4CC9-85E3-6382F3E8A4D2}" dt="2023-03-30T13:59:25.321" v="4" actId="115"/>
          <ac:spMkLst>
            <pc:docMk/>
            <pc:sldMk cId="597702432" sldId="420"/>
            <ac:spMk id="13315" creationId="{8A8AB627-832A-F69C-B1CF-09C67632DB72}"/>
          </ac:spMkLst>
        </pc:spChg>
      </pc:sldChg>
    </pc:docChg>
  </pc:docChgLst>
  <pc:docChgLst>
    <pc:chgData name="Crockett, Yvonne" userId="dd1b1bf1-d9e2-475c-985a-e23869e6e728" providerId="ADAL" clId="{62DFD380-086C-40F8-A927-6A6E51035479}"/>
    <pc:docChg chg="">
      <pc:chgData name="Crockett, Yvonne" userId="dd1b1bf1-d9e2-475c-985a-e23869e6e728" providerId="ADAL" clId="{62DFD380-086C-40F8-A927-6A6E51035479}" dt="2024-05-02T12:04:10.700" v="1"/>
      <pc:docMkLst>
        <pc:docMk/>
      </pc:docMkLst>
      <pc:sldChg chg="delCm modCm">
        <pc:chgData name="Crockett, Yvonne" userId="dd1b1bf1-d9e2-475c-985a-e23869e6e728" providerId="ADAL" clId="{62DFD380-086C-40F8-A927-6A6E51035479}" dt="2024-05-02T12:04:10.700" v="1"/>
        <pc:sldMkLst>
          <pc:docMk/>
          <pc:sldMk cId="0" sldId="404"/>
        </pc:sldMkLst>
      </pc:sldChg>
    </pc:docChg>
  </pc:docChgLst>
</pc:chgInfo>
</file>

<file path=ppt/diagrams/_rels/data1.xml.rels><?xml version="1.0" encoding="UTF-8" standalone="yes"?>
<Relationships xmlns="http://schemas.openxmlformats.org/package/2006/relationships"><Relationship Id="rId3" Type="http://schemas.openxmlformats.org/officeDocument/2006/relationships/hyperlink" Target="https://www2.ed.gov/policy/fund/guid/uniform-guidance/index.html" TargetMode="External"/><Relationship Id="rId2" Type="http://schemas.openxmlformats.org/officeDocument/2006/relationships/hyperlink" Target="https://www.ecfr.gov/current/title-2/subtitle-B/chapter-XXXIV/part-3474?toc=1" TargetMode="External"/><Relationship Id="rId1" Type="http://schemas.openxmlformats.org/officeDocument/2006/relationships/hyperlink" Target="https://www.ecfr.gov/current/title-2/subtitle-A/chapter-II/part-200" TargetMode="External"/></Relationships>
</file>

<file path=ppt/diagrams/_rels/drawing1.xml.rels><?xml version="1.0" encoding="UTF-8" standalone="yes"?>
<Relationships xmlns="http://schemas.openxmlformats.org/package/2006/relationships"><Relationship Id="rId3" Type="http://schemas.openxmlformats.org/officeDocument/2006/relationships/hyperlink" Target="https://www2.ed.gov/policy/fund/guid/uniform-guidance/index.html" TargetMode="External"/><Relationship Id="rId2" Type="http://schemas.openxmlformats.org/officeDocument/2006/relationships/hyperlink" Target="https://www.ecfr.gov/current/title-2/subtitle-B/chapter-XXXIV/part-3474?toc=1" TargetMode="External"/><Relationship Id="rId1" Type="http://schemas.openxmlformats.org/officeDocument/2006/relationships/hyperlink" Target="https://www.ecfr.gov/current/title-2/subtitle-A/chapter-II/part-200" TargetMode="Externa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A3340F-F12B-4B45-93A9-58E1B17CCFC6}"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99630162-CD8D-411C-A6D8-C3932ADED8D9}">
      <dgm:prSet/>
      <dgm:spPr/>
      <dgm:t>
        <a:bodyPr/>
        <a:lstStyle/>
        <a:p>
          <a:r>
            <a:rPr lang="en-US" b="1" i="0" baseline="0" dirty="0"/>
            <a:t>In expending and accounting for funds awarded under the EIR program, </a:t>
          </a:r>
          <a:r>
            <a:rPr lang="en-US" b="1" i="0" u="sng" baseline="0" dirty="0"/>
            <a:t>grantees must </a:t>
          </a:r>
          <a:r>
            <a:rPr lang="en-US" b="1" i="0" baseline="0" dirty="0">
              <a:solidFill>
                <a:schemeClr val="bg1"/>
              </a:solidFill>
            </a:rPr>
            <a:t>follow </a:t>
          </a:r>
          <a:r>
            <a:rPr lang="en-US" b="1" i="0" baseline="0" dirty="0">
              <a:solidFill>
                <a:schemeClr val="bg1"/>
              </a:solidFill>
              <a:hlinkClick xmlns:r="http://schemas.openxmlformats.org/officeDocument/2006/relationships" r:id="rId1">
                <a:extLst>
                  <a:ext uri="{A12FA001-AC4F-418D-AE19-62706E023703}">
                    <ahyp:hlinkClr xmlns:ahyp="http://schemas.microsoft.com/office/drawing/2018/hyperlinkcolor" val="tx"/>
                  </a:ext>
                </a:extLst>
              </a:hlinkClick>
            </a:rPr>
            <a:t>2 CFR Part 200, the Uniform Administrative Requirements, Cost Principles, and Audit Requirements for Federal Awards</a:t>
          </a:r>
          <a:r>
            <a:rPr lang="en-US" b="1" i="0" baseline="0" dirty="0">
              <a:solidFill>
                <a:schemeClr val="bg1"/>
              </a:solidFill>
            </a:rPr>
            <a:t> (Uniform Guidance) as adopted by the Department of Education at </a:t>
          </a:r>
          <a:r>
            <a:rPr lang="en-US" b="1" i="0" baseline="0" dirty="0">
              <a:solidFill>
                <a:schemeClr val="bg1"/>
              </a:solidFill>
              <a:hlinkClick xmlns:r="http://schemas.openxmlformats.org/officeDocument/2006/relationships" r:id="rId2">
                <a:extLst>
                  <a:ext uri="{A12FA001-AC4F-418D-AE19-62706E023703}">
                    <ahyp:hlinkClr xmlns:ahyp="http://schemas.microsoft.com/office/drawing/2018/hyperlinkcolor" val="tx"/>
                  </a:ext>
                </a:extLst>
              </a:hlinkClick>
            </a:rPr>
            <a:t>2 CFR 3474</a:t>
          </a:r>
          <a:r>
            <a:rPr lang="en-US" b="1" i="0" baseline="0" dirty="0">
              <a:solidFill>
                <a:schemeClr val="bg1"/>
              </a:solidFill>
            </a:rPr>
            <a:t>.</a:t>
          </a:r>
          <a:endParaRPr lang="en-US" b="1" dirty="0">
            <a:solidFill>
              <a:schemeClr val="bg1"/>
            </a:solidFill>
          </a:endParaRPr>
        </a:p>
      </dgm:t>
    </dgm:pt>
    <dgm:pt modelId="{4BE97AEE-0DB8-4F63-B034-3F93ECAE8742}" type="parTrans" cxnId="{07DEB511-993B-4D69-BBEF-891C10F84FD0}">
      <dgm:prSet/>
      <dgm:spPr/>
      <dgm:t>
        <a:bodyPr/>
        <a:lstStyle/>
        <a:p>
          <a:endParaRPr lang="en-US"/>
        </a:p>
      </dgm:t>
    </dgm:pt>
    <dgm:pt modelId="{E582D5F3-C21F-47AB-9F8E-2FA99140CFE6}" type="sibTrans" cxnId="{07DEB511-993B-4D69-BBEF-891C10F84FD0}">
      <dgm:prSet/>
      <dgm:spPr/>
      <dgm:t>
        <a:bodyPr/>
        <a:lstStyle/>
        <a:p>
          <a:endParaRPr lang="en-US"/>
        </a:p>
      </dgm:t>
    </dgm:pt>
    <dgm:pt modelId="{EABF25C5-F3F3-483F-A337-7499D35C15B9}">
      <dgm:prSet/>
      <dgm:spPr/>
      <dgm:t>
        <a:bodyPr/>
        <a:lstStyle/>
        <a:p>
          <a:r>
            <a:rPr lang="en-US" b="1" i="0" baseline="0" dirty="0"/>
            <a:t>Additional information: </a:t>
          </a:r>
          <a:r>
            <a:rPr lang="en-US" b="1" i="0" baseline="0" dirty="0">
              <a:solidFill>
                <a:schemeClr val="accent3">
                  <a:lumMod val="50000"/>
                </a:schemeClr>
              </a:solidFill>
              <a:hlinkClick xmlns:r="http://schemas.openxmlformats.org/officeDocument/2006/relationships" r:id="rId3">
                <a:extLst>
                  <a:ext uri="{A12FA001-AC4F-418D-AE19-62706E023703}">
                    <ahyp:hlinkClr xmlns:ahyp="http://schemas.microsoft.com/office/drawing/2018/hyperlinkcolor" val="tx"/>
                  </a:ext>
                </a:extLst>
              </a:hlinkClick>
            </a:rPr>
            <a:t>Uniform Administrative Requirements, Cost Principles, and Audit Requirements for Federal Awards | U.S. Department of Education</a:t>
          </a:r>
          <a:endParaRPr lang="en-US" b="1" dirty="0">
            <a:solidFill>
              <a:schemeClr val="accent3">
                <a:lumMod val="50000"/>
              </a:schemeClr>
            </a:solidFill>
          </a:endParaRPr>
        </a:p>
      </dgm:t>
    </dgm:pt>
    <dgm:pt modelId="{AB069D38-986A-4AAB-9312-B20A2561CA39}" type="parTrans" cxnId="{27B4B27D-7F66-409D-87C5-05D46490B45E}">
      <dgm:prSet/>
      <dgm:spPr/>
      <dgm:t>
        <a:bodyPr/>
        <a:lstStyle/>
        <a:p>
          <a:endParaRPr lang="en-US"/>
        </a:p>
      </dgm:t>
    </dgm:pt>
    <dgm:pt modelId="{47284B3F-DBBD-4F33-A1F2-72CCC2490E89}" type="sibTrans" cxnId="{27B4B27D-7F66-409D-87C5-05D46490B45E}">
      <dgm:prSet/>
      <dgm:spPr/>
      <dgm:t>
        <a:bodyPr/>
        <a:lstStyle/>
        <a:p>
          <a:endParaRPr lang="en-US"/>
        </a:p>
      </dgm:t>
    </dgm:pt>
    <dgm:pt modelId="{F2A62901-6D4C-4669-9622-6042F352BBEA}" type="pres">
      <dgm:prSet presAssocID="{44A3340F-F12B-4B45-93A9-58E1B17CCFC6}" presName="linear" presStyleCnt="0">
        <dgm:presLayoutVars>
          <dgm:animLvl val="lvl"/>
          <dgm:resizeHandles val="exact"/>
        </dgm:presLayoutVars>
      </dgm:prSet>
      <dgm:spPr/>
    </dgm:pt>
    <dgm:pt modelId="{797B667F-F56F-4739-A691-1F138FAEF538}" type="pres">
      <dgm:prSet presAssocID="{99630162-CD8D-411C-A6D8-C3932ADED8D9}" presName="parentText" presStyleLbl="node1" presStyleIdx="0" presStyleCnt="2" custLinFactY="-4455" custLinFactNeighborY="-100000">
        <dgm:presLayoutVars>
          <dgm:chMax val="0"/>
          <dgm:bulletEnabled val="1"/>
        </dgm:presLayoutVars>
      </dgm:prSet>
      <dgm:spPr/>
    </dgm:pt>
    <dgm:pt modelId="{05A768F8-596C-4EA9-89AE-1AD39BD0BB54}" type="pres">
      <dgm:prSet presAssocID="{E582D5F3-C21F-47AB-9F8E-2FA99140CFE6}" presName="spacer" presStyleCnt="0"/>
      <dgm:spPr/>
    </dgm:pt>
    <dgm:pt modelId="{A2C4EB76-1EBD-4D20-9F2F-E3903F96B0F8}" type="pres">
      <dgm:prSet presAssocID="{EABF25C5-F3F3-483F-A337-7499D35C15B9}" presName="parentText" presStyleLbl="node1" presStyleIdx="1" presStyleCnt="2" custLinFactY="10971" custLinFactNeighborX="1174" custLinFactNeighborY="100000">
        <dgm:presLayoutVars>
          <dgm:chMax val="0"/>
          <dgm:bulletEnabled val="1"/>
        </dgm:presLayoutVars>
      </dgm:prSet>
      <dgm:spPr/>
    </dgm:pt>
  </dgm:ptLst>
  <dgm:cxnLst>
    <dgm:cxn modelId="{07DEB511-993B-4D69-BBEF-891C10F84FD0}" srcId="{44A3340F-F12B-4B45-93A9-58E1B17CCFC6}" destId="{99630162-CD8D-411C-A6D8-C3932ADED8D9}" srcOrd="0" destOrd="0" parTransId="{4BE97AEE-0DB8-4F63-B034-3F93ECAE8742}" sibTransId="{E582D5F3-C21F-47AB-9F8E-2FA99140CFE6}"/>
    <dgm:cxn modelId="{6BA21525-7DC2-4EB3-B2DB-53BEFC9C1088}" type="presOf" srcId="{EABF25C5-F3F3-483F-A337-7499D35C15B9}" destId="{A2C4EB76-1EBD-4D20-9F2F-E3903F96B0F8}" srcOrd="0" destOrd="0" presId="urn:microsoft.com/office/officeart/2005/8/layout/vList2"/>
    <dgm:cxn modelId="{2F6A9257-7FCF-4186-81ED-F58A6E075D81}" type="presOf" srcId="{99630162-CD8D-411C-A6D8-C3932ADED8D9}" destId="{797B667F-F56F-4739-A691-1F138FAEF538}" srcOrd="0" destOrd="0" presId="urn:microsoft.com/office/officeart/2005/8/layout/vList2"/>
    <dgm:cxn modelId="{27B4B27D-7F66-409D-87C5-05D46490B45E}" srcId="{44A3340F-F12B-4B45-93A9-58E1B17CCFC6}" destId="{EABF25C5-F3F3-483F-A337-7499D35C15B9}" srcOrd="1" destOrd="0" parTransId="{AB069D38-986A-4AAB-9312-B20A2561CA39}" sibTransId="{47284B3F-DBBD-4F33-A1F2-72CCC2490E89}"/>
    <dgm:cxn modelId="{7304FB92-FA59-48D4-B5E4-C7782AE312D5}" type="presOf" srcId="{44A3340F-F12B-4B45-93A9-58E1B17CCFC6}" destId="{F2A62901-6D4C-4669-9622-6042F352BBEA}" srcOrd="0" destOrd="0" presId="urn:microsoft.com/office/officeart/2005/8/layout/vList2"/>
    <dgm:cxn modelId="{651C7738-F615-4775-8AED-E4B33FAC7101}" type="presParOf" srcId="{F2A62901-6D4C-4669-9622-6042F352BBEA}" destId="{797B667F-F56F-4739-A691-1F138FAEF538}" srcOrd="0" destOrd="0" presId="urn:microsoft.com/office/officeart/2005/8/layout/vList2"/>
    <dgm:cxn modelId="{EA46F82F-9707-4104-A284-83AC16FC1C77}" type="presParOf" srcId="{F2A62901-6D4C-4669-9622-6042F352BBEA}" destId="{05A768F8-596C-4EA9-89AE-1AD39BD0BB54}" srcOrd="1" destOrd="0" presId="urn:microsoft.com/office/officeart/2005/8/layout/vList2"/>
    <dgm:cxn modelId="{B783750E-9E34-414C-979A-1B58FC9DE70D}" type="presParOf" srcId="{F2A62901-6D4C-4669-9622-6042F352BBEA}" destId="{A2C4EB76-1EBD-4D20-9F2F-E3903F96B0F8}" srcOrd="2"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7B667F-F56F-4739-A691-1F138FAEF538}">
      <dsp:nvSpPr>
        <dsp:cNvPr id="0" name=""/>
        <dsp:cNvSpPr/>
      </dsp:nvSpPr>
      <dsp:spPr>
        <a:xfrm>
          <a:off x="0" y="151838"/>
          <a:ext cx="4793456" cy="2400839"/>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i="0" kern="1200" baseline="0" dirty="0"/>
            <a:t>In expending and accounting for funds awarded under the EIR program, </a:t>
          </a:r>
          <a:r>
            <a:rPr lang="en-US" sz="1800" b="1" i="0" u="sng" kern="1200" baseline="0" dirty="0"/>
            <a:t>grantees must </a:t>
          </a:r>
          <a:r>
            <a:rPr lang="en-US" sz="1800" b="1" i="0" kern="1200" baseline="0" dirty="0">
              <a:solidFill>
                <a:schemeClr val="bg1"/>
              </a:solidFill>
            </a:rPr>
            <a:t>follow </a:t>
          </a:r>
          <a:r>
            <a:rPr lang="en-US" sz="1800" b="1" i="0" kern="1200" baseline="0" dirty="0">
              <a:solidFill>
                <a:schemeClr val="bg1"/>
              </a:solidFill>
              <a:hlinkClick xmlns:r="http://schemas.openxmlformats.org/officeDocument/2006/relationships" r:id="rId1">
                <a:extLst>
                  <a:ext uri="{A12FA001-AC4F-418D-AE19-62706E023703}">
                    <ahyp:hlinkClr xmlns:ahyp="http://schemas.microsoft.com/office/drawing/2018/hyperlinkcolor" val="tx"/>
                  </a:ext>
                </a:extLst>
              </a:hlinkClick>
            </a:rPr>
            <a:t>2 CFR Part 200, the Uniform Administrative Requirements, Cost Principles, and Audit Requirements for Federal Awards</a:t>
          </a:r>
          <a:r>
            <a:rPr lang="en-US" sz="1800" b="1" i="0" kern="1200" baseline="0" dirty="0">
              <a:solidFill>
                <a:schemeClr val="bg1"/>
              </a:solidFill>
            </a:rPr>
            <a:t> (Uniform Guidance) as adopted by the Department of Education at </a:t>
          </a:r>
          <a:r>
            <a:rPr lang="en-US" sz="1800" b="1" i="0" kern="1200" baseline="0" dirty="0">
              <a:solidFill>
                <a:schemeClr val="bg1"/>
              </a:solidFill>
              <a:hlinkClick xmlns:r="http://schemas.openxmlformats.org/officeDocument/2006/relationships" r:id="rId2">
                <a:extLst>
                  <a:ext uri="{A12FA001-AC4F-418D-AE19-62706E023703}">
                    <ahyp:hlinkClr xmlns:ahyp="http://schemas.microsoft.com/office/drawing/2018/hyperlinkcolor" val="tx"/>
                  </a:ext>
                </a:extLst>
              </a:hlinkClick>
            </a:rPr>
            <a:t>2 CFR 3474</a:t>
          </a:r>
          <a:r>
            <a:rPr lang="en-US" sz="1800" b="1" i="0" kern="1200" baseline="0" dirty="0">
              <a:solidFill>
                <a:schemeClr val="bg1"/>
              </a:solidFill>
            </a:rPr>
            <a:t>.</a:t>
          </a:r>
          <a:endParaRPr lang="en-US" sz="1800" b="1" kern="1200" dirty="0">
            <a:solidFill>
              <a:schemeClr val="bg1"/>
            </a:solidFill>
          </a:endParaRPr>
        </a:p>
      </dsp:txBody>
      <dsp:txXfrm>
        <a:off x="117199" y="269037"/>
        <a:ext cx="4559058" cy="2166441"/>
      </dsp:txXfrm>
    </dsp:sp>
    <dsp:sp modelId="{A2C4EB76-1EBD-4D20-9F2F-E3903F96B0F8}">
      <dsp:nvSpPr>
        <dsp:cNvPr id="0" name=""/>
        <dsp:cNvSpPr/>
      </dsp:nvSpPr>
      <dsp:spPr>
        <a:xfrm>
          <a:off x="0" y="3073952"/>
          <a:ext cx="4793456" cy="2400839"/>
        </a:xfrm>
        <a:prstGeom prst="roundRect">
          <a:avLst/>
        </a:prstGeom>
        <a:solidFill>
          <a:schemeClr val="accent2">
            <a:hueOff val="-19765721"/>
            <a:satOff val="901"/>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i="0" kern="1200" baseline="0" dirty="0"/>
            <a:t>Additional information: </a:t>
          </a:r>
          <a:r>
            <a:rPr lang="en-US" sz="1800" b="1" i="0" kern="1200" baseline="0" dirty="0">
              <a:solidFill>
                <a:schemeClr val="accent3">
                  <a:lumMod val="50000"/>
                </a:schemeClr>
              </a:solidFill>
              <a:hlinkClick xmlns:r="http://schemas.openxmlformats.org/officeDocument/2006/relationships" r:id="rId3">
                <a:extLst>
                  <a:ext uri="{A12FA001-AC4F-418D-AE19-62706E023703}">
                    <ahyp:hlinkClr xmlns:ahyp="http://schemas.microsoft.com/office/drawing/2018/hyperlinkcolor" val="tx"/>
                  </a:ext>
                </a:extLst>
              </a:hlinkClick>
            </a:rPr>
            <a:t>Uniform Administrative Requirements, Cost Principles, and Audit Requirements for Federal Awards | U.S. Department of Education</a:t>
          </a:r>
          <a:endParaRPr lang="en-US" sz="1800" b="1" kern="1200" dirty="0">
            <a:solidFill>
              <a:schemeClr val="accent3">
                <a:lumMod val="50000"/>
              </a:schemeClr>
            </a:solidFill>
          </a:endParaRPr>
        </a:p>
      </dsp:txBody>
      <dsp:txXfrm>
        <a:off x="117199" y="3191151"/>
        <a:ext cx="4559058" cy="216644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B9B5084-05C3-9F2D-25DE-C15572B9E5B7}"/>
              </a:ext>
            </a:extLst>
          </p:cNvPr>
          <p:cNvSpPr>
            <a:spLocks noGrp="1"/>
          </p:cNvSpPr>
          <p:nvPr>
            <p:ph type="hdr" sz="quarter"/>
          </p:nvPr>
        </p:nvSpPr>
        <p:spPr>
          <a:xfrm>
            <a:off x="0" y="0"/>
            <a:ext cx="3038475" cy="465138"/>
          </a:xfrm>
          <a:prstGeom prst="rect">
            <a:avLst/>
          </a:prstGeom>
        </p:spPr>
        <p:txBody>
          <a:bodyPr vert="horz" lIns="93177" tIns="46589" rIns="93177" bIns="46589" rtlCol="0"/>
          <a:lstStyle>
            <a:lvl1pPr algn="l" eaLnBrk="1" fontAlgn="auto" hangingPunct="1">
              <a:spcBef>
                <a:spcPts val="0"/>
              </a:spcBef>
              <a:spcAft>
                <a:spcPts val="0"/>
              </a:spcAft>
              <a:defRPr sz="1200">
                <a:latin typeface="+mn-lt"/>
                <a:cs typeface="+mn-cs"/>
              </a:defRPr>
            </a:lvl1pPr>
          </a:lstStyle>
          <a:p>
            <a:pPr>
              <a:defRPr/>
            </a:pPr>
            <a:endParaRPr lang="en-US" dirty="0"/>
          </a:p>
        </p:txBody>
      </p:sp>
      <p:sp>
        <p:nvSpPr>
          <p:cNvPr id="3" name="Date Placeholder 2">
            <a:extLst>
              <a:ext uri="{FF2B5EF4-FFF2-40B4-BE49-F238E27FC236}">
                <a16:creationId xmlns:a16="http://schemas.microsoft.com/office/drawing/2014/main" id="{02D3D096-A86B-0B60-B5C2-A83C7F4FA956}"/>
              </a:ext>
            </a:extLst>
          </p:cNvPr>
          <p:cNvSpPr>
            <a:spLocks noGrp="1"/>
          </p:cNvSpPr>
          <p:nvPr>
            <p:ph type="dt" sz="quarter" idx="1"/>
          </p:nvPr>
        </p:nvSpPr>
        <p:spPr>
          <a:xfrm>
            <a:off x="3970338" y="0"/>
            <a:ext cx="3038475" cy="465138"/>
          </a:xfrm>
          <a:prstGeom prst="rect">
            <a:avLst/>
          </a:prstGeom>
        </p:spPr>
        <p:txBody>
          <a:bodyPr vert="horz" lIns="93177" tIns="46589" rIns="93177" bIns="46589" rtlCol="0"/>
          <a:lstStyle>
            <a:lvl1pPr algn="r" eaLnBrk="1" fontAlgn="auto" hangingPunct="1">
              <a:spcBef>
                <a:spcPts val="0"/>
              </a:spcBef>
              <a:spcAft>
                <a:spcPts val="0"/>
              </a:spcAft>
              <a:defRPr sz="1200">
                <a:latin typeface="+mn-lt"/>
                <a:cs typeface="+mn-cs"/>
              </a:defRPr>
            </a:lvl1pPr>
          </a:lstStyle>
          <a:p>
            <a:pPr>
              <a:defRPr/>
            </a:pPr>
            <a:fld id="{32466E12-29D7-43C6-9178-FCA01F27F676}" type="datetimeFigureOut">
              <a:rPr lang="en-US"/>
              <a:pPr>
                <a:defRPr/>
              </a:pPr>
              <a:t>5/2/2024</a:t>
            </a:fld>
            <a:endParaRPr lang="en-US" dirty="0"/>
          </a:p>
        </p:txBody>
      </p:sp>
      <p:sp>
        <p:nvSpPr>
          <p:cNvPr id="4" name="Footer Placeholder 3">
            <a:extLst>
              <a:ext uri="{FF2B5EF4-FFF2-40B4-BE49-F238E27FC236}">
                <a16:creationId xmlns:a16="http://schemas.microsoft.com/office/drawing/2014/main" id="{F7881B24-68EE-0239-37C9-856918C53B8C}"/>
              </a:ext>
            </a:extLst>
          </p:cNvPr>
          <p:cNvSpPr>
            <a:spLocks noGrp="1"/>
          </p:cNvSpPr>
          <p:nvPr>
            <p:ph type="ftr" sz="quarter" idx="2"/>
          </p:nvPr>
        </p:nvSpPr>
        <p:spPr>
          <a:xfrm>
            <a:off x="0" y="8829675"/>
            <a:ext cx="3038475" cy="465138"/>
          </a:xfrm>
          <a:prstGeom prst="rect">
            <a:avLst/>
          </a:prstGeom>
        </p:spPr>
        <p:txBody>
          <a:bodyPr vert="horz" lIns="93177" tIns="46589" rIns="93177" bIns="46589" rtlCol="0" anchor="b"/>
          <a:lstStyle>
            <a:lvl1pPr algn="l" eaLnBrk="1" fontAlgn="auto" hangingPunct="1">
              <a:spcBef>
                <a:spcPts val="0"/>
              </a:spcBef>
              <a:spcAft>
                <a:spcPts val="0"/>
              </a:spcAft>
              <a:defRPr sz="1200">
                <a:latin typeface="+mn-lt"/>
                <a:cs typeface="+mn-cs"/>
              </a:defRPr>
            </a:lvl1pPr>
          </a:lstStyle>
          <a:p>
            <a:pPr>
              <a:defRPr/>
            </a:pPr>
            <a:endParaRPr lang="en-US" dirty="0"/>
          </a:p>
        </p:txBody>
      </p:sp>
      <p:sp>
        <p:nvSpPr>
          <p:cNvPr id="5" name="Slide Number Placeholder 4">
            <a:extLst>
              <a:ext uri="{FF2B5EF4-FFF2-40B4-BE49-F238E27FC236}">
                <a16:creationId xmlns:a16="http://schemas.microsoft.com/office/drawing/2014/main" id="{4D7916D4-9480-5FAC-3B58-B346E712BDA3}"/>
              </a:ext>
            </a:extLst>
          </p:cNvPr>
          <p:cNvSpPr>
            <a:spLocks noGrp="1"/>
          </p:cNvSpPr>
          <p:nvPr>
            <p:ph type="sldNum" sz="quarter" idx="3"/>
          </p:nvPr>
        </p:nvSpPr>
        <p:spPr>
          <a:xfrm>
            <a:off x="3970338" y="8829675"/>
            <a:ext cx="3038475" cy="465138"/>
          </a:xfrm>
          <a:prstGeom prst="rect">
            <a:avLst/>
          </a:prstGeom>
        </p:spPr>
        <p:txBody>
          <a:bodyPr vert="horz" lIns="93177" tIns="46589" rIns="93177" bIns="46589" rtlCol="0" anchor="b"/>
          <a:lstStyle>
            <a:lvl1pPr algn="r" eaLnBrk="1" fontAlgn="auto" hangingPunct="1">
              <a:spcBef>
                <a:spcPts val="0"/>
              </a:spcBef>
              <a:spcAft>
                <a:spcPts val="0"/>
              </a:spcAft>
              <a:defRPr sz="1200">
                <a:latin typeface="+mn-lt"/>
                <a:cs typeface="+mn-cs"/>
              </a:defRPr>
            </a:lvl1pPr>
          </a:lstStyle>
          <a:p>
            <a:pPr>
              <a:defRPr/>
            </a:pPr>
            <a:fld id="{42C09B2D-F87C-43B6-8738-622294C0C460}" type="slidenum">
              <a:rPr lang="en-US"/>
              <a:pPr>
                <a:defRPr/>
              </a:pPr>
              <a:t>‹#›</a:t>
            </a:fld>
            <a:endParaRPr lang="en-US"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9560194-3015-8100-C950-8BF0BA254AFE}"/>
              </a:ext>
            </a:extLst>
          </p:cNvPr>
          <p:cNvSpPr>
            <a:spLocks noGrp="1"/>
          </p:cNvSpPr>
          <p:nvPr>
            <p:ph type="hdr" sz="quarter"/>
          </p:nvPr>
        </p:nvSpPr>
        <p:spPr>
          <a:xfrm>
            <a:off x="0" y="0"/>
            <a:ext cx="3038475" cy="465138"/>
          </a:xfrm>
          <a:prstGeom prst="rect">
            <a:avLst/>
          </a:prstGeom>
        </p:spPr>
        <p:txBody>
          <a:bodyPr vert="horz" lIns="93177" tIns="46589" rIns="93177" bIns="46589" rtlCol="0"/>
          <a:lstStyle>
            <a:lvl1pPr algn="l" eaLnBrk="1" fontAlgn="auto" hangingPunct="1">
              <a:spcBef>
                <a:spcPts val="0"/>
              </a:spcBef>
              <a:spcAft>
                <a:spcPts val="0"/>
              </a:spcAft>
              <a:defRPr sz="1200">
                <a:latin typeface="+mn-lt"/>
                <a:cs typeface="+mn-cs"/>
              </a:defRPr>
            </a:lvl1pPr>
          </a:lstStyle>
          <a:p>
            <a:pPr>
              <a:defRPr/>
            </a:pPr>
            <a:endParaRPr lang="en-US" dirty="0"/>
          </a:p>
        </p:txBody>
      </p:sp>
      <p:sp>
        <p:nvSpPr>
          <p:cNvPr id="3" name="Date Placeholder 2">
            <a:extLst>
              <a:ext uri="{FF2B5EF4-FFF2-40B4-BE49-F238E27FC236}">
                <a16:creationId xmlns:a16="http://schemas.microsoft.com/office/drawing/2014/main" id="{ECE204EC-C09F-3D79-E995-248F80568761}"/>
              </a:ext>
            </a:extLst>
          </p:cNvPr>
          <p:cNvSpPr>
            <a:spLocks noGrp="1"/>
          </p:cNvSpPr>
          <p:nvPr>
            <p:ph type="dt" idx="1"/>
          </p:nvPr>
        </p:nvSpPr>
        <p:spPr>
          <a:xfrm>
            <a:off x="3970338" y="0"/>
            <a:ext cx="3038475" cy="465138"/>
          </a:xfrm>
          <a:prstGeom prst="rect">
            <a:avLst/>
          </a:prstGeom>
        </p:spPr>
        <p:txBody>
          <a:bodyPr vert="horz" lIns="93177" tIns="46589" rIns="93177" bIns="46589" rtlCol="0"/>
          <a:lstStyle>
            <a:lvl1pPr algn="r" eaLnBrk="1" fontAlgn="auto" hangingPunct="1">
              <a:spcBef>
                <a:spcPts val="0"/>
              </a:spcBef>
              <a:spcAft>
                <a:spcPts val="0"/>
              </a:spcAft>
              <a:defRPr sz="1200">
                <a:latin typeface="+mn-lt"/>
                <a:cs typeface="+mn-cs"/>
              </a:defRPr>
            </a:lvl1pPr>
          </a:lstStyle>
          <a:p>
            <a:pPr>
              <a:defRPr/>
            </a:pPr>
            <a:fld id="{768073E7-EB55-401E-ABDD-AF7521D2452C}" type="datetimeFigureOut">
              <a:rPr lang="en-US"/>
              <a:pPr>
                <a:defRPr/>
              </a:pPr>
              <a:t>5/2/2024</a:t>
            </a:fld>
            <a:endParaRPr lang="en-US" dirty="0"/>
          </a:p>
        </p:txBody>
      </p:sp>
      <p:sp>
        <p:nvSpPr>
          <p:cNvPr id="4" name="Slide Image Placeholder 3">
            <a:extLst>
              <a:ext uri="{FF2B5EF4-FFF2-40B4-BE49-F238E27FC236}">
                <a16:creationId xmlns:a16="http://schemas.microsoft.com/office/drawing/2014/main" id="{724C1240-BAE4-9854-5F2B-C6D5385B4899}"/>
              </a:ext>
            </a:extLst>
          </p:cNvPr>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dirty="0"/>
          </a:p>
        </p:txBody>
      </p:sp>
      <p:sp>
        <p:nvSpPr>
          <p:cNvPr id="5" name="Notes Placeholder 4">
            <a:extLst>
              <a:ext uri="{FF2B5EF4-FFF2-40B4-BE49-F238E27FC236}">
                <a16:creationId xmlns:a16="http://schemas.microsoft.com/office/drawing/2014/main" id="{DF890FDB-7069-28A7-5C7E-FFE7E6082898}"/>
              </a:ext>
            </a:extLst>
          </p:cNvPr>
          <p:cNvSpPr>
            <a:spLocks noGrp="1"/>
          </p:cNvSpPr>
          <p:nvPr>
            <p:ph type="body" sz="quarter" idx="3"/>
          </p:nvPr>
        </p:nvSpPr>
        <p:spPr>
          <a:xfrm>
            <a:off x="701675" y="4416425"/>
            <a:ext cx="5607050" cy="4183063"/>
          </a:xfrm>
          <a:prstGeom prst="rect">
            <a:avLst/>
          </a:prstGeom>
        </p:spPr>
        <p:txBody>
          <a:bodyPr vert="horz" lIns="93177" tIns="46589" rIns="93177" bIns="46589"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0C95E8E0-893A-C4B7-C533-EA55F54BC1E6}"/>
              </a:ext>
            </a:extLst>
          </p:cNvPr>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eaLnBrk="1" fontAlgn="auto" hangingPunct="1">
              <a:spcBef>
                <a:spcPts val="0"/>
              </a:spcBef>
              <a:spcAft>
                <a:spcPts val="0"/>
              </a:spcAft>
              <a:defRPr sz="1200">
                <a:latin typeface="+mn-lt"/>
                <a:cs typeface="+mn-cs"/>
              </a:defRPr>
            </a:lvl1pPr>
          </a:lstStyle>
          <a:p>
            <a:pPr>
              <a:defRPr/>
            </a:pPr>
            <a:endParaRPr lang="en-US" dirty="0"/>
          </a:p>
        </p:txBody>
      </p:sp>
      <p:sp>
        <p:nvSpPr>
          <p:cNvPr id="7" name="Slide Number Placeholder 6">
            <a:extLst>
              <a:ext uri="{FF2B5EF4-FFF2-40B4-BE49-F238E27FC236}">
                <a16:creationId xmlns:a16="http://schemas.microsoft.com/office/drawing/2014/main" id="{6401C91A-DEB9-3B55-090E-B0817830E800}"/>
              </a:ext>
            </a:extLst>
          </p:cNvPr>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eaLnBrk="1" fontAlgn="auto" hangingPunct="1">
              <a:spcBef>
                <a:spcPts val="0"/>
              </a:spcBef>
              <a:spcAft>
                <a:spcPts val="0"/>
              </a:spcAft>
              <a:defRPr sz="1200">
                <a:latin typeface="+mn-lt"/>
                <a:cs typeface="+mn-cs"/>
              </a:defRPr>
            </a:lvl1pPr>
          </a:lstStyle>
          <a:p>
            <a:pPr>
              <a:defRPr/>
            </a:pPr>
            <a:fld id="{9E99CE6C-60F5-4796-9AA0-382717934D4B}"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a:extLst>
              <a:ext uri="{FF2B5EF4-FFF2-40B4-BE49-F238E27FC236}">
                <a16:creationId xmlns:a16="http://schemas.microsoft.com/office/drawing/2014/main" id="{52F1197E-EFB3-5BAA-3010-840719969FE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a:extLst>
              <a:ext uri="{FF2B5EF4-FFF2-40B4-BE49-F238E27FC236}">
                <a16:creationId xmlns:a16="http://schemas.microsoft.com/office/drawing/2014/main" id="{BB834C93-D261-EC7E-6C75-644A931D6A1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In these informational slides we will go over how to successfully prepare the budget narrative portion of your EIR application.  </a:t>
            </a:r>
          </a:p>
          <a:p>
            <a:pPr eaLnBrk="1" hangingPunct="1"/>
            <a:endParaRPr lang="en-US" altLang="en-US" dirty="0"/>
          </a:p>
          <a:p>
            <a:pPr eaLnBrk="1" hangingPunct="1"/>
            <a:r>
              <a:rPr lang="en-US" altLang="en-US" dirty="0"/>
              <a:t>If you are planning to apply to EIR, you should read carefully the specific notice inviting applications (NIA) and the specific application package for the competition to which you are applying.  These slides are for information purposes only, and applicants should rely upon the NIA for the official competition requirements.</a:t>
            </a:r>
          </a:p>
        </p:txBody>
      </p:sp>
      <p:sp>
        <p:nvSpPr>
          <p:cNvPr id="4" name="Slide Number Placeholder 3">
            <a:extLst>
              <a:ext uri="{FF2B5EF4-FFF2-40B4-BE49-F238E27FC236}">
                <a16:creationId xmlns:a16="http://schemas.microsoft.com/office/drawing/2014/main" id="{E3303103-3908-DFDC-2540-653A56BD3E7A}"/>
              </a:ext>
            </a:extLst>
          </p:cNvPr>
          <p:cNvSpPr>
            <a:spLocks noGrp="1"/>
          </p:cNvSpPr>
          <p:nvPr>
            <p:ph type="sldNum" sz="quarter" idx="5"/>
          </p:nvPr>
        </p:nvSpPr>
        <p:spPr/>
        <p:txBody>
          <a:bodyPr/>
          <a:lstStyle/>
          <a:p>
            <a:pPr>
              <a:defRPr/>
            </a:pPr>
            <a:fld id="{79E38DC6-A15A-434C-B1E3-E450B35115B5}"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ED65EF77-8503-898A-AF49-8D4566985E8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a:extLst>
              <a:ext uri="{FF2B5EF4-FFF2-40B4-BE49-F238E27FC236}">
                <a16:creationId xmlns:a16="http://schemas.microsoft.com/office/drawing/2014/main" id="{EFDCF0FD-A68A-185D-81B2-542900579830}"/>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 </a:t>
            </a:r>
          </a:p>
        </p:txBody>
      </p:sp>
      <p:sp>
        <p:nvSpPr>
          <p:cNvPr id="4" name="Slide Number Placeholder 3">
            <a:extLst>
              <a:ext uri="{FF2B5EF4-FFF2-40B4-BE49-F238E27FC236}">
                <a16:creationId xmlns:a16="http://schemas.microsoft.com/office/drawing/2014/main" id="{A19E946C-FCF8-3EBF-E5F5-5DA4BC5160F1}"/>
              </a:ext>
            </a:extLst>
          </p:cNvPr>
          <p:cNvSpPr>
            <a:spLocks noGrp="1"/>
          </p:cNvSpPr>
          <p:nvPr>
            <p:ph type="sldNum" sz="quarter" idx="5"/>
          </p:nvPr>
        </p:nvSpPr>
        <p:spPr/>
        <p:txBody>
          <a:bodyPr/>
          <a:lstStyle/>
          <a:p>
            <a:pPr>
              <a:defRPr/>
            </a:pPr>
            <a:fld id="{E296EF6E-1084-430B-BC8F-C52823DF4CB6}" type="slidenum">
              <a:rPr lang="en-US" smtClean="0"/>
              <a:pPr>
                <a:defRPr/>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28C4B576-E744-73DF-6A6C-668CC321FB79}"/>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E5502AB7-D63C-048F-7A92-CE2D98685931}"/>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p>
        </p:txBody>
      </p:sp>
      <p:sp>
        <p:nvSpPr>
          <p:cNvPr id="4" name="Slide Number Placeholder 3">
            <a:extLst>
              <a:ext uri="{FF2B5EF4-FFF2-40B4-BE49-F238E27FC236}">
                <a16:creationId xmlns:a16="http://schemas.microsoft.com/office/drawing/2014/main" id="{039873F0-5ABD-36ED-EB97-D1BC52BD42FD}"/>
              </a:ext>
            </a:extLst>
          </p:cNvPr>
          <p:cNvSpPr>
            <a:spLocks noGrp="1"/>
          </p:cNvSpPr>
          <p:nvPr>
            <p:ph type="sldNum" sz="quarter" idx="5"/>
          </p:nvPr>
        </p:nvSpPr>
        <p:spPr/>
        <p:txBody>
          <a:bodyPr/>
          <a:lstStyle/>
          <a:p>
            <a:pPr>
              <a:defRPr/>
            </a:pPr>
            <a:fld id="{735A36F1-67F3-466F-8E75-F35879023376}" type="slidenum">
              <a:rPr lang="en-US" smtClean="0"/>
              <a:pPr>
                <a:defRPr/>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en-US" dirty="0"/>
              <a:t>This slide provides an example of the detail needed for a breakdown of ONE individual contract in the Contractual section of your budget narrative. </a:t>
            </a:r>
          </a:p>
          <a:p>
            <a:endParaRPr lang="en-US" dirty="0"/>
          </a:p>
        </p:txBody>
      </p:sp>
      <p:sp>
        <p:nvSpPr>
          <p:cNvPr id="4" name="Slide Number Placeholder 3"/>
          <p:cNvSpPr>
            <a:spLocks noGrp="1"/>
          </p:cNvSpPr>
          <p:nvPr>
            <p:ph type="sldNum" sz="quarter" idx="5"/>
          </p:nvPr>
        </p:nvSpPr>
        <p:spPr/>
        <p:txBody>
          <a:bodyPr/>
          <a:lstStyle/>
          <a:p>
            <a:pPr>
              <a:defRPr/>
            </a:pPr>
            <a:fld id="{9E99CE6C-60F5-4796-9AA0-382717934D4B}" type="slidenum">
              <a:rPr lang="en-US" smtClean="0"/>
              <a:pPr>
                <a:defRPr/>
              </a:pPr>
              <a:t>12</a:t>
            </a:fld>
            <a:endParaRPr lang="en-US" dirty="0"/>
          </a:p>
        </p:txBody>
      </p:sp>
    </p:spTree>
    <p:extLst>
      <p:ext uri="{BB962C8B-B14F-4D97-AF65-F5344CB8AC3E}">
        <p14:creationId xmlns:p14="http://schemas.microsoft.com/office/powerpoint/2010/main" val="38744232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120FBC98-3292-43BE-1D1D-5550FA39F1D9}"/>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0E556416-AF75-9537-D79A-B3BE3684D11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In Other, do not include costs that are included in the indirect cost rate. </a:t>
            </a:r>
          </a:p>
        </p:txBody>
      </p:sp>
      <p:sp>
        <p:nvSpPr>
          <p:cNvPr id="4" name="Slide Number Placeholder 3">
            <a:extLst>
              <a:ext uri="{FF2B5EF4-FFF2-40B4-BE49-F238E27FC236}">
                <a16:creationId xmlns:a16="http://schemas.microsoft.com/office/drawing/2014/main" id="{3118A1BE-8AAA-ACCB-31BC-F65E7F3ACCE3}"/>
              </a:ext>
            </a:extLst>
          </p:cNvPr>
          <p:cNvSpPr>
            <a:spLocks noGrp="1"/>
          </p:cNvSpPr>
          <p:nvPr>
            <p:ph type="sldNum" sz="quarter" idx="5"/>
          </p:nvPr>
        </p:nvSpPr>
        <p:spPr/>
        <p:txBody>
          <a:bodyPr/>
          <a:lstStyle/>
          <a:p>
            <a:pPr>
              <a:defRPr/>
            </a:pPr>
            <a:fld id="{27BE531E-6E55-44C7-B810-A04B307EBC7E}" type="slidenum">
              <a:rPr lang="en-US" smtClean="0"/>
              <a:pPr>
                <a:defRPr/>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A7625BB6-4BD0-2A58-7CBD-4C8CE5843A6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a:extLst>
              <a:ext uri="{FF2B5EF4-FFF2-40B4-BE49-F238E27FC236}">
                <a16:creationId xmlns:a16="http://schemas.microsoft.com/office/drawing/2014/main" id="{4E3886EF-96FA-6BC6-D2F7-6282F5792B3B}"/>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p>
        </p:txBody>
      </p:sp>
      <p:sp>
        <p:nvSpPr>
          <p:cNvPr id="4" name="Slide Number Placeholder 3">
            <a:extLst>
              <a:ext uri="{FF2B5EF4-FFF2-40B4-BE49-F238E27FC236}">
                <a16:creationId xmlns:a16="http://schemas.microsoft.com/office/drawing/2014/main" id="{26C52431-C3AF-62EE-3750-8861C49B16F3}"/>
              </a:ext>
            </a:extLst>
          </p:cNvPr>
          <p:cNvSpPr>
            <a:spLocks noGrp="1"/>
          </p:cNvSpPr>
          <p:nvPr>
            <p:ph type="sldNum" sz="quarter" idx="5"/>
          </p:nvPr>
        </p:nvSpPr>
        <p:spPr/>
        <p:txBody>
          <a:bodyPr/>
          <a:lstStyle/>
          <a:p>
            <a:pPr>
              <a:defRPr/>
            </a:pPr>
            <a:fld id="{EDB0AB55-4EC9-4F69-99E4-03F3AC1CEBE4}" type="slidenum">
              <a:rPr lang="en-US" smtClean="0"/>
              <a:pPr>
                <a:defRPr/>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A9F905B8-B6F6-979D-5746-E462A5F9228C}"/>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51DBDEB9-6D40-78C3-F490-015C3174FC3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 </a:t>
            </a:r>
          </a:p>
        </p:txBody>
      </p:sp>
      <p:sp>
        <p:nvSpPr>
          <p:cNvPr id="4" name="Slide Number Placeholder 3">
            <a:extLst>
              <a:ext uri="{FF2B5EF4-FFF2-40B4-BE49-F238E27FC236}">
                <a16:creationId xmlns:a16="http://schemas.microsoft.com/office/drawing/2014/main" id="{371D572B-4361-EA72-83FD-68234EF87D4B}"/>
              </a:ext>
            </a:extLst>
          </p:cNvPr>
          <p:cNvSpPr>
            <a:spLocks noGrp="1"/>
          </p:cNvSpPr>
          <p:nvPr>
            <p:ph type="sldNum" sz="quarter" idx="5"/>
          </p:nvPr>
        </p:nvSpPr>
        <p:spPr/>
        <p:txBody>
          <a:bodyPr/>
          <a:lstStyle/>
          <a:p>
            <a:pPr>
              <a:defRPr/>
            </a:pPr>
            <a:fld id="{74CC82F2-6325-44AD-970F-42B4EFE60514}" type="slidenum">
              <a:rPr lang="en-US" smtClean="0"/>
              <a:pPr>
                <a:defRPr/>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7390C01B-0CF3-ED1D-3778-CD4A68D5C48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a:extLst>
              <a:ext uri="{FF2B5EF4-FFF2-40B4-BE49-F238E27FC236}">
                <a16:creationId xmlns:a16="http://schemas.microsoft.com/office/drawing/2014/main" id="{48906CE0-7279-229B-954E-B45FD54FD49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The same ED 524 budget line items from the federal budget are also included in your matching budget and need to be detailed in your budget narrative as well. </a:t>
            </a:r>
          </a:p>
          <a:p>
            <a:pPr eaLnBrk="1" hangingPunct="1"/>
            <a:endParaRPr lang="en-US" altLang="en-US" dirty="0"/>
          </a:p>
          <a:p>
            <a:pPr eaLnBrk="1" hangingPunct="1"/>
            <a:r>
              <a:rPr lang="en-US" altLang="en-US" dirty="0"/>
              <a:t>These informational slides provided an overview of the level of detail and information that you are encouraged to provide in the budget you submit with your application.  There are other informational slides available that are relevant to other aspects of the application, as well a submission procedures and tips.</a:t>
            </a:r>
          </a:p>
          <a:p>
            <a:pPr eaLnBrk="1" hangingPunct="1"/>
            <a:endParaRPr lang="en-US" altLang="en-US" dirty="0"/>
          </a:p>
        </p:txBody>
      </p:sp>
      <p:sp>
        <p:nvSpPr>
          <p:cNvPr id="4" name="Slide Number Placeholder 3">
            <a:extLst>
              <a:ext uri="{FF2B5EF4-FFF2-40B4-BE49-F238E27FC236}">
                <a16:creationId xmlns:a16="http://schemas.microsoft.com/office/drawing/2014/main" id="{E2B88C7D-5870-B915-E45B-5D0921030804}"/>
              </a:ext>
            </a:extLst>
          </p:cNvPr>
          <p:cNvSpPr>
            <a:spLocks noGrp="1"/>
          </p:cNvSpPr>
          <p:nvPr>
            <p:ph type="sldNum" sz="quarter" idx="5"/>
          </p:nvPr>
        </p:nvSpPr>
        <p:spPr/>
        <p:txBody>
          <a:bodyPr/>
          <a:lstStyle/>
          <a:p>
            <a:pPr>
              <a:defRPr/>
            </a:pPr>
            <a:fld id="{E1F742DC-5D72-4AA5-9DB2-2CE2C676F3CB}" type="slidenum">
              <a:rPr lang="en-US" smtClean="0"/>
              <a:pPr>
                <a:defRPr/>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688C9E35-6DF4-64A1-EF26-59A2D262C0D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a:extLst>
              <a:ext uri="{FF2B5EF4-FFF2-40B4-BE49-F238E27FC236}">
                <a16:creationId xmlns:a16="http://schemas.microsoft.com/office/drawing/2014/main" id="{706B5E02-1B34-2C08-6EF9-9F466BBCCD9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p>
        </p:txBody>
      </p:sp>
      <p:sp>
        <p:nvSpPr>
          <p:cNvPr id="4" name="Slide Number Placeholder 3">
            <a:extLst>
              <a:ext uri="{FF2B5EF4-FFF2-40B4-BE49-F238E27FC236}">
                <a16:creationId xmlns:a16="http://schemas.microsoft.com/office/drawing/2014/main" id="{21039724-50C5-A6FE-2759-4F99E3A7784A}"/>
              </a:ext>
            </a:extLst>
          </p:cNvPr>
          <p:cNvSpPr>
            <a:spLocks noGrp="1"/>
          </p:cNvSpPr>
          <p:nvPr>
            <p:ph type="sldNum" sz="quarter" idx="5"/>
          </p:nvPr>
        </p:nvSpPr>
        <p:spPr/>
        <p:txBody>
          <a:bodyPr/>
          <a:lstStyle/>
          <a:p>
            <a:pPr>
              <a:defRPr/>
            </a:pPr>
            <a:fld id="{0DF6C82A-A576-4844-BAEB-97BD208A8CA0}" type="slidenum">
              <a:rPr lang="en-US" smtClean="0"/>
              <a:pPr>
                <a:defRPr/>
              </a:pPr>
              <a:t>17</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C609A826-7211-1EB9-4CD8-34969B9BEA0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725B8F94-C0FA-4F03-54EE-FD9D12845F2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p>
        </p:txBody>
      </p:sp>
      <p:sp>
        <p:nvSpPr>
          <p:cNvPr id="4" name="Slide Number Placeholder 3">
            <a:extLst>
              <a:ext uri="{FF2B5EF4-FFF2-40B4-BE49-F238E27FC236}">
                <a16:creationId xmlns:a16="http://schemas.microsoft.com/office/drawing/2014/main" id="{8DCD9628-FD33-10B0-0095-5316CACC950D}"/>
              </a:ext>
            </a:extLst>
          </p:cNvPr>
          <p:cNvSpPr>
            <a:spLocks noGrp="1"/>
          </p:cNvSpPr>
          <p:nvPr>
            <p:ph type="sldNum" sz="quarter" idx="5"/>
          </p:nvPr>
        </p:nvSpPr>
        <p:spPr/>
        <p:txBody>
          <a:bodyPr/>
          <a:lstStyle/>
          <a:p>
            <a:pPr>
              <a:defRPr/>
            </a:pPr>
            <a:fld id="{88C8CBEF-2322-4AFD-B0D6-E89A7700C13A}" type="slidenum">
              <a:rPr lang="en-US" smtClean="0"/>
              <a:pPr>
                <a:defRPr/>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6C53242D-5B8C-FA5F-2A34-E483E5E5738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5FDC80C9-7B2C-D9A5-7E70-7FC17F2BC0A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In expending and accounting for funds awarded under the EIR program, grantees must follow 2 CFR Part 200, the Uniform Administrative Requirements, Cost Principles, and Audit Requirements for Federal Awards (Uniform Guidance). </a:t>
            </a:r>
          </a:p>
          <a:p>
            <a:pPr eaLnBrk="1" hangingPunct="1"/>
            <a:endParaRPr lang="en-US" altLang="en-US" dirty="0"/>
          </a:p>
        </p:txBody>
      </p:sp>
      <p:sp>
        <p:nvSpPr>
          <p:cNvPr id="4" name="Slide Number Placeholder 3">
            <a:extLst>
              <a:ext uri="{FF2B5EF4-FFF2-40B4-BE49-F238E27FC236}">
                <a16:creationId xmlns:a16="http://schemas.microsoft.com/office/drawing/2014/main" id="{D6FAE78C-2EEF-F497-D893-724696FD6D91}"/>
              </a:ext>
            </a:extLst>
          </p:cNvPr>
          <p:cNvSpPr>
            <a:spLocks noGrp="1"/>
          </p:cNvSpPr>
          <p:nvPr>
            <p:ph type="sldNum" sz="quarter" idx="5"/>
          </p:nvPr>
        </p:nvSpPr>
        <p:spPr/>
        <p:txBody>
          <a:bodyPr/>
          <a:lstStyle/>
          <a:p>
            <a:pPr>
              <a:defRPr/>
            </a:pPr>
            <a:fld id="{1C0A3425-2BB1-439C-8C4C-851FAE0DD73F}" type="slidenum">
              <a:rPr lang="en-US" smtClean="0"/>
              <a:pPr>
                <a:defRPr/>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A8413C79-2E03-2A71-72F0-F6501059B85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7DAE6ACD-6868-4CA8-F3F3-53ADC6EA8C5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p>
        </p:txBody>
      </p:sp>
      <p:sp>
        <p:nvSpPr>
          <p:cNvPr id="4" name="Slide Number Placeholder 3">
            <a:extLst>
              <a:ext uri="{FF2B5EF4-FFF2-40B4-BE49-F238E27FC236}">
                <a16:creationId xmlns:a16="http://schemas.microsoft.com/office/drawing/2014/main" id="{4533CA1D-40E9-39FB-97B4-7E719405EB55}"/>
              </a:ext>
            </a:extLst>
          </p:cNvPr>
          <p:cNvSpPr>
            <a:spLocks noGrp="1"/>
          </p:cNvSpPr>
          <p:nvPr>
            <p:ph type="sldNum" sz="quarter" idx="5"/>
          </p:nvPr>
        </p:nvSpPr>
        <p:spPr/>
        <p:txBody>
          <a:bodyPr/>
          <a:lstStyle/>
          <a:p>
            <a:pPr>
              <a:defRPr/>
            </a:pPr>
            <a:fld id="{04D8A84F-2BF6-4F39-B1A2-2F7FF88D8224}" type="slidenum">
              <a:rPr lang="en-US" smtClean="0"/>
              <a:pPr>
                <a:defRPr/>
              </a:pPr>
              <a:t>4</a:t>
            </a:fld>
            <a:endParaRPr lang="en-US" dirty="0"/>
          </a:p>
        </p:txBody>
      </p:sp>
    </p:spTree>
    <p:extLst>
      <p:ext uri="{BB962C8B-B14F-4D97-AF65-F5344CB8AC3E}">
        <p14:creationId xmlns:p14="http://schemas.microsoft.com/office/powerpoint/2010/main" val="1597422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48E54195-E9BD-D1D3-FF24-BB03D9DB1D7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41161DE8-38F9-90E7-78D3-6E902BCB0800}"/>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When filling out the budget narrative, you need to organize it into sections using the budget line items from the ED 524 Budget Form. </a:t>
            </a:r>
          </a:p>
          <a:p>
            <a:pPr eaLnBrk="1" hangingPunct="1"/>
            <a:endParaRPr lang="en-US" altLang="en-US" dirty="0"/>
          </a:p>
          <a:p>
            <a:pPr eaLnBrk="1" hangingPunct="1"/>
            <a:r>
              <a:rPr lang="en-US" altLang="en-US" dirty="0"/>
              <a:t>Providing the </a:t>
            </a:r>
            <a:r>
              <a:rPr lang="en-US" altLang="en-US" b="1" dirty="0"/>
              <a:t>necessary level of detail</a:t>
            </a:r>
            <a:r>
              <a:rPr lang="en-US" altLang="en-US" dirty="0"/>
              <a:t> is key when preparing your EIR budget.  We will now provide an overview of each specific budgetary ED 524 line item and what specific information to include under each budget line item.</a:t>
            </a:r>
          </a:p>
          <a:p>
            <a:pPr eaLnBrk="1" hangingPunct="1"/>
            <a:endParaRPr lang="en-US" altLang="en-US" dirty="0"/>
          </a:p>
          <a:p>
            <a:pPr eaLnBrk="1" hangingPunct="1"/>
            <a:r>
              <a:rPr lang="en-US" altLang="en-US" dirty="0"/>
              <a:t>For personnel, individuals listed in the budget narrative should clearly correspond to the  project narrative in a way that makes clear the relevance of each proposed staff person to the proposed project. </a:t>
            </a:r>
          </a:p>
        </p:txBody>
      </p:sp>
      <p:sp>
        <p:nvSpPr>
          <p:cNvPr id="4" name="Slide Number Placeholder 3">
            <a:extLst>
              <a:ext uri="{FF2B5EF4-FFF2-40B4-BE49-F238E27FC236}">
                <a16:creationId xmlns:a16="http://schemas.microsoft.com/office/drawing/2014/main" id="{2B3B54E5-26F8-237F-4C61-C7858322DCD1}"/>
              </a:ext>
            </a:extLst>
          </p:cNvPr>
          <p:cNvSpPr>
            <a:spLocks noGrp="1"/>
          </p:cNvSpPr>
          <p:nvPr>
            <p:ph type="sldNum" sz="quarter" idx="5"/>
          </p:nvPr>
        </p:nvSpPr>
        <p:spPr/>
        <p:txBody>
          <a:bodyPr/>
          <a:lstStyle/>
          <a:p>
            <a:pPr>
              <a:defRPr/>
            </a:pPr>
            <a:fld id="{57B3668B-0E89-47BC-801D-68368E237915}" type="slidenum">
              <a:rPr lang="en-US" smtClean="0"/>
              <a:pPr>
                <a:defRPr/>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en-US" dirty="0"/>
              <a:t>On this slide, we provide an example of the detail we are looking for regarding the Personnel and Fringe sections of your budget narrative. For each Personnel position, the base salary, wages received for their work on the grant, and FTE on the grant are all required so that the math can be verified and the costs assessed for reasonableness. </a:t>
            </a:r>
          </a:p>
          <a:p>
            <a:endParaRPr lang="en-US" dirty="0"/>
          </a:p>
        </p:txBody>
      </p:sp>
      <p:sp>
        <p:nvSpPr>
          <p:cNvPr id="4" name="Slide Number Placeholder 3"/>
          <p:cNvSpPr>
            <a:spLocks noGrp="1"/>
          </p:cNvSpPr>
          <p:nvPr>
            <p:ph type="sldNum" sz="quarter" idx="5"/>
          </p:nvPr>
        </p:nvSpPr>
        <p:spPr/>
        <p:txBody>
          <a:bodyPr/>
          <a:lstStyle/>
          <a:p>
            <a:pPr>
              <a:defRPr/>
            </a:pPr>
            <a:fld id="{9E99CE6C-60F5-4796-9AA0-382717934D4B}" type="slidenum">
              <a:rPr lang="en-US" smtClean="0"/>
              <a:pPr>
                <a:defRPr/>
              </a:pPr>
              <a:t>6</a:t>
            </a:fld>
            <a:endParaRPr lang="en-US" dirty="0"/>
          </a:p>
        </p:txBody>
      </p:sp>
    </p:spTree>
    <p:extLst>
      <p:ext uri="{BB962C8B-B14F-4D97-AF65-F5344CB8AC3E}">
        <p14:creationId xmlns:p14="http://schemas.microsoft.com/office/powerpoint/2010/main" val="12547095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A3FD982F-EC24-0F7D-A257-83F36FC5416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4337E30F-E8FE-408A-D6FC-1AEFA220193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Include travel of persons such as consultants on line 6. </a:t>
            </a:r>
          </a:p>
        </p:txBody>
      </p:sp>
      <p:sp>
        <p:nvSpPr>
          <p:cNvPr id="4" name="Slide Number Placeholder 3">
            <a:extLst>
              <a:ext uri="{FF2B5EF4-FFF2-40B4-BE49-F238E27FC236}">
                <a16:creationId xmlns:a16="http://schemas.microsoft.com/office/drawing/2014/main" id="{49688BAB-9535-3466-E9E4-0DEEECAAAB9E}"/>
              </a:ext>
            </a:extLst>
          </p:cNvPr>
          <p:cNvSpPr>
            <a:spLocks noGrp="1"/>
          </p:cNvSpPr>
          <p:nvPr>
            <p:ph type="sldNum" sz="quarter" idx="5"/>
          </p:nvPr>
        </p:nvSpPr>
        <p:spPr/>
        <p:txBody>
          <a:bodyPr/>
          <a:lstStyle/>
          <a:p>
            <a:pPr>
              <a:defRPr/>
            </a:pPr>
            <a:fld id="{D5CC0D5E-8B2F-4694-95D8-858C1270E6C8}"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en-US" dirty="0"/>
              <a:t>On this slide, we provide an example of the detail we are looking for regarding the Travel section of your budget narrative. For each trip, a breakdown of the unit cost of each trip is needed (i.e. airfare, hotel costs, parking, per diem, taxi costs, and mileage). After that, the number of each type of trip and the resulting cost calculation will be needed. </a:t>
            </a:r>
          </a:p>
          <a:p>
            <a:endParaRPr lang="en-US" dirty="0"/>
          </a:p>
        </p:txBody>
      </p:sp>
      <p:sp>
        <p:nvSpPr>
          <p:cNvPr id="4" name="Slide Number Placeholder 3"/>
          <p:cNvSpPr>
            <a:spLocks noGrp="1"/>
          </p:cNvSpPr>
          <p:nvPr>
            <p:ph type="sldNum" sz="quarter" idx="5"/>
          </p:nvPr>
        </p:nvSpPr>
        <p:spPr/>
        <p:txBody>
          <a:bodyPr/>
          <a:lstStyle/>
          <a:p>
            <a:pPr>
              <a:defRPr/>
            </a:pPr>
            <a:fld id="{9E99CE6C-60F5-4796-9AA0-382717934D4B}" type="slidenum">
              <a:rPr lang="en-US" smtClean="0"/>
              <a:pPr>
                <a:defRPr/>
              </a:pPr>
              <a:t>8</a:t>
            </a:fld>
            <a:endParaRPr lang="en-US" dirty="0"/>
          </a:p>
        </p:txBody>
      </p:sp>
    </p:spTree>
    <p:extLst>
      <p:ext uri="{BB962C8B-B14F-4D97-AF65-F5344CB8AC3E}">
        <p14:creationId xmlns:p14="http://schemas.microsoft.com/office/powerpoint/2010/main" val="9954420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BEA98FEF-263C-C07B-FC12-11DFE174E0B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a:extLst>
              <a:ext uri="{FF2B5EF4-FFF2-40B4-BE49-F238E27FC236}">
                <a16:creationId xmlns:a16="http://schemas.microsoft.com/office/drawing/2014/main" id="{FE3F92F1-4FE7-38A9-AC5F-2A69915B68F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p>
        </p:txBody>
      </p:sp>
      <p:sp>
        <p:nvSpPr>
          <p:cNvPr id="4" name="Slide Number Placeholder 3">
            <a:extLst>
              <a:ext uri="{FF2B5EF4-FFF2-40B4-BE49-F238E27FC236}">
                <a16:creationId xmlns:a16="http://schemas.microsoft.com/office/drawing/2014/main" id="{52F5AD54-8C93-4669-2416-439C80BC5292}"/>
              </a:ext>
            </a:extLst>
          </p:cNvPr>
          <p:cNvSpPr>
            <a:spLocks noGrp="1"/>
          </p:cNvSpPr>
          <p:nvPr>
            <p:ph type="sldNum" sz="quarter" idx="5"/>
          </p:nvPr>
        </p:nvSpPr>
        <p:spPr/>
        <p:txBody>
          <a:bodyPr/>
          <a:lstStyle/>
          <a:p>
            <a:pPr>
              <a:defRPr/>
            </a:pPr>
            <a:fld id="{DB35D069-B041-4609-ADDE-34532ABB3458}"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9" name="Rectangle 8"/>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0" y="2226503"/>
            <a:ext cx="5917679" cy="2550877"/>
          </a:xfrm>
        </p:spPr>
        <p:txBody>
          <a:bodyPr anchor="b"/>
          <a:lstStyle>
            <a:lvl1pPr>
              <a:defRPr sz="4800"/>
            </a:lvl1pPr>
          </a:lstStyle>
          <a:p>
            <a:r>
              <a:rPr lang="en-US"/>
              <a:t>Click to edit Master title style</a:t>
            </a:r>
            <a:endParaRPr lang="en-US" dirty="0"/>
          </a:p>
        </p:txBody>
      </p:sp>
      <p:sp>
        <p:nvSpPr>
          <p:cNvPr id="3" name="Subtitle 2"/>
          <p:cNvSpPr>
            <a:spLocks noGrp="1"/>
          </p:cNvSpPr>
          <p:nvPr>
            <p:ph type="subTitle" idx="1"/>
          </p:nvPr>
        </p:nvSpPr>
        <p:spPr>
          <a:xfrm>
            <a:off x="866440" y="4777380"/>
            <a:ext cx="5917679"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7498080" y="1828800"/>
            <a:ext cx="990599" cy="228659"/>
          </a:xfrm>
        </p:spPr>
        <p:txBody>
          <a:bodyPr anchor="t"/>
          <a:lstStyle>
            <a:lvl1pPr algn="l">
              <a:defRPr b="0" i="0">
                <a:solidFill>
                  <a:schemeClr val="bg1">
                    <a:alpha val="60000"/>
                  </a:schemeClr>
                </a:solidFill>
              </a:defRPr>
            </a:lvl1pPr>
          </a:lstStyle>
          <a:p>
            <a:fld id="{AF8DD645-B9B4-46EE-B031-35C24A448A04}" type="datetimeFigureOut">
              <a:rPr lang="en-US" dirty="0"/>
              <a:t>5/2/2024</a:t>
            </a:fld>
            <a:endParaRPr lang="en-US" dirty="0"/>
          </a:p>
        </p:txBody>
      </p:sp>
      <p:sp>
        <p:nvSpPr>
          <p:cNvPr id="5" name="Footer Placeholder 4"/>
          <p:cNvSpPr>
            <a:spLocks noGrp="1"/>
          </p:cNvSpPr>
          <p:nvPr>
            <p:ph type="ftr" sz="quarter" idx="11"/>
          </p:nvPr>
        </p:nvSpPr>
        <p:spPr bwMode="gray">
          <a:xfrm rot="5400000">
            <a:off x="6236208" y="3264408"/>
            <a:ext cx="3859795" cy="228660"/>
          </a:xfrm>
        </p:spPr>
        <p:txBody>
          <a:bodyPr/>
          <a:lstStyle>
            <a:lvl1pPr>
              <a:defRPr b="0" i="0">
                <a:solidFill>
                  <a:schemeClr val="bg1">
                    <a:alpha val="60000"/>
                  </a:schemeClr>
                </a:solidFill>
              </a:defRPr>
            </a:lvl1pPr>
          </a:lstStyle>
          <a:p>
            <a:r>
              <a:rPr lang="en-US" dirty="0"/>
              <a:t>
              </a:t>
            </a:r>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8"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3841150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Rectangle 15"/>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4961454"/>
            <a:ext cx="642200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bwMode="gray">
          <a:xfrm>
            <a:off x="866440" y="5528192"/>
            <a:ext cx="6422004"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059E700-EF95-463F-B75A-2CDEC15C5A37}" type="datetimeFigureOut">
              <a:rPr lang="en-US" dirty="0"/>
              <a:t>5/2/2024</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2504340031"/>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927100"/>
            <a:ext cx="6422005" cy="1692720"/>
          </a:xfrm>
        </p:spPr>
        <p:txBody>
          <a:bodyPr/>
          <a:lstStyle>
            <a:lvl1pPr>
              <a:defRPr sz="3600"/>
            </a:lvl1pPr>
          </a:lstStyle>
          <a:p>
            <a:r>
              <a:rPr lang="en-US"/>
              <a:t>Click to edit Master title style</a:t>
            </a:r>
            <a:endParaRPr lang="en-US" dirty="0"/>
          </a:p>
        </p:txBody>
      </p:sp>
      <p:sp>
        <p:nvSpPr>
          <p:cNvPr id="13" name="Text Placeholder 3"/>
          <p:cNvSpPr>
            <a:spLocks noGrp="1"/>
          </p:cNvSpPr>
          <p:nvPr>
            <p:ph type="body" sz="half" idx="2"/>
          </p:nvPr>
        </p:nvSpPr>
        <p:spPr>
          <a:xfrm>
            <a:off x="866440" y="3488023"/>
            <a:ext cx="6422005" cy="2536857"/>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857C6CC6-9B37-4318-8876-62F2332BE330}" type="datetimeFigureOut">
              <a:rPr lang="en-US" dirty="0"/>
              <a:t>5/2/2024</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1958659131"/>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10"/>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4"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3" name="TextBox 22"/>
          <p:cNvSpPr txBox="1"/>
          <p:nvPr/>
        </p:nvSpPr>
        <p:spPr bwMode="gray">
          <a:xfrm>
            <a:off x="647430" y="651690"/>
            <a:ext cx="601591"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14" name="TextBox 13"/>
          <p:cNvSpPr txBox="1"/>
          <p:nvPr/>
        </p:nvSpPr>
        <p:spPr bwMode="gray">
          <a:xfrm>
            <a:off x="7069418" y="2900292"/>
            <a:ext cx="619063"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128060" y="927099"/>
            <a:ext cx="6160385" cy="2882179"/>
          </a:xfrm>
        </p:spPr>
        <p:txBody>
          <a:bodyPr anchor="ctr"/>
          <a:lstStyle>
            <a:lvl1pPr>
              <a:defRPr sz="3600"/>
            </a:lvl1pPr>
          </a:lstStyle>
          <a:p>
            <a:r>
              <a:rPr lang="en-US"/>
              <a:t>Click to edit Master title style</a:t>
            </a:r>
            <a:endParaRPr lang="en-US" dirty="0"/>
          </a:p>
        </p:txBody>
      </p:sp>
      <p:sp>
        <p:nvSpPr>
          <p:cNvPr id="17" name="Text Placeholder 3"/>
          <p:cNvSpPr>
            <a:spLocks noGrp="1"/>
          </p:cNvSpPr>
          <p:nvPr>
            <p:ph type="body" sz="half" idx="13"/>
          </p:nvPr>
        </p:nvSpPr>
        <p:spPr bwMode="gray">
          <a:xfrm>
            <a:off x="1387278" y="3809278"/>
            <a:ext cx="5646143" cy="333113"/>
          </a:xfrm>
        </p:spPr>
        <p:txBody>
          <a:bodyPr>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2"/>
          </p:nvPr>
        </p:nvSpPr>
        <p:spPr>
          <a:xfrm>
            <a:off x="866440" y="5000816"/>
            <a:ext cx="6343673" cy="1010619"/>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171C7781-F104-4BD5-BC26-3DB2DD695986}" type="datetimeFigureOut">
              <a:rPr lang="en-US" dirty="0"/>
              <a:t>5/2/2024</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1948057709"/>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1588" y="0"/>
            <a:ext cx="9145588" cy="6860798"/>
            <a:chOff x="-1588" y="0"/>
            <a:chExt cx="9145588" cy="6860798"/>
          </a:xfrm>
        </p:grpSpPr>
        <p:sp>
          <p:nvSpPr>
            <p:cNvPr id="10" name="Rectangle 9"/>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2057400"/>
            <a:ext cx="6422005" cy="20955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866441" y="5024908"/>
            <a:ext cx="6422004" cy="994891"/>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BBB9AD0-4BAD-48BB-B06C-62CAB66B1652}" type="datetimeFigureOut">
              <a:rPr lang="en-US" dirty="0"/>
              <a:t>5/2/2024</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7" name="Rectangle 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3937283651"/>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423593" cy="709864"/>
          </a:xfrm>
        </p:spPr>
        <p:txBody>
          <a:bodyPr/>
          <a:lstStyle>
            <a:lvl1pPr>
              <a:defRPr sz="3200"/>
            </a:lvl1pPr>
          </a:lstStyle>
          <a:p>
            <a:r>
              <a:rPr lang="en-US"/>
              <a:t>Click to edit Master title style</a:t>
            </a:r>
            <a:endParaRPr lang="en-US" dirty="0"/>
          </a:p>
        </p:txBody>
      </p:sp>
      <p:sp>
        <p:nvSpPr>
          <p:cNvPr id="3" name="Text Placeholder 2"/>
          <p:cNvSpPr>
            <a:spLocks noGrp="1"/>
          </p:cNvSpPr>
          <p:nvPr>
            <p:ph type="body" idx="1"/>
          </p:nvPr>
        </p:nvSpPr>
        <p:spPr>
          <a:xfrm>
            <a:off x="866440" y="2489200"/>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2" name="Text Placeholder 3"/>
          <p:cNvSpPr>
            <a:spLocks noGrp="1"/>
          </p:cNvSpPr>
          <p:nvPr>
            <p:ph type="body" sz="half" idx="15"/>
          </p:nvPr>
        </p:nvSpPr>
        <p:spPr>
          <a:xfrm>
            <a:off x="866440" y="3147164"/>
            <a:ext cx="2313432"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405614"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Text Placeholder 3"/>
          <p:cNvSpPr>
            <a:spLocks noGrp="1"/>
          </p:cNvSpPr>
          <p:nvPr>
            <p:ph type="body" sz="half" idx="16"/>
          </p:nvPr>
        </p:nvSpPr>
        <p:spPr>
          <a:xfrm>
            <a:off x="3408471" y="3147164"/>
            <a:ext cx="2318918"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958642"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4" name="Text Placeholder 3"/>
          <p:cNvSpPr>
            <a:spLocks noGrp="1"/>
          </p:cNvSpPr>
          <p:nvPr>
            <p:ph type="body" sz="half" idx="17"/>
          </p:nvPr>
        </p:nvSpPr>
        <p:spPr>
          <a:xfrm>
            <a:off x="5960935" y="3147164"/>
            <a:ext cx="2316625"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86347D66-9247-4313-B245-9F882A4407CD}" type="datetimeFigureOut">
              <a:rPr lang="en-US" dirty="0"/>
              <a:t>5/2/2024</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3490576325"/>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345260" cy="709864"/>
          </a:xfrm>
        </p:spPr>
        <p:txBody>
          <a:bodyPr/>
          <a:lstStyle>
            <a:lvl1pPr>
              <a:defRPr sz="3200"/>
            </a:lvl1pPr>
          </a:lstStyle>
          <a:p>
            <a:r>
              <a:rPr lang="en-US"/>
              <a:t>Click to edit Master title style</a:t>
            </a:r>
            <a:endParaRPr lang="en-US" dirty="0"/>
          </a:p>
        </p:txBody>
      </p:sp>
      <p:sp>
        <p:nvSpPr>
          <p:cNvPr id="3" name="Text Placeholder 2"/>
          <p:cNvSpPr>
            <a:spLocks noGrp="1"/>
          </p:cNvSpPr>
          <p:nvPr>
            <p:ph type="body" idx="1"/>
          </p:nvPr>
        </p:nvSpPr>
        <p:spPr>
          <a:xfrm>
            <a:off x="866440" y="4179596"/>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2" name="Picture Placeholder 2"/>
          <p:cNvSpPr>
            <a:spLocks noGrp="1" noChangeAspect="1"/>
          </p:cNvSpPr>
          <p:nvPr>
            <p:ph type="pic" idx="15"/>
          </p:nvPr>
        </p:nvSpPr>
        <p:spPr>
          <a:xfrm>
            <a:off x="1019055"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3" name="Text Placeholder 3"/>
          <p:cNvSpPr>
            <a:spLocks noGrp="1"/>
          </p:cNvSpPr>
          <p:nvPr>
            <p:ph type="body" sz="half" idx="18"/>
          </p:nvPr>
        </p:nvSpPr>
        <p:spPr>
          <a:xfrm>
            <a:off x="866439" y="4837558"/>
            <a:ext cx="231343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411125" y="4179595"/>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8" name="Picture Placeholder 2"/>
          <p:cNvSpPr>
            <a:spLocks noGrp="1" noChangeAspect="1"/>
          </p:cNvSpPr>
          <p:nvPr>
            <p:ph type="pic" idx="21"/>
          </p:nvPr>
        </p:nvSpPr>
        <p:spPr>
          <a:xfrm>
            <a:off x="3553189"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4" name="Text Placeholder 3"/>
          <p:cNvSpPr>
            <a:spLocks noGrp="1"/>
          </p:cNvSpPr>
          <p:nvPr>
            <p:ph type="body" sz="half" idx="19"/>
          </p:nvPr>
        </p:nvSpPr>
        <p:spPr>
          <a:xfrm>
            <a:off x="3411125" y="484820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958642" y="4179596"/>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9" name="Picture Placeholder 2"/>
          <p:cNvSpPr>
            <a:spLocks noGrp="1" noChangeAspect="1"/>
          </p:cNvSpPr>
          <p:nvPr>
            <p:ph type="pic" idx="22"/>
          </p:nvPr>
        </p:nvSpPr>
        <p:spPr>
          <a:xfrm>
            <a:off x="6108641"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7" name="Text Placeholder 3"/>
          <p:cNvSpPr>
            <a:spLocks noGrp="1"/>
          </p:cNvSpPr>
          <p:nvPr>
            <p:ph type="body" sz="half" idx="20"/>
          </p:nvPr>
        </p:nvSpPr>
        <p:spPr>
          <a:xfrm>
            <a:off x="5958642" y="483755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0" name="Straight Connector 39"/>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375022A5-2C49-4E61-8AF1-56B5ABF57608}" type="datetimeFigureOut">
              <a:rPr lang="en-US" dirty="0"/>
              <a:t>5/2/2024</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2971599140"/>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621301" y="6387910"/>
            <a:ext cx="990599" cy="228659"/>
          </a:xfrm>
        </p:spPr>
        <p:txBody>
          <a:bodyPr/>
          <a:lstStyle/>
          <a:p>
            <a:fld id="{1F1580A0-ED6C-4884-9FFE-87471827F59A}" type="datetimeFigureOut">
              <a:rPr lang="en-US" dirty="0"/>
              <a:t>5/2/2024</a:t>
            </a:fld>
            <a:endParaRPr lang="en-US" dirty="0"/>
          </a:p>
        </p:txBody>
      </p:sp>
      <p:sp>
        <p:nvSpPr>
          <p:cNvPr id="5" name="Footer Placeholder 4"/>
          <p:cNvSpPr>
            <a:spLocks noGrp="1"/>
          </p:cNvSpPr>
          <p:nvPr>
            <p:ph type="ftr" sz="quarter" idx="11"/>
          </p:nvPr>
        </p:nvSpPr>
        <p:spPr>
          <a:xfrm>
            <a:off x="516133" y="6387910"/>
            <a:ext cx="3859795" cy="228660"/>
          </a:xfrm>
        </p:spPr>
        <p:txBody>
          <a:bodyPr/>
          <a:lstStyle/>
          <a:p>
            <a:r>
              <a:rPr lang="en-US" dirty="0"/>
              <a:t>
              </a:t>
            </a:r>
          </a:p>
        </p:txBody>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630644675"/>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p:cNvGrpSpPr/>
          <p:nvPr/>
        </p:nvGrpSpPr>
        <p:grpSpPr>
          <a:xfrm>
            <a:off x="-1588" y="0"/>
            <a:ext cx="9120420" cy="6860798"/>
            <a:chOff x="-1588" y="0"/>
            <a:chExt cx="9120420" cy="6860798"/>
          </a:xfrm>
        </p:grpSpPr>
        <p:sp>
          <p:nvSpPr>
            <p:cNvPr id="11" name="Rectangle 10"/>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sp>
        <p:nvSpPr>
          <p:cNvPr id="17" name="Rectangle 1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sp>
        <p:nvSpPr>
          <p:cNvPr id="2" name="Vertical Title 1"/>
          <p:cNvSpPr>
            <a:spLocks noGrp="1"/>
          </p:cNvSpPr>
          <p:nvPr>
            <p:ph type="title" orient="vert"/>
          </p:nvPr>
        </p:nvSpPr>
        <p:spPr>
          <a:xfrm>
            <a:off x="6174928" y="1447799"/>
            <a:ext cx="1113516" cy="4572001"/>
          </a:xfrm>
        </p:spPr>
        <p:txBody>
          <a:bodyPr vert="eaVert" anchor="ctr"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866738" y="1447799"/>
            <a:ext cx="4416936" cy="45720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474D98-3273-47CE-B312-A00AAFA2779F}" type="datetimeFigureOut">
              <a:rPr lang="en-US" dirty="0"/>
              <a:t>5/2/2024</a:t>
            </a:fld>
            <a:endParaRPr lang="en-US" dirty="0"/>
          </a:p>
        </p:txBody>
      </p:sp>
      <p:sp>
        <p:nvSpPr>
          <p:cNvPr id="5" name="Footer Placeholder 4"/>
          <p:cNvSpPr>
            <a:spLocks noGrp="1"/>
          </p:cNvSpPr>
          <p:nvPr>
            <p:ph type="ftr" sz="quarter" idx="11"/>
          </p:nvPr>
        </p:nvSpPr>
        <p:spPr>
          <a:xfrm>
            <a:off x="538546" y="6365498"/>
            <a:ext cx="3859795" cy="228660"/>
          </a:xfrm>
        </p:spPr>
        <p:txBody>
          <a:bodyPr/>
          <a:lstStyle/>
          <a:p>
            <a:r>
              <a:rPr lang="en-US" dirty="0"/>
              <a:t>
              </a:t>
            </a:r>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209213873"/>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ext-Number Bulle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1" descr="Image of the U.S. Department of Education seal.&#10;">
            <a:extLst>
              <a:ext uri="{FF2B5EF4-FFF2-40B4-BE49-F238E27FC236}">
                <a16:creationId xmlns:a16="http://schemas.microsoft.com/office/drawing/2014/main" id="{D9BB0819-B36A-9D95-D76A-1F5AF59D9EE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6273800"/>
            <a:ext cx="4191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28600"/>
            <a:ext cx="8229600" cy="563562"/>
          </a:xfrm>
          <a:prstGeom prst="rect">
            <a:avLst/>
          </a:prstGeom>
        </p:spPr>
        <p:txBody>
          <a:bodyPr vert="horz" anchor="t"/>
          <a:lstStyle>
            <a:lvl1pPr algn="l">
              <a:defRPr sz="3600" b="1" cap="all" baseline="0">
                <a:solidFill>
                  <a:srgbClr val="038A00"/>
                </a:solidFill>
                <a:latin typeface="Tw Cen MT"/>
                <a:cs typeface="Tw Cen MT"/>
              </a:defRPr>
            </a:lvl1pPr>
          </a:lstStyle>
          <a:p>
            <a:r>
              <a:rPr lang="en-US"/>
              <a:t>Click to edit Master title style</a:t>
            </a:r>
            <a:endParaRPr lang="en-US" dirty="0"/>
          </a:p>
        </p:txBody>
      </p:sp>
      <p:sp>
        <p:nvSpPr>
          <p:cNvPr id="3" name="Content Placeholder 2"/>
          <p:cNvSpPr>
            <a:spLocks noGrp="1"/>
          </p:cNvSpPr>
          <p:nvPr>
            <p:ph idx="1"/>
          </p:nvPr>
        </p:nvSpPr>
        <p:spPr>
          <a:xfrm>
            <a:off x="457200" y="1295400"/>
            <a:ext cx="8229600" cy="4449763"/>
          </a:xfrm>
          <a:prstGeom prst="rect">
            <a:avLst/>
          </a:prstGeom>
        </p:spPr>
        <p:txBody>
          <a:bodyPr vert="horz"/>
          <a:lstStyle>
            <a:lvl1pPr marL="594360" indent="-365760">
              <a:buClr>
                <a:srgbClr val="038A00"/>
              </a:buClr>
              <a:buFont typeface="+mj-lt"/>
              <a:buAutoNum type="arabicPeriod"/>
              <a:defRPr sz="2400" baseline="0">
                <a:solidFill>
                  <a:srgbClr val="333333"/>
                </a:solidFill>
                <a:latin typeface="Tw Cen MT"/>
                <a:cs typeface="Tw Cen MT"/>
              </a:defRPr>
            </a:lvl1pPr>
            <a:lvl2pPr marL="1170432" indent="-347472">
              <a:buClr>
                <a:srgbClr val="038A00"/>
              </a:buClr>
              <a:buFont typeface="+mj-lt"/>
              <a:buAutoNum type="alphaLcPeriod"/>
              <a:defRPr sz="2100">
                <a:solidFill>
                  <a:srgbClr val="333333"/>
                </a:solidFill>
                <a:latin typeface="Tw Cen MT"/>
                <a:cs typeface="Tw Cen MT"/>
              </a:defRPr>
            </a:lvl2pPr>
            <a:lvl3pPr marL="1719072" indent="-256032">
              <a:buClr>
                <a:srgbClr val="038A00"/>
              </a:buClr>
              <a:buFont typeface="+mj-lt"/>
              <a:buAutoNum type="romanLcPeriod"/>
              <a:defRPr sz="1800">
                <a:solidFill>
                  <a:srgbClr val="333333"/>
                </a:solidFill>
                <a:latin typeface="Tw Cen MT"/>
                <a:cs typeface="Tw Cen MT"/>
              </a:defRPr>
            </a:lvl3pPr>
            <a:lvl4pPr marL="2212848" indent="-256032">
              <a:buClr>
                <a:srgbClr val="038A00"/>
              </a:buClr>
              <a:buFont typeface="Wingdings" charset="2"/>
              <a:buChar char="§"/>
              <a:defRPr sz="1600">
                <a:solidFill>
                  <a:srgbClr val="333333"/>
                </a:solidFill>
                <a:latin typeface="Tw Cen MT"/>
                <a:cs typeface="Tw Cen MT"/>
              </a:defRPr>
            </a:lvl4pPr>
            <a:lvl5pPr>
              <a:buClr>
                <a:srgbClr val="038A00"/>
              </a:buClr>
              <a:defRPr>
                <a:latin typeface="Tw Cen MT"/>
                <a:cs typeface="Tw Cen MT"/>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17"/>
          <p:cNvSpPr>
            <a:spLocks noGrp="1"/>
          </p:cNvSpPr>
          <p:nvPr>
            <p:ph type="body" sz="quarter" idx="10"/>
          </p:nvPr>
        </p:nvSpPr>
        <p:spPr>
          <a:xfrm>
            <a:off x="457200" y="792163"/>
            <a:ext cx="8229600" cy="503237"/>
          </a:xfrm>
          <a:prstGeom prst="rect">
            <a:avLst/>
          </a:prstGeom>
        </p:spPr>
        <p:txBody>
          <a:bodyPr vert="horz"/>
          <a:lstStyle>
            <a:lvl1pPr marL="365760">
              <a:buFontTx/>
              <a:buNone/>
              <a:defRPr sz="2000" cap="all">
                <a:solidFill>
                  <a:srgbClr val="038A00"/>
                </a:solidFill>
              </a:defRPr>
            </a:lvl1pPr>
          </a:lstStyle>
          <a:p>
            <a:pPr lvl="0"/>
            <a:r>
              <a:rPr lang="en-US"/>
              <a:t>Click to edit Master text styles</a:t>
            </a:r>
          </a:p>
        </p:txBody>
      </p:sp>
      <p:sp>
        <p:nvSpPr>
          <p:cNvPr id="5" name="Slide Number Placeholder 22">
            <a:extLst>
              <a:ext uri="{FF2B5EF4-FFF2-40B4-BE49-F238E27FC236}">
                <a16:creationId xmlns:a16="http://schemas.microsoft.com/office/drawing/2014/main" id="{116FE4A2-CA75-C9C4-501C-8D4F5CA6D144}"/>
              </a:ext>
            </a:extLst>
          </p:cNvPr>
          <p:cNvSpPr>
            <a:spLocks noGrp="1"/>
          </p:cNvSpPr>
          <p:nvPr>
            <p:ph type="sldNum" sz="quarter" idx="11"/>
          </p:nvPr>
        </p:nvSpPr>
        <p:spPr>
          <a:xfrm>
            <a:off x="685800" y="6492875"/>
            <a:ext cx="533400" cy="365125"/>
          </a:xfrm>
          <a:prstGeom prst="rect">
            <a:avLst/>
          </a:prstGeom>
        </p:spPr>
        <p:txBody>
          <a:bodyPr vert="horz" lIns="0" rIns="0" anchor="t"/>
          <a:lstStyle>
            <a:lvl1pPr algn="l" eaLnBrk="1" fontAlgn="auto" latinLnBrk="0" hangingPunct="1">
              <a:spcBef>
                <a:spcPts val="0"/>
              </a:spcBef>
              <a:spcAft>
                <a:spcPts val="0"/>
              </a:spcAft>
              <a:defRPr kumimoji="0" sz="1800">
                <a:solidFill>
                  <a:srgbClr val="666666"/>
                </a:solidFill>
                <a:latin typeface="Tw Cen MT"/>
                <a:cs typeface="Tw Cen MT"/>
              </a:defRPr>
            </a:lvl1pPr>
          </a:lstStyle>
          <a:p>
            <a:pPr>
              <a:defRPr/>
            </a:pPr>
            <a:fld id="{5D71415E-F3F3-401A-B4BA-0A7181ED720F}" type="slidenum">
              <a:rPr lang="en-US"/>
              <a:pPr>
                <a:defRPr/>
              </a:pPr>
              <a:t>‹#›</a:t>
            </a:fld>
            <a:endParaRPr lang="en-US" dirty="0"/>
          </a:p>
        </p:txBody>
      </p:sp>
    </p:spTree>
    <p:extLst>
      <p:ext uri="{BB962C8B-B14F-4D97-AF65-F5344CB8AC3E}">
        <p14:creationId xmlns:p14="http://schemas.microsoft.com/office/powerpoint/2010/main" val="2252353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Square Bulle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1">
            <a:extLst>
              <a:ext uri="{FF2B5EF4-FFF2-40B4-BE49-F238E27FC236}">
                <a16:creationId xmlns:a16="http://schemas.microsoft.com/office/drawing/2014/main" id="{3932DB4E-1C52-857C-53A3-295F105FDE6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6273800"/>
            <a:ext cx="4191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28600"/>
            <a:ext cx="8229600" cy="563562"/>
          </a:xfrm>
          <a:prstGeom prst="rect">
            <a:avLst/>
          </a:prstGeom>
        </p:spPr>
        <p:txBody>
          <a:bodyPr vert="horz" anchor="t"/>
          <a:lstStyle>
            <a:lvl1pPr algn="l">
              <a:defRPr sz="3600" b="1" cap="all" baseline="0">
                <a:solidFill>
                  <a:srgbClr val="038A00"/>
                </a:solidFill>
                <a:latin typeface="Tw Cen MT"/>
                <a:cs typeface="Tw Cen MT"/>
              </a:defRPr>
            </a:lvl1pPr>
          </a:lstStyle>
          <a:p>
            <a:r>
              <a:rPr lang="en-US"/>
              <a:t>Click to edit Master title style</a:t>
            </a:r>
            <a:endParaRPr lang="en-US" dirty="0"/>
          </a:p>
        </p:txBody>
      </p:sp>
      <p:sp>
        <p:nvSpPr>
          <p:cNvPr id="3" name="Content Placeholder 2"/>
          <p:cNvSpPr>
            <a:spLocks noGrp="1"/>
          </p:cNvSpPr>
          <p:nvPr>
            <p:ph idx="1"/>
          </p:nvPr>
        </p:nvSpPr>
        <p:spPr>
          <a:xfrm>
            <a:off x="457200" y="1295400"/>
            <a:ext cx="8229600" cy="4449763"/>
          </a:xfrm>
          <a:prstGeom prst="rect">
            <a:avLst/>
          </a:prstGeom>
        </p:spPr>
        <p:txBody>
          <a:bodyPr vert="horz"/>
          <a:lstStyle>
            <a:lvl1pPr marL="548640" indent="-274320">
              <a:buClr>
                <a:srgbClr val="038A00"/>
              </a:buClr>
              <a:buFont typeface="Wingdings" charset="2"/>
              <a:buChar char="§"/>
              <a:defRPr sz="2400" baseline="0">
                <a:solidFill>
                  <a:srgbClr val="333333"/>
                </a:solidFill>
                <a:latin typeface="Tw Cen MT"/>
                <a:cs typeface="Tw Cen MT"/>
              </a:defRPr>
            </a:lvl1pPr>
            <a:lvl2pPr marL="1097280" indent="-292608">
              <a:buClr>
                <a:srgbClr val="038A00"/>
              </a:buClr>
              <a:defRPr sz="2100">
                <a:solidFill>
                  <a:srgbClr val="333333"/>
                </a:solidFill>
                <a:latin typeface="Tw Cen MT"/>
                <a:cs typeface="Tw Cen MT"/>
              </a:defRPr>
            </a:lvl2pPr>
            <a:lvl3pPr marL="1627632" indent="-237744">
              <a:buClr>
                <a:srgbClr val="038A00"/>
              </a:buClr>
              <a:buFont typeface="Wingdings" charset="2"/>
              <a:buChar char="§"/>
              <a:defRPr sz="1800">
                <a:solidFill>
                  <a:srgbClr val="333333"/>
                </a:solidFill>
                <a:latin typeface="Tw Cen MT"/>
                <a:cs typeface="Tw Cen MT"/>
              </a:defRPr>
            </a:lvl3pPr>
            <a:lvl4pPr marL="2176272" indent="-274320">
              <a:buClr>
                <a:srgbClr val="038A00"/>
              </a:buClr>
              <a:defRPr sz="1600">
                <a:solidFill>
                  <a:srgbClr val="333333"/>
                </a:solidFill>
                <a:latin typeface="Tw Cen MT"/>
                <a:cs typeface="Tw Cen MT"/>
              </a:defRPr>
            </a:lvl4pPr>
            <a:lvl5pPr>
              <a:buClr>
                <a:srgbClr val="038A00"/>
              </a:buClr>
              <a:defRPr>
                <a:latin typeface="Tw Cen MT"/>
                <a:cs typeface="Tw Cen MT"/>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8" name="Text Placeholder 17"/>
          <p:cNvSpPr>
            <a:spLocks noGrp="1"/>
          </p:cNvSpPr>
          <p:nvPr>
            <p:ph type="body" sz="quarter" idx="10"/>
          </p:nvPr>
        </p:nvSpPr>
        <p:spPr>
          <a:xfrm>
            <a:off x="457200" y="792163"/>
            <a:ext cx="8229600" cy="503237"/>
          </a:xfrm>
          <a:prstGeom prst="rect">
            <a:avLst/>
          </a:prstGeom>
        </p:spPr>
        <p:txBody>
          <a:bodyPr vert="horz"/>
          <a:lstStyle>
            <a:lvl1pPr marL="365760">
              <a:buFontTx/>
              <a:buNone/>
              <a:defRPr sz="2000" cap="all">
                <a:solidFill>
                  <a:srgbClr val="038A00"/>
                </a:solidFill>
              </a:defRPr>
            </a:lvl1pPr>
          </a:lstStyle>
          <a:p>
            <a:pPr lvl="0"/>
            <a:r>
              <a:rPr lang="en-US"/>
              <a:t>Click to edit Master text styles</a:t>
            </a:r>
          </a:p>
        </p:txBody>
      </p:sp>
      <p:sp>
        <p:nvSpPr>
          <p:cNvPr id="5" name="Slide Number Placeholder 22">
            <a:extLst>
              <a:ext uri="{FF2B5EF4-FFF2-40B4-BE49-F238E27FC236}">
                <a16:creationId xmlns:a16="http://schemas.microsoft.com/office/drawing/2014/main" id="{84913205-8633-9373-0E2B-EEFC6FF89C37}"/>
              </a:ext>
            </a:extLst>
          </p:cNvPr>
          <p:cNvSpPr>
            <a:spLocks noGrp="1"/>
          </p:cNvSpPr>
          <p:nvPr>
            <p:ph type="sldNum" sz="quarter" idx="11"/>
          </p:nvPr>
        </p:nvSpPr>
        <p:spPr>
          <a:xfrm>
            <a:off x="685800" y="6492875"/>
            <a:ext cx="533400" cy="365125"/>
          </a:xfrm>
          <a:prstGeom prst="rect">
            <a:avLst/>
          </a:prstGeom>
        </p:spPr>
        <p:txBody>
          <a:bodyPr vert="horz" lIns="0" rIns="0" anchor="t"/>
          <a:lstStyle>
            <a:lvl1pPr algn="l" eaLnBrk="1" fontAlgn="auto" latinLnBrk="0" hangingPunct="1">
              <a:spcBef>
                <a:spcPts val="0"/>
              </a:spcBef>
              <a:spcAft>
                <a:spcPts val="0"/>
              </a:spcAft>
              <a:defRPr kumimoji="0" sz="1800">
                <a:solidFill>
                  <a:srgbClr val="666666"/>
                </a:solidFill>
                <a:latin typeface="Tw Cen MT"/>
                <a:cs typeface="Tw Cen MT"/>
              </a:defRPr>
            </a:lvl1pPr>
          </a:lstStyle>
          <a:p>
            <a:pPr>
              <a:defRPr/>
            </a:pPr>
            <a:fld id="{4ADF16C6-4DBC-449B-B49F-E26AFEBC2EDE}" type="slidenum">
              <a:rPr lang="en-US"/>
              <a:pPr>
                <a:defRPr/>
              </a:pPr>
              <a:t>‹#›</a:t>
            </a:fld>
            <a:endParaRPr lang="en-US" dirty="0"/>
          </a:p>
        </p:txBody>
      </p:sp>
    </p:spTree>
    <p:extLst>
      <p:ext uri="{BB962C8B-B14F-4D97-AF65-F5344CB8AC3E}">
        <p14:creationId xmlns:p14="http://schemas.microsoft.com/office/powerpoint/2010/main" val="3872961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6343672" cy="709865"/>
          </a:xfrm>
        </p:spPr>
        <p:txBody>
          <a:bodyPr anchor="ctr"/>
          <a:lstStyle>
            <a:lvl1pPr>
              <a:defRPr sz="32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16993E9-CEF0-47B7-AEA6-AFACC79966BA}" type="datetimeFigureOut">
              <a:rPr lang="en-US" dirty="0"/>
              <a:t>5/2/2024</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4288381749"/>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Graph">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0E244ECE-2473-D74C-E840-DB9FC6BC9E8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153400" y="6273800"/>
            <a:ext cx="4191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28600"/>
            <a:ext cx="8229600" cy="563562"/>
          </a:xfrm>
          <a:prstGeom prst="rect">
            <a:avLst/>
          </a:prstGeom>
        </p:spPr>
        <p:txBody>
          <a:bodyPr vert="horz" anchor="t"/>
          <a:lstStyle>
            <a:lvl1pPr algn="l">
              <a:defRPr sz="3600" b="1" cap="all" baseline="0">
                <a:solidFill>
                  <a:srgbClr val="038A00"/>
                </a:solidFill>
                <a:latin typeface="Tw Cen MT"/>
                <a:cs typeface="Tw Cen MT"/>
              </a:defRPr>
            </a:lvl1pPr>
          </a:lstStyle>
          <a:p>
            <a:r>
              <a:rPr lang="en-US"/>
              <a:t>Click to edit Master title style</a:t>
            </a:r>
            <a:endParaRPr lang="en-US" dirty="0"/>
          </a:p>
        </p:txBody>
      </p:sp>
      <p:sp>
        <p:nvSpPr>
          <p:cNvPr id="9" name="Chart Placeholder 8"/>
          <p:cNvSpPr>
            <a:spLocks noGrp="1"/>
          </p:cNvSpPr>
          <p:nvPr>
            <p:ph type="chart" sz="quarter" idx="10"/>
          </p:nvPr>
        </p:nvSpPr>
        <p:spPr>
          <a:xfrm>
            <a:off x="457200" y="1295400"/>
            <a:ext cx="8229600" cy="4449763"/>
          </a:xfrm>
          <a:prstGeom prst="rect">
            <a:avLst/>
          </a:prstGeom>
        </p:spPr>
        <p:txBody>
          <a:bodyPr vert="horz"/>
          <a:lstStyle/>
          <a:p>
            <a:pPr lvl="0"/>
            <a:r>
              <a:rPr lang="en-US" noProof="0" dirty="0"/>
              <a:t>Click icon to add chart</a:t>
            </a:r>
          </a:p>
        </p:txBody>
      </p:sp>
      <p:sp>
        <p:nvSpPr>
          <p:cNvPr id="6" name="Text Placeholder 17"/>
          <p:cNvSpPr>
            <a:spLocks noGrp="1"/>
          </p:cNvSpPr>
          <p:nvPr>
            <p:ph type="body" sz="quarter" idx="11"/>
          </p:nvPr>
        </p:nvSpPr>
        <p:spPr>
          <a:xfrm>
            <a:off x="457200" y="792163"/>
            <a:ext cx="8229600" cy="503237"/>
          </a:xfrm>
          <a:prstGeom prst="rect">
            <a:avLst/>
          </a:prstGeom>
        </p:spPr>
        <p:txBody>
          <a:bodyPr vert="horz"/>
          <a:lstStyle>
            <a:lvl1pPr marL="365760">
              <a:buFontTx/>
              <a:buNone/>
              <a:defRPr sz="2000" cap="all">
                <a:solidFill>
                  <a:srgbClr val="038A00"/>
                </a:solidFill>
              </a:defRPr>
            </a:lvl1pPr>
          </a:lstStyle>
          <a:p>
            <a:pPr lvl="0"/>
            <a:r>
              <a:rPr lang="en-US"/>
              <a:t>Click to edit Master text styles</a:t>
            </a:r>
          </a:p>
        </p:txBody>
      </p:sp>
      <p:sp>
        <p:nvSpPr>
          <p:cNvPr id="4" name="Slide Number Placeholder 22">
            <a:extLst>
              <a:ext uri="{FF2B5EF4-FFF2-40B4-BE49-F238E27FC236}">
                <a16:creationId xmlns:a16="http://schemas.microsoft.com/office/drawing/2014/main" id="{35083444-EFAE-038C-134C-00CC2E949F98}"/>
              </a:ext>
            </a:extLst>
          </p:cNvPr>
          <p:cNvSpPr>
            <a:spLocks noGrp="1"/>
          </p:cNvSpPr>
          <p:nvPr>
            <p:ph type="sldNum" sz="quarter" idx="12"/>
          </p:nvPr>
        </p:nvSpPr>
        <p:spPr>
          <a:xfrm>
            <a:off x="685800" y="6492875"/>
            <a:ext cx="533400" cy="365125"/>
          </a:xfrm>
          <a:prstGeom prst="rect">
            <a:avLst/>
          </a:prstGeom>
        </p:spPr>
        <p:txBody>
          <a:bodyPr vert="horz" lIns="0" rIns="0" anchor="t"/>
          <a:lstStyle>
            <a:lvl1pPr algn="l" eaLnBrk="1" fontAlgn="auto" latinLnBrk="0" hangingPunct="1">
              <a:spcBef>
                <a:spcPts val="0"/>
              </a:spcBef>
              <a:spcAft>
                <a:spcPts val="0"/>
              </a:spcAft>
              <a:defRPr kumimoji="0" sz="1800">
                <a:solidFill>
                  <a:srgbClr val="666666"/>
                </a:solidFill>
                <a:latin typeface="Tw Cen MT"/>
                <a:cs typeface="Tw Cen MT"/>
              </a:defRPr>
            </a:lvl1pPr>
          </a:lstStyle>
          <a:p>
            <a:pPr>
              <a:defRPr/>
            </a:pPr>
            <a:fld id="{BC610A24-FEFA-446C-83E3-F56D077BBA0B}" type="slidenum">
              <a:rPr lang="en-US"/>
              <a:pPr>
                <a:defRPr/>
              </a:pPr>
              <a:t>‹#›</a:t>
            </a:fld>
            <a:endParaRPr lang="en-US" dirty="0"/>
          </a:p>
        </p:txBody>
      </p:sp>
    </p:spTree>
    <p:extLst>
      <p:ext uri="{BB962C8B-B14F-4D97-AF65-F5344CB8AC3E}">
        <p14:creationId xmlns:p14="http://schemas.microsoft.com/office/powerpoint/2010/main" val="29326534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icture-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33400" y="457200"/>
            <a:ext cx="8077200" cy="54864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7" name="Text Placeholder 6"/>
          <p:cNvSpPr>
            <a:spLocks noGrp="1"/>
          </p:cNvSpPr>
          <p:nvPr>
            <p:ph type="body" sz="quarter" idx="10"/>
          </p:nvPr>
        </p:nvSpPr>
        <p:spPr>
          <a:xfrm>
            <a:off x="533400" y="5943600"/>
            <a:ext cx="8077200" cy="457200"/>
          </a:xfrm>
          <a:prstGeom prst="rect">
            <a:avLst/>
          </a:prstGeom>
        </p:spPr>
        <p:txBody>
          <a:bodyPr vert="horz"/>
          <a:lstStyle>
            <a:lvl1pPr>
              <a:buFontTx/>
              <a:buNone/>
              <a:defRPr sz="2000" baseline="0">
                <a:latin typeface="Tw Cen MT"/>
                <a:cs typeface="Tw Cen MT"/>
              </a:defRPr>
            </a:lvl1pPr>
            <a:lvl2pPr>
              <a:buFontTx/>
              <a:buNone/>
              <a:defRPr/>
            </a:lvl2pPr>
            <a:lvl3pPr>
              <a:buFontTx/>
              <a:buNone/>
              <a:defRPr/>
            </a:lvl3pPr>
            <a:lvl4pPr>
              <a:buFontTx/>
              <a:buNone/>
              <a:defRPr/>
            </a:lvl4pPr>
            <a:lvl5pPr>
              <a:buFontTx/>
              <a:buNone/>
              <a:defRPr/>
            </a:lvl5pPr>
          </a:lstStyle>
          <a:p>
            <a:pPr lvl="0"/>
            <a:r>
              <a:rPr lang="en-US"/>
              <a:t>Click to edit Master text styles</a:t>
            </a:r>
          </a:p>
        </p:txBody>
      </p:sp>
    </p:spTree>
    <p:extLst>
      <p:ext uri="{BB962C8B-B14F-4D97-AF65-F5344CB8AC3E}">
        <p14:creationId xmlns:p14="http://schemas.microsoft.com/office/powerpoint/2010/main" val="3465343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icture-Only">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0" y="0"/>
            <a:ext cx="9144000" cy="68580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Tree>
    <p:extLst>
      <p:ext uri="{BB962C8B-B14F-4D97-AF65-F5344CB8AC3E}">
        <p14:creationId xmlns:p14="http://schemas.microsoft.com/office/powerpoint/2010/main" val="42872358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nd-Pictures">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3265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6"/>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77534" y="2257588"/>
            <a:ext cx="3090672" cy="3020344"/>
          </a:xfrm>
        </p:spPr>
        <p:txBody>
          <a:bodyPr anchor="ct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5119261" y="2257588"/>
            <a:ext cx="3082516" cy="302034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434F47-3A99-4701-A7D9-FE6C4D9DA92E}" type="datetimeFigureOut">
              <a:rPr lang="en-US" dirty="0"/>
              <a:t>5/2/2024</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1202280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t>Click to edit Master title style</a:t>
            </a:r>
            <a:endParaRPr lang="en-US" dirty="0"/>
          </a:p>
        </p:txBody>
      </p:sp>
      <p:sp>
        <p:nvSpPr>
          <p:cNvPr id="3" name="Content Placeholder 2"/>
          <p:cNvSpPr>
            <a:spLocks noGrp="1"/>
          </p:cNvSpPr>
          <p:nvPr>
            <p:ph sz="half" idx="1"/>
          </p:nvPr>
        </p:nvSpPr>
        <p:spPr>
          <a:xfrm>
            <a:off x="866440" y="2489200"/>
            <a:ext cx="3636980" cy="353060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0581" y="2489203"/>
            <a:ext cx="3636980" cy="35306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9E62588-EC5C-453B-A942-AA1C7EFEEF33}" type="datetimeFigureOut">
              <a:rPr lang="en-US" dirty="0"/>
              <a:t>5/2/2024</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1666883232"/>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69918" y="2489200"/>
            <a:ext cx="3633502" cy="759290"/>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66440" y="3248490"/>
            <a:ext cx="3636980" cy="277131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0581" y="2489200"/>
            <a:ext cx="3636979" cy="756635"/>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0581" y="3245835"/>
            <a:ext cx="3636980" cy="277396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2D5D575-BDA5-4AAF-81DC-5D38C213A391}" type="datetimeFigureOut">
              <a:rPr lang="en-US" dirty="0"/>
              <a:t>5/2/2024</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1887634206"/>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F9C5B0-21BA-48EA-B067-5E37072B4F18}" type="datetimeFigureOut">
              <a:rPr lang="en-US" dirty="0"/>
              <a:t>5/2/2024</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659793042"/>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Date Placeholder 1"/>
          <p:cNvSpPr>
            <a:spLocks noGrp="1"/>
          </p:cNvSpPr>
          <p:nvPr>
            <p:ph type="dt" sz="half" idx="10"/>
          </p:nvPr>
        </p:nvSpPr>
        <p:spPr/>
        <p:txBody>
          <a:bodyPr/>
          <a:lstStyle/>
          <a:p>
            <a:fld id="{9CB959AD-49F4-478E-A013-BE606CDD1B41}" type="datetimeFigureOut">
              <a:rPr lang="en-US" dirty="0"/>
              <a:t>5/2/2024</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4" name="Slide Number Placeholder 3"/>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789506930"/>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2"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47800"/>
            <a:ext cx="2712590" cy="1495588"/>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568927" y="1447800"/>
            <a:ext cx="3632850"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866441" y="3086845"/>
            <a:ext cx="2712589" cy="2933701"/>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55E8D2-BCEE-4D3D-AE6D-93BD204BAD0C}" type="datetimeFigureOut">
              <a:rPr lang="en-US" dirty="0"/>
              <a:t>5/2/2024</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3358796081"/>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4"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381390"/>
            <a:ext cx="2987089" cy="157480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866440" y="3086100"/>
            <a:ext cx="2987089" cy="24511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BBF110E-D48F-4A61-BE6D-11D38A61FE05}" type="datetimeFigureOut">
              <a:rPr lang="en-US" dirty="0"/>
              <a:t>5/2/2024</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1112103600"/>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14" name="Rectangle 13"/>
            <p:cNvSpPr/>
            <p:nvPr/>
          </p:nvSpPr>
          <p:spPr>
            <a:xfrm>
              <a:off x="0" y="0"/>
              <a:ext cx="9118832" cy="6858000"/>
            </a:xfrm>
            <a:prstGeom prst="rect">
              <a:avLst/>
            </a:prstGeom>
            <a:blipFill>
              <a:blip r:embed="rId25">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5" name="Freeform 24"/>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5260" cy="709865"/>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864382" y="2489200"/>
            <a:ext cx="6345260" cy="353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74443" y="6365498"/>
            <a:ext cx="990599" cy="228659"/>
          </a:xfrm>
          <a:prstGeom prst="rect">
            <a:avLst/>
          </a:prstGeom>
        </p:spPr>
        <p:txBody>
          <a:bodyPr vert="horz" lIns="91440" tIns="45720" rIns="91440" bIns="45720" rtlCol="0" anchor="b"/>
          <a:lstStyle>
            <a:lvl1pPr algn="r">
              <a:defRPr sz="900" b="1" i="0">
                <a:solidFill>
                  <a:schemeClr val="accent1"/>
                </a:solidFill>
              </a:defRPr>
            </a:lvl1pPr>
          </a:lstStyle>
          <a:p>
            <a:fld id="{0FE61780-2E25-4081-A2D9-4C0805256F67}" type="datetimeFigureOut">
              <a:rPr lang="en-US" dirty="0"/>
              <a:t>5/2/2024</a:t>
            </a:fld>
            <a:endParaRPr lang="en-US" dirty="0"/>
          </a:p>
        </p:txBody>
      </p:sp>
      <p:sp>
        <p:nvSpPr>
          <p:cNvPr id="5" name="Footer Placeholder 4"/>
          <p:cNvSpPr>
            <a:spLocks noGrp="1"/>
          </p:cNvSpPr>
          <p:nvPr>
            <p:ph type="ftr" sz="quarter" idx="3"/>
          </p:nvPr>
        </p:nvSpPr>
        <p:spPr>
          <a:xfrm>
            <a:off x="590843" y="6365497"/>
            <a:ext cx="3859795" cy="228660"/>
          </a:xfrm>
          <a:prstGeom prst="rect">
            <a:avLst/>
          </a:prstGeom>
        </p:spPr>
        <p:txBody>
          <a:bodyPr vert="horz" lIns="91440" tIns="45720" rIns="91440" bIns="45720" rtlCol="0" anchor="b"/>
          <a:lstStyle>
            <a:lvl1pPr algn="l">
              <a:defRPr sz="900" b="1" i="0">
                <a:solidFill>
                  <a:schemeClr val="accent1"/>
                </a:solidFill>
              </a:defRPr>
            </a:lvl1pPr>
          </a:lstStyle>
          <a:p>
            <a:r>
              <a:rPr lang="en-US" dirty="0"/>
              <a:t>
              </a:t>
            </a:r>
          </a:p>
        </p:txBody>
      </p:sp>
      <p:sp>
        <p:nvSpPr>
          <p:cNvPr id="26" name="Rectangle 2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Slide Number Placeholder 5"/>
          <p:cNvSpPr>
            <a:spLocks noGrp="1"/>
          </p:cNvSpPr>
          <p:nvPr>
            <p:ph type="sldNum" sz="quarter" idx="4"/>
          </p:nvPr>
        </p:nvSpPr>
        <p:spPr bwMode="gray">
          <a:xfrm>
            <a:off x="7678616" y="295730"/>
            <a:ext cx="791308" cy="767687"/>
          </a:xfrm>
          <a:prstGeom prst="rect">
            <a:avLst/>
          </a:prstGeom>
        </p:spPr>
        <p:txBody>
          <a:bodyPr anchor="b"/>
          <a:lstStyle>
            <a:lvl1pPr algn="ctr">
              <a:defRPr sz="2800">
                <a:solidFill>
                  <a:schemeClr val="bg1"/>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3679928501"/>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 id="2147483743" r:id="rId13"/>
    <p:sldLayoutId id="2147483744" r:id="rId14"/>
    <p:sldLayoutId id="2147483745" r:id="rId15"/>
    <p:sldLayoutId id="2147483746" r:id="rId16"/>
    <p:sldLayoutId id="2147483747" r:id="rId17"/>
    <p:sldLayoutId id="2147483748" r:id="rId18"/>
    <p:sldLayoutId id="2147483722" r:id="rId19"/>
    <p:sldLayoutId id="2147483724" r:id="rId20"/>
    <p:sldLayoutId id="2147483726" r:id="rId21"/>
    <p:sldLayoutId id="2147483727" r:id="rId22"/>
    <p:sldLayoutId id="2147483729" r:id="rId23"/>
  </p:sldLayoutIdLst>
  <p:hf hdr="0" ftr="0" dt="0"/>
  <p:txStyles>
    <p:titleStyle>
      <a:lvl1pPr algn="l" defTabSz="457200" rtl="0" eaLnBrk="1" latinLnBrk="0" hangingPunct="1">
        <a:spcBef>
          <a:spcPct val="0"/>
        </a:spcBef>
        <a:buNone/>
        <a:defRPr sz="3200" b="0" i="0" kern="120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s://www2.ed.gov/policy/fund/guid/uniform-guidance/faqs-grantee-conferences.doc" TargetMode="External"/><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hyperlink" Target="https://www.ecfr.gov/cgi-bin/text-idx?SID=6ea00cac198612fcc06fa1a984e5af60&amp;mc=true&amp;node=se2.1.200_11&amp;rgn=div8" TargetMode="External"/><Relationship Id="rId2" Type="http://schemas.openxmlformats.org/officeDocument/2006/relationships/notesSlide" Target="../notesSlides/notesSlide14.xml"/><Relationship Id="rId1" Type="http://schemas.openxmlformats.org/officeDocument/2006/relationships/slideLayout" Target="../slideLayouts/slideLayout18.xml"/><Relationship Id="rId5" Type="http://schemas.openxmlformats.org/officeDocument/2006/relationships/hyperlink" Target="https://www2.ed.gov/about/offices/list/ocfo/fipao/indirect-cost-rate-decision-tree-and-chart.pdf" TargetMode="External"/><Relationship Id="rId4" Type="http://schemas.openxmlformats.org/officeDocument/2006/relationships/hyperlink" Target="https://www2.ed.gov/about/offices/list/ocfo/fipao/icgindex.html"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hyperlink" Target="mailto:eir@ed.gov"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jpe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8.xml"/><Relationship Id="rId5" Type="http://schemas.openxmlformats.org/officeDocument/2006/relationships/hyperlink" Target="https://www.ecfr.gov/cgi-bin/text-idx?SID=7d8cee13efa0f4646222259651e77aea&amp;mc=true&amp;node=se34.1.75_1135&amp;rgn=div8" TargetMode="External"/><Relationship Id="rId4" Type="http://schemas.openxmlformats.org/officeDocument/2006/relationships/hyperlink" Target="https://www.ecfr.gov/cgi-bin/text-idx?SID=6214841a79953f26c5c230d72d6b70a1&amp;tpl=/ecfrbrowse/Title02/2cfr200_main_02.tpl"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2B109C5B-3B98-48EB-A942-8D11CEA374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93"/>
            <a:ext cx="9144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23" name="Freeform 5">
            <a:extLst>
              <a:ext uri="{FF2B5EF4-FFF2-40B4-BE49-F238E27FC236}">
                <a16:creationId xmlns:a16="http://schemas.microsoft.com/office/drawing/2014/main" id="{A9C389E4-003E-40C9-AC9E-ED821C16F5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9144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25" name="Rectangle 24">
            <a:extLst>
              <a:ext uri="{FF2B5EF4-FFF2-40B4-BE49-F238E27FC236}">
                <a16:creationId xmlns:a16="http://schemas.microsoft.com/office/drawing/2014/main" id="{6C042684-2705-40BD-9104-A6B24CE1CA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Title 3">
            <a:extLst>
              <a:ext uri="{FF2B5EF4-FFF2-40B4-BE49-F238E27FC236}">
                <a16:creationId xmlns:a16="http://schemas.microsoft.com/office/drawing/2014/main" id="{CEDC388A-73BA-D4D5-7995-66D4B110E7D3}"/>
              </a:ext>
            </a:extLst>
          </p:cNvPr>
          <p:cNvSpPr>
            <a:spLocks noGrp="1"/>
          </p:cNvSpPr>
          <p:nvPr>
            <p:ph type="ctrTitle"/>
          </p:nvPr>
        </p:nvSpPr>
        <p:spPr>
          <a:xfrm>
            <a:off x="3956118" y="1143000"/>
            <a:ext cx="4701185" cy="3134032"/>
          </a:xfrm>
        </p:spPr>
        <p:txBody>
          <a:bodyPr>
            <a:normAutofit/>
          </a:bodyPr>
          <a:lstStyle/>
          <a:p>
            <a:pPr eaLnBrk="1" fontAlgn="auto" hangingPunct="1">
              <a:lnSpc>
                <a:spcPct val="90000"/>
              </a:lnSpc>
              <a:spcAft>
                <a:spcPts val="0"/>
              </a:spcAft>
              <a:defRPr/>
            </a:pPr>
            <a:r>
              <a:rPr lang="en-US" sz="4400">
                <a:solidFill>
                  <a:srgbClr val="EBEBEB"/>
                </a:solidFill>
                <a:latin typeface="Arial" panose="020B0604020202020204" pitchFamily="34" charset="0"/>
                <a:cs typeface="Arial" panose="020B0604020202020204" pitchFamily="34" charset="0"/>
              </a:rPr>
              <a:t>Education Innovation and Research (EIR)</a:t>
            </a:r>
            <a:br>
              <a:rPr lang="en-US" sz="4400">
                <a:solidFill>
                  <a:srgbClr val="EBEBEB"/>
                </a:solidFill>
                <a:latin typeface="Arial" panose="020B0604020202020204" pitchFamily="34" charset="0"/>
                <a:cs typeface="Arial" panose="020B0604020202020204" pitchFamily="34" charset="0"/>
              </a:rPr>
            </a:br>
            <a:r>
              <a:rPr lang="en-US" sz="4400">
                <a:solidFill>
                  <a:srgbClr val="EBEBEB"/>
                </a:solidFill>
                <a:latin typeface="Arial" panose="020B0604020202020204" pitchFamily="34" charset="0"/>
                <a:cs typeface="Arial" panose="020B0604020202020204" pitchFamily="34" charset="0"/>
              </a:rPr>
              <a:t>Preparing a Budget</a:t>
            </a:r>
          </a:p>
        </p:txBody>
      </p:sp>
      <p:sp>
        <p:nvSpPr>
          <p:cNvPr id="5" name="Subtitle 4">
            <a:extLst>
              <a:ext uri="{FF2B5EF4-FFF2-40B4-BE49-F238E27FC236}">
                <a16:creationId xmlns:a16="http://schemas.microsoft.com/office/drawing/2014/main" id="{4F98AF2A-4E64-B51E-3772-6AF5FBFEF4AC}"/>
              </a:ext>
            </a:extLst>
          </p:cNvPr>
          <p:cNvSpPr>
            <a:spLocks noGrp="1"/>
          </p:cNvSpPr>
          <p:nvPr>
            <p:ph type="subTitle" idx="1"/>
          </p:nvPr>
        </p:nvSpPr>
        <p:spPr>
          <a:xfrm>
            <a:off x="3956118" y="4473677"/>
            <a:ext cx="4701185" cy="1268144"/>
          </a:xfrm>
        </p:spPr>
        <p:txBody>
          <a:bodyPr lIns="91440" tIns="45720" rIns="91440" bIns="45720">
            <a:normAutofit/>
          </a:bodyPr>
          <a:lstStyle/>
          <a:p>
            <a:pPr eaLnBrk="1" hangingPunct="1">
              <a:lnSpc>
                <a:spcPct val="90000"/>
              </a:lnSpc>
              <a:spcAft>
                <a:spcPts val="0"/>
              </a:spcAft>
              <a:buFont typeface="Arial" charset="0"/>
              <a:buNone/>
              <a:defRPr/>
            </a:pPr>
            <a:r>
              <a:rPr lang="en-US" sz="1700" dirty="0">
                <a:latin typeface="Arial" panose="020B0604020202020204" pitchFamily="34" charset="0"/>
                <a:cs typeface="Arial" panose="020B0604020202020204" pitchFamily="34" charset="0"/>
              </a:rPr>
              <a:t>NOTE: THESE SLIDES ARE INTENDED AS GUIDANCE ONLY. PLEASE REFER TO THE OFFICIAL NOTICES AS THEY ARE PUBLISHED IN THE </a:t>
            </a:r>
            <a:r>
              <a:rPr lang="en-US" sz="1700" i="1" dirty="0">
                <a:latin typeface="Arial" panose="020B0604020202020204" pitchFamily="34" charset="0"/>
                <a:cs typeface="Arial" panose="020B0604020202020204" pitchFamily="34" charset="0"/>
              </a:rPr>
              <a:t>FEDERAL REGISTER</a:t>
            </a:r>
            <a:r>
              <a:rPr lang="en-US" sz="1700" dirty="0">
                <a:latin typeface="Arial" panose="020B0604020202020204" pitchFamily="34" charset="0"/>
                <a:cs typeface="Arial" panose="020B0604020202020204" pitchFamily="34" charset="0"/>
              </a:rPr>
              <a:t>.</a:t>
            </a:r>
          </a:p>
        </p:txBody>
      </p:sp>
      <p:pic>
        <p:nvPicPr>
          <p:cNvPr id="3" name="Picture 2" descr="Logo&#10;&#10;Description automatically generated">
            <a:extLst>
              <a:ext uri="{FF2B5EF4-FFF2-40B4-BE49-F238E27FC236}">
                <a16:creationId xmlns:a16="http://schemas.microsoft.com/office/drawing/2014/main" id="{E46FB16B-1767-770F-3F69-A4A72E1F97B8}"/>
              </a:ext>
            </a:extLst>
          </p:cNvPr>
          <p:cNvPicPr>
            <a:picLocks noChangeAspect="1"/>
          </p:cNvPicPr>
          <p:nvPr/>
        </p:nvPicPr>
        <p:blipFill>
          <a:blip r:embed="rId3"/>
          <a:stretch>
            <a:fillRect/>
          </a:stretch>
        </p:blipFill>
        <p:spPr>
          <a:xfrm>
            <a:off x="832323" y="2110775"/>
            <a:ext cx="2648296" cy="2633334"/>
          </a:xfrm>
          <a:prstGeom prst="roundRect">
            <a:avLst>
              <a:gd name="adj" fmla="val 1858"/>
            </a:avLst>
          </a:prstGeom>
          <a:effectLst>
            <a:outerShdw blurRad="50800" dist="50800" dir="5400000" algn="tl" rotWithShape="0">
              <a:srgbClr val="000000">
                <a:alpha val="43000"/>
              </a:srgbClr>
            </a:outerShdw>
          </a:effectLst>
        </p:spPr>
      </p:pic>
    </p:spTree>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7E976-7571-479B-F670-397DD497DE2A}"/>
              </a:ext>
            </a:extLst>
          </p:cNvPr>
          <p:cNvSpPr>
            <a:spLocks noGrp="1"/>
          </p:cNvSpPr>
          <p:nvPr>
            <p:ph type="title"/>
          </p:nvPr>
        </p:nvSpPr>
        <p:spPr>
          <a:xfrm>
            <a:off x="457200" y="1036638"/>
            <a:ext cx="8229600" cy="563562"/>
          </a:xfrm>
        </p:spPr>
        <p:txBody>
          <a:bodyPr/>
          <a:lstStyle/>
          <a:p>
            <a:pPr algn="ctr" eaLnBrk="1" hangingPunct="1">
              <a:defRPr/>
            </a:pPr>
            <a:r>
              <a:rPr lang="en-US" sz="3200" dirty="0">
                <a:solidFill>
                  <a:schemeClr val="bg1"/>
                </a:solidFill>
                <a:latin typeface="+mj-lt"/>
                <a:cs typeface="Arial" panose="020B0604020202020204" pitchFamily="34" charset="0"/>
              </a:rPr>
              <a:t>Preparing your Budget Narrative</a:t>
            </a:r>
          </a:p>
        </p:txBody>
      </p:sp>
      <p:sp>
        <p:nvSpPr>
          <p:cNvPr id="3" name="Content Placeholder 2">
            <a:extLst>
              <a:ext uri="{FF2B5EF4-FFF2-40B4-BE49-F238E27FC236}">
                <a16:creationId xmlns:a16="http://schemas.microsoft.com/office/drawing/2014/main" id="{B3C92663-66F1-A1C9-BE3F-D955ADA32974}"/>
              </a:ext>
            </a:extLst>
          </p:cNvPr>
          <p:cNvSpPr>
            <a:spLocks noGrp="1"/>
          </p:cNvSpPr>
          <p:nvPr>
            <p:ph idx="1"/>
          </p:nvPr>
        </p:nvSpPr>
        <p:spPr>
          <a:xfrm>
            <a:off x="457200" y="2514600"/>
            <a:ext cx="8229600" cy="3611563"/>
          </a:xfrm>
        </p:spPr>
        <p:txBody>
          <a:bodyPr>
            <a:normAutofit fontScale="47500" lnSpcReduction="20000"/>
          </a:bodyPr>
          <a:lstStyle/>
          <a:p>
            <a:pPr marL="228600" indent="0" eaLnBrk="1" hangingPunct="1">
              <a:buFont typeface="+mj-lt"/>
              <a:buNone/>
              <a:defRPr/>
            </a:pPr>
            <a:r>
              <a:rPr lang="en-US" sz="4400" b="1" dirty="0">
                <a:latin typeface="Arial" panose="020B0604020202020204" pitchFamily="34" charset="0"/>
                <a:cs typeface="Arial" panose="020B0604020202020204" pitchFamily="34" charset="0"/>
              </a:rPr>
              <a:t>Supplies:</a:t>
            </a:r>
            <a:r>
              <a:rPr lang="en-US" sz="4400" dirty="0">
                <a:latin typeface="Arial" panose="020B0604020202020204" pitchFamily="34" charset="0"/>
                <a:cs typeface="Arial" panose="020B0604020202020204" pitchFamily="34" charset="0"/>
              </a:rPr>
              <a:t> Supplies are defined as all tangible personal property other than “equipment” as defined in the previous slide. </a:t>
            </a:r>
          </a:p>
          <a:p>
            <a:pPr marL="228600" indent="0" eaLnBrk="1" hangingPunct="1">
              <a:buFont typeface="+mj-lt"/>
              <a:buNone/>
              <a:defRPr/>
            </a:pPr>
            <a:endParaRPr lang="en-US" sz="4400" dirty="0">
              <a:latin typeface="Arial" panose="020B0604020202020204" pitchFamily="34" charset="0"/>
              <a:cs typeface="Arial" panose="020B0604020202020204" pitchFamily="34" charset="0"/>
            </a:endParaRPr>
          </a:p>
          <a:p>
            <a:pPr marL="228600" indent="0" eaLnBrk="1" hangingPunct="1">
              <a:buFont typeface="+mj-lt"/>
              <a:buNone/>
              <a:defRPr/>
            </a:pPr>
            <a:r>
              <a:rPr lang="en-US" sz="4400" dirty="0">
                <a:latin typeface="Arial" panose="020B0604020202020204" pitchFamily="34" charset="0"/>
                <a:cs typeface="Arial" panose="020B0604020202020204" pitchFamily="34" charset="0"/>
              </a:rPr>
              <a:t>Supplies purchased with grant funds, as budgeted in the grant agreement, belong to the grantee. Supplies are to be used for the originally authorized purposes as long as needed for that purpose.</a:t>
            </a:r>
          </a:p>
          <a:p>
            <a:pPr marL="228600" indent="0" eaLnBrk="1" hangingPunct="1">
              <a:buFont typeface="+mj-lt"/>
              <a:buNone/>
              <a:defRPr/>
            </a:pPr>
            <a:endParaRPr lang="en-US" sz="4400" dirty="0">
              <a:latin typeface="Arial" panose="020B0604020202020204" pitchFamily="34" charset="0"/>
              <a:cs typeface="Arial" panose="020B0604020202020204" pitchFamily="34" charset="0"/>
            </a:endParaRPr>
          </a:p>
          <a:p>
            <a:pPr marL="571500" indent="-342900" eaLnBrk="1" hangingPunct="1">
              <a:buClr>
                <a:srgbClr val="0070C0"/>
              </a:buClr>
              <a:buFont typeface="Arial" panose="020B0604020202020204" pitchFamily="34" charset="0"/>
              <a:buChar char="•"/>
              <a:defRPr/>
            </a:pPr>
            <a:r>
              <a:rPr lang="en-US" sz="4400" dirty="0">
                <a:latin typeface="Arial" panose="020B0604020202020204" pitchFamily="34" charset="0"/>
                <a:cs typeface="Arial" panose="020B0604020202020204" pitchFamily="34" charset="0"/>
              </a:rPr>
              <a:t>The amount of supplies that are being purchased.</a:t>
            </a:r>
          </a:p>
          <a:p>
            <a:pPr marL="571500" indent="-342900" eaLnBrk="1" hangingPunct="1">
              <a:buClr>
                <a:srgbClr val="0070C0"/>
              </a:buClr>
              <a:buFont typeface="Arial" panose="020B0604020202020204" pitchFamily="34" charset="0"/>
              <a:buChar char="•"/>
              <a:defRPr/>
            </a:pPr>
            <a:r>
              <a:rPr lang="en-US" sz="4400" dirty="0">
                <a:latin typeface="Arial" panose="020B0604020202020204" pitchFamily="34" charset="0"/>
                <a:cs typeface="Arial" panose="020B0604020202020204" pitchFamily="34" charset="0"/>
              </a:rPr>
              <a:t>Cost per unit.</a:t>
            </a:r>
          </a:p>
          <a:p>
            <a:pPr marL="571500" indent="-342900" eaLnBrk="1" hangingPunct="1">
              <a:buClr>
                <a:srgbClr val="0070C0"/>
              </a:buClr>
              <a:buFont typeface="Arial" panose="020B0604020202020204" pitchFamily="34" charset="0"/>
              <a:buChar char="•"/>
              <a:defRPr/>
            </a:pPr>
            <a:r>
              <a:rPr lang="en-US" sz="4400" dirty="0">
                <a:latin typeface="Arial" panose="020B0604020202020204" pitchFamily="34" charset="0"/>
                <a:cs typeface="Arial" panose="020B0604020202020204" pitchFamily="34" charset="0"/>
              </a:rPr>
              <a:t>Justification of purchases that links to the project narrative.</a:t>
            </a:r>
          </a:p>
          <a:p>
            <a:pPr eaLnBrk="1" hangingPunct="1">
              <a:buFont typeface="Arial" panose="020B0604020202020204" pitchFamily="34" charset="0"/>
              <a:buChar char="•"/>
              <a:defRPr/>
            </a:pPr>
            <a:endParaRPr lang="en-US" dirty="0"/>
          </a:p>
        </p:txBody>
      </p:sp>
      <p:sp>
        <p:nvSpPr>
          <p:cNvPr id="4" name="Text Placeholder 3">
            <a:extLst>
              <a:ext uri="{FF2B5EF4-FFF2-40B4-BE49-F238E27FC236}">
                <a16:creationId xmlns:a16="http://schemas.microsoft.com/office/drawing/2014/main" id="{63456029-B23A-E651-47EA-8ED4B5A06D79}"/>
              </a:ext>
            </a:extLst>
          </p:cNvPr>
          <p:cNvSpPr>
            <a:spLocks noGrp="1"/>
          </p:cNvSpPr>
          <p:nvPr>
            <p:ph type="body" sz="quarter" idx="10"/>
          </p:nvPr>
        </p:nvSpPr>
        <p:spPr>
          <a:xfrm>
            <a:off x="457200" y="1630363"/>
            <a:ext cx="8229600" cy="503237"/>
          </a:xfrm>
        </p:spPr>
        <p:txBody>
          <a:bodyPr/>
          <a:lstStyle/>
          <a:p>
            <a:pPr algn="ctr" eaLnBrk="1" hangingPunct="1">
              <a:defRPr/>
            </a:pPr>
            <a:r>
              <a:rPr lang="en-US" b="1" dirty="0">
                <a:solidFill>
                  <a:schemeClr val="bg1"/>
                </a:solidFill>
                <a:latin typeface="+mj-lt"/>
                <a:cs typeface="Arial" panose="020B0604020202020204" pitchFamily="34" charset="0"/>
              </a:rPr>
              <a:t>Supplies</a:t>
            </a:r>
          </a:p>
        </p:txBody>
      </p:sp>
      <p:sp>
        <p:nvSpPr>
          <p:cNvPr id="5" name="TextBox 4">
            <a:extLst>
              <a:ext uri="{FF2B5EF4-FFF2-40B4-BE49-F238E27FC236}">
                <a16:creationId xmlns:a16="http://schemas.microsoft.com/office/drawing/2014/main" id="{13694902-36D5-0232-C965-F17624D7FEF3}"/>
              </a:ext>
            </a:extLst>
          </p:cNvPr>
          <p:cNvSpPr txBox="1"/>
          <p:nvPr/>
        </p:nvSpPr>
        <p:spPr>
          <a:xfrm>
            <a:off x="7696200" y="457200"/>
            <a:ext cx="762000" cy="523220"/>
          </a:xfrm>
          <a:prstGeom prst="rect">
            <a:avLst/>
          </a:prstGeom>
          <a:noFill/>
        </p:spPr>
        <p:txBody>
          <a:bodyPr wrap="square" rtlCol="0">
            <a:spAutoFit/>
          </a:bodyPr>
          <a:lstStyle/>
          <a:p>
            <a:pPr algn="ctr"/>
            <a:r>
              <a:rPr lang="en-US" sz="2800" dirty="0">
                <a:solidFill>
                  <a:schemeClr val="bg1"/>
                </a:solidFill>
              </a:rPr>
              <a:t>11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CFE45-0402-33B3-7A17-83FB14117BA4}"/>
              </a:ext>
            </a:extLst>
          </p:cNvPr>
          <p:cNvSpPr>
            <a:spLocks noGrp="1"/>
          </p:cNvSpPr>
          <p:nvPr>
            <p:ph type="title"/>
          </p:nvPr>
        </p:nvSpPr>
        <p:spPr>
          <a:xfrm>
            <a:off x="457200" y="1112838"/>
            <a:ext cx="8229600" cy="563562"/>
          </a:xfrm>
        </p:spPr>
        <p:txBody>
          <a:bodyPr/>
          <a:lstStyle/>
          <a:p>
            <a:pPr algn="ctr" eaLnBrk="1" hangingPunct="1">
              <a:defRPr/>
            </a:pPr>
            <a:r>
              <a:rPr lang="en-US" sz="3200" dirty="0">
                <a:solidFill>
                  <a:schemeClr val="bg1"/>
                </a:solidFill>
                <a:latin typeface="+mj-lt"/>
                <a:cs typeface="Arial" panose="020B0604020202020204" pitchFamily="34" charset="0"/>
              </a:rPr>
              <a:t>Preparing your Budget Narrative</a:t>
            </a:r>
          </a:p>
        </p:txBody>
      </p:sp>
      <p:sp>
        <p:nvSpPr>
          <p:cNvPr id="3" name="Content Placeholder 2">
            <a:extLst>
              <a:ext uri="{FF2B5EF4-FFF2-40B4-BE49-F238E27FC236}">
                <a16:creationId xmlns:a16="http://schemas.microsoft.com/office/drawing/2014/main" id="{E64C1DCB-6B4A-41D7-FB33-8BABAAFA57AE}"/>
              </a:ext>
            </a:extLst>
          </p:cNvPr>
          <p:cNvSpPr>
            <a:spLocks noGrp="1"/>
          </p:cNvSpPr>
          <p:nvPr>
            <p:ph idx="1"/>
          </p:nvPr>
        </p:nvSpPr>
        <p:spPr>
          <a:xfrm>
            <a:off x="228600" y="2201862"/>
            <a:ext cx="8382000" cy="4275138"/>
          </a:xfrm>
        </p:spPr>
        <p:txBody>
          <a:bodyPr/>
          <a:lstStyle/>
          <a:p>
            <a:pPr marL="228600" indent="0" eaLnBrk="1" hangingPunct="1">
              <a:buFont typeface="+mj-lt"/>
              <a:buNone/>
              <a:defRPr/>
            </a:pPr>
            <a:r>
              <a:rPr lang="en-US" sz="2000" b="1" dirty="0">
                <a:latin typeface="Arial" panose="020B0604020202020204" pitchFamily="34" charset="0"/>
                <a:cs typeface="Arial" panose="020B0604020202020204" pitchFamily="34" charset="0"/>
              </a:rPr>
              <a:t>Contractual:  </a:t>
            </a:r>
            <a:endParaRPr lang="en-US" sz="2000" dirty="0">
              <a:latin typeface="Arial" panose="020B0604020202020204" pitchFamily="34" charset="0"/>
              <a:cs typeface="Arial" panose="020B0604020202020204" pitchFamily="34" charset="0"/>
            </a:endParaRPr>
          </a:p>
          <a:p>
            <a:pPr marL="571500" indent="-342900" eaLnBrk="1" hangingPunct="1">
              <a:buFont typeface="Arial" panose="020B0604020202020204" pitchFamily="34" charset="0"/>
              <a:buChar char="•"/>
              <a:defRPr/>
            </a:pPr>
            <a:r>
              <a:rPr lang="en-US" sz="2000" dirty="0">
                <a:latin typeface="Arial" panose="020B0604020202020204" pitchFamily="34" charset="0"/>
                <a:cs typeface="Arial" panose="020B0604020202020204" pitchFamily="34" charset="0"/>
              </a:rPr>
              <a:t>Identify with whom the contract is.</a:t>
            </a:r>
          </a:p>
          <a:p>
            <a:pPr marL="571500" indent="-342900" eaLnBrk="1" hangingPunct="1">
              <a:buFont typeface="Arial" panose="020B0604020202020204" pitchFamily="34" charset="0"/>
              <a:buChar char="•"/>
              <a:defRPr/>
            </a:pPr>
            <a:r>
              <a:rPr lang="en-US" sz="2000" dirty="0">
                <a:latin typeface="Arial" panose="020B0604020202020204" pitchFamily="34" charset="0"/>
                <a:cs typeface="Arial" panose="020B0604020202020204" pitchFamily="34" charset="0"/>
              </a:rPr>
              <a:t>Amount of the contract (This amount should include a breakdown of the major service components of the contract and how much each portion costs). </a:t>
            </a:r>
          </a:p>
          <a:p>
            <a:pPr marL="571500" indent="-342900" eaLnBrk="1" hangingPunct="1">
              <a:buFont typeface="Arial" panose="020B0604020202020204" pitchFamily="34" charset="0"/>
              <a:buChar char="•"/>
              <a:defRPr/>
            </a:pPr>
            <a:r>
              <a:rPr lang="en-US" sz="2000" dirty="0">
                <a:latin typeface="Arial" panose="020B0604020202020204" pitchFamily="34" charset="0"/>
                <a:cs typeface="Arial" panose="020B0604020202020204" pitchFamily="34" charset="0"/>
              </a:rPr>
              <a:t>Explanation/justification of what services are being provided by the contractor.  </a:t>
            </a:r>
            <a:endParaRPr lang="en-US" sz="2000" b="1" dirty="0">
              <a:latin typeface="Arial" panose="020B0604020202020204" pitchFamily="34" charset="0"/>
              <a:cs typeface="Arial" panose="020B0604020202020204" pitchFamily="34" charset="0"/>
            </a:endParaRPr>
          </a:p>
          <a:p>
            <a:pPr marL="228600" indent="0" eaLnBrk="1" hangingPunct="1">
              <a:buFont typeface="+mj-lt"/>
              <a:buNone/>
              <a:defRPr/>
            </a:pPr>
            <a:r>
              <a:rPr lang="en-US" sz="2000" dirty="0">
                <a:latin typeface="Arial" panose="020B0604020202020204" pitchFamily="34" charset="0"/>
                <a:cs typeface="Arial" panose="020B0604020202020204" pitchFamily="34" charset="0"/>
              </a:rPr>
              <a:t>Under the “Contractual” line item, </a:t>
            </a:r>
            <a:r>
              <a:rPr lang="en-US" sz="2000" b="1" dirty="0">
                <a:latin typeface="Arial" panose="020B0604020202020204" pitchFamily="34" charset="0"/>
                <a:cs typeface="Arial" panose="020B0604020202020204" pitchFamily="34" charset="0"/>
              </a:rPr>
              <a:t>EACH</a:t>
            </a:r>
            <a:r>
              <a:rPr lang="en-US" sz="2000" dirty="0">
                <a:latin typeface="Arial" panose="020B0604020202020204" pitchFamily="34" charset="0"/>
                <a:cs typeface="Arial" panose="020B0604020202020204" pitchFamily="34" charset="0"/>
              </a:rPr>
              <a:t> contract needs to be broken down into the detail described above.  </a:t>
            </a:r>
          </a:p>
          <a:p>
            <a:pPr marL="228600" indent="0" eaLnBrk="1" hangingPunct="1">
              <a:buFont typeface="+mj-lt"/>
              <a:buNone/>
              <a:defRPr/>
            </a:pPr>
            <a:r>
              <a:rPr lang="en-US" sz="2000" dirty="0">
                <a:latin typeface="Arial" panose="020B0604020202020204" pitchFamily="34" charset="0"/>
                <a:cs typeface="Arial" panose="020B0604020202020204" pitchFamily="34" charset="0"/>
              </a:rPr>
              <a:t>The next slide will provide an example of the detail needed for a breakdown of ONE individual contract.  </a:t>
            </a:r>
          </a:p>
          <a:p>
            <a:pPr marL="228600" indent="0" eaLnBrk="1" hangingPunct="1">
              <a:buFont typeface="+mj-lt"/>
              <a:buNone/>
              <a:defRPr/>
            </a:pPr>
            <a:endParaRPr lang="en-US" sz="2100" dirty="0"/>
          </a:p>
          <a:p>
            <a:pPr marL="228600" indent="0" eaLnBrk="1" hangingPunct="1">
              <a:buFont typeface="+mj-lt"/>
              <a:buNone/>
              <a:defRPr/>
            </a:pPr>
            <a:endParaRPr lang="en-US" sz="2100" dirty="0"/>
          </a:p>
        </p:txBody>
      </p:sp>
      <p:sp>
        <p:nvSpPr>
          <p:cNvPr id="4" name="TextBox 3">
            <a:extLst>
              <a:ext uri="{FF2B5EF4-FFF2-40B4-BE49-F238E27FC236}">
                <a16:creationId xmlns:a16="http://schemas.microsoft.com/office/drawing/2014/main" id="{02C090E1-CFE1-C3B8-25D5-84565C390EEB}"/>
              </a:ext>
            </a:extLst>
          </p:cNvPr>
          <p:cNvSpPr txBox="1"/>
          <p:nvPr/>
        </p:nvSpPr>
        <p:spPr>
          <a:xfrm>
            <a:off x="7696200" y="304800"/>
            <a:ext cx="762000" cy="523220"/>
          </a:xfrm>
          <a:prstGeom prst="rect">
            <a:avLst/>
          </a:prstGeom>
          <a:noFill/>
        </p:spPr>
        <p:txBody>
          <a:bodyPr wrap="square" rtlCol="0">
            <a:spAutoFit/>
          </a:bodyPr>
          <a:lstStyle/>
          <a:p>
            <a:pPr algn="ctr"/>
            <a:r>
              <a:rPr lang="en-US" sz="2800" dirty="0">
                <a:solidFill>
                  <a:schemeClr val="bg1"/>
                </a:solidFill>
              </a:rPr>
              <a:t>12</a:t>
            </a:r>
          </a:p>
        </p:txBody>
      </p:sp>
      <p:sp>
        <p:nvSpPr>
          <p:cNvPr id="5" name="TextBox 4">
            <a:extLst>
              <a:ext uri="{FF2B5EF4-FFF2-40B4-BE49-F238E27FC236}">
                <a16:creationId xmlns:a16="http://schemas.microsoft.com/office/drawing/2014/main" id="{26B2530A-ADB4-207B-FFC2-638F4CAC4093}"/>
              </a:ext>
            </a:extLst>
          </p:cNvPr>
          <p:cNvSpPr txBox="1"/>
          <p:nvPr/>
        </p:nvSpPr>
        <p:spPr>
          <a:xfrm>
            <a:off x="3124200" y="1676400"/>
            <a:ext cx="2895600" cy="400110"/>
          </a:xfrm>
          <a:prstGeom prst="rect">
            <a:avLst/>
          </a:prstGeom>
          <a:noFill/>
        </p:spPr>
        <p:txBody>
          <a:bodyPr wrap="square" rtlCol="0">
            <a:spAutoFit/>
          </a:bodyPr>
          <a:lstStyle/>
          <a:p>
            <a:pPr algn="ctr"/>
            <a:r>
              <a:rPr lang="en-US" sz="2000" b="1" dirty="0">
                <a:solidFill>
                  <a:schemeClr val="bg1"/>
                </a:solidFill>
              </a:rPr>
              <a:t>CONTRACTUAL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00697-C1BE-99AD-780E-1AE9FDBA160C}"/>
              </a:ext>
            </a:extLst>
          </p:cNvPr>
          <p:cNvSpPr>
            <a:spLocks noGrp="1"/>
          </p:cNvSpPr>
          <p:nvPr>
            <p:ph type="title"/>
          </p:nvPr>
        </p:nvSpPr>
        <p:spPr>
          <a:xfrm>
            <a:off x="866440" y="1118935"/>
            <a:ext cx="6345260" cy="709865"/>
          </a:xfrm>
        </p:spPr>
        <p:txBody>
          <a:bodyPr/>
          <a:lstStyle/>
          <a:p>
            <a:pPr algn="r"/>
            <a:r>
              <a:rPr lang="en-US" altLang="en-US" sz="3200" b="1" dirty="0">
                <a:cs typeface="Arial" panose="020B0604020202020204" pitchFamily="34" charset="0"/>
              </a:rPr>
              <a:t>EIR Budget Narrative Example</a:t>
            </a:r>
            <a:br>
              <a:rPr lang="en-US" altLang="en-US" sz="3200" dirty="0">
                <a:solidFill>
                  <a:srgbClr val="0070C0"/>
                </a:solidFill>
                <a:latin typeface="Arial" panose="020B0604020202020204" pitchFamily="34" charset="0"/>
                <a:cs typeface="Arial" panose="020B0604020202020204" pitchFamily="34" charset="0"/>
              </a:rPr>
            </a:br>
            <a:r>
              <a:rPr lang="en-US" sz="2000" b="1" dirty="0">
                <a:cs typeface="Arial" panose="020B0604020202020204" pitchFamily="34" charset="0"/>
              </a:rPr>
              <a:t>Contractual</a:t>
            </a:r>
            <a:br>
              <a:rPr lang="en-US" sz="2000" b="1" dirty="0">
                <a:cs typeface="Arial" panose="020B0604020202020204" pitchFamily="34" charset="0"/>
              </a:rPr>
            </a:br>
            <a:endParaRPr lang="en-US" sz="2000" dirty="0"/>
          </a:p>
        </p:txBody>
      </p:sp>
      <p:graphicFrame>
        <p:nvGraphicFramePr>
          <p:cNvPr id="6" name="Table 6">
            <a:extLst>
              <a:ext uri="{FF2B5EF4-FFF2-40B4-BE49-F238E27FC236}">
                <a16:creationId xmlns:a16="http://schemas.microsoft.com/office/drawing/2014/main" id="{12FC777E-FAB3-CB35-466F-6830DDBA8644}"/>
              </a:ext>
            </a:extLst>
          </p:cNvPr>
          <p:cNvGraphicFramePr>
            <a:graphicFrameLocks noGrp="1"/>
          </p:cNvGraphicFramePr>
          <p:nvPr>
            <p:ph sz="half" idx="1"/>
            <p:extLst>
              <p:ext uri="{D42A27DB-BD31-4B8C-83A1-F6EECF244321}">
                <p14:modId xmlns:p14="http://schemas.microsoft.com/office/powerpoint/2010/main" val="2891957106"/>
              </p:ext>
            </p:extLst>
          </p:nvPr>
        </p:nvGraphicFramePr>
        <p:xfrm>
          <a:off x="228600" y="2171788"/>
          <a:ext cx="4683200" cy="3467012"/>
        </p:xfrm>
        <a:graphic>
          <a:graphicData uri="http://schemas.openxmlformats.org/drawingml/2006/table">
            <a:tbl>
              <a:tblPr firstRow="1" bandRow="1">
                <a:tableStyleId>{5C22544A-7EE6-4342-B048-85BDC9FD1C3A}</a:tableStyleId>
              </a:tblPr>
              <a:tblGrid>
                <a:gridCol w="870875">
                  <a:extLst>
                    <a:ext uri="{9D8B030D-6E8A-4147-A177-3AD203B41FA5}">
                      <a16:colId xmlns:a16="http://schemas.microsoft.com/office/drawing/2014/main" val="1059960399"/>
                    </a:ext>
                  </a:extLst>
                </a:gridCol>
                <a:gridCol w="633124">
                  <a:extLst>
                    <a:ext uri="{9D8B030D-6E8A-4147-A177-3AD203B41FA5}">
                      <a16:colId xmlns:a16="http://schemas.microsoft.com/office/drawing/2014/main" val="3288867064"/>
                    </a:ext>
                  </a:extLst>
                </a:gridCol>
                <a:gridCol w="633124">
                  <a:extLst>
                    <a:ext uri="{9D8B030D-6E8A-4147-A177-3AD203B41FA5}">
                      <a16:colId xmlns:a16="http://schemas.microsoft.com/office/drawing/2014/main" val="821877294"/>
                    </a:ext>
                  </a:extLst>
                </a:gridCol>
                <a:gridCol w="632793">
                  <a:extLst>
                    <a:ext uri="{9D8B030D-6E8A-4147-A177-3AD203B41FA5}">
                      <a16:colId xmlns:a16="http://schemas.microsoft.com/office/drawing/2014/main" val="147576566"/>
                    </a:ext>
                  </a:extLst>
                </a:gridCol>
                <a:gridCol w="633124">
                  <a:extLst>
                    <a:ext uri="{9D8B030D-6E8A-4147-A177-3AD203B41FA5}">
                      <a16:colId xmlns:a16="http://schemas.microsoft.com/office/drawing/2014/main" val="3975369515"/>
                    </a:ext>
                  </a:extLst>
                </a:gridCol>
                <a:gridCol w="640080">
                  <a:extLst>
                    <a:ext uri="{9D8B030D-6E8A-4147-A177-3AD203B41FA5}">
                      <a16:colId xmlns:a16="http://schemas.microsoft.com/office/drawing/2014/main" val="3079562688"/>
                    </a:ext>
                  </a:extLst>
                </a:gridCol>
                <a:gridCol w="640080">
                  <a:extLst>
                    <a:ext uri="{9D8B030D-6E8A-4147-A177-3AD203B41FA5}">
                      <a16:colId xmlns:a16="http://schemas.microsoft.com/office/drawing/2014/main" val="2713152425"/>
                    </a:ext>
                  </a:extLst>
                </a:gridCol>
              </a:tblGrid>
              <a:tr h="615480">
                <a:tc>
                  <a:txBody>
                    <a:bodyPr/>
                    <a:lstStyle/>
                    <a:p>
                      <a:pPr algn="ctr"/>
                      <a:endParaRPr lang="en-US" sz="800" dirty="0"/>
                    </a:p>
                    <a:p>
                      <a:pPr algn="ctr"/>
                      <a:r>
                        <a:rPr lang="en-US" sz="800" dirty="0"/>
                        <a:t>Major Service</a:t>
                      </a:r>
                    </a:p>
                    <a:p>
                      <a:pPr algn="ctr"/>
                      <a:r>
                        <a:rPr lang="en-US" sz="800" dirty="0"/>
                        <a:t>Component</a:t>
                      </a:r>
                    </a:p>
                  </a:txBody>
                  <a:tcPr/>
                </a:tc>
                <a:tc>
                  <a:txBody>
                    <a:bodyPr/>
                    <a:lstStyle/>
                    <a:p>
                      <a:pPr algn="ctr"/>
                      <a:endParaRPr lang="en-US" sz="1200" dirty="0"/>
                    </a:p>
                    <a:p>
                      <a:pPr algn="ctr"/>
                      <a:r>
                        <a:rPr lang="en-US" sz="1200" dirty="0"/>
                        <a:t>Year</a:t>
                      </a:r>
                    </a:p>
                    <a:p>
                      <a:pPr algn="ctr"/>
                      <a:r>
                        <a:rPr lang="en-US" sz="1200" dirty="0"/>
                        <a:t>1</a:t>
                      </a:r>
                    </a:p>
                  </a:txBody>
                  <a:tcPr/>
                </a:tc>
                <a:tc>
                  <a:txBody>
                    <a:bodyPr/>
                    <a:lstStyle/>
                    <a:p>
                      <a:pPr algn="ctr"/>
                      <a:endParaRPr lang="en-US" sz="1200" dirty="0"/>
                    </a:p>
                    <a:p>
                      <a:pPr algn="ctr"/>
                      <a:r>
                        <a:rPr lang="en-US" sz="1200" dirty="0"/>
                        <a:t>Year</a:t>
                      </a:r>
                    </a:p>
                    <a:p>
                      <a:pPr algn="ctr"/>
                      <a:r>
                        <a:rPr lang="en-US" sz="1200" dirty="0"/>
                        <a:t>2</a:t>
                      </a:r>
                    </a:p>
                  </a:txBody>
                  <a:tcPr/>
                </a:tc>
                <a:tc>
                  <a:txBody>
                    <a:bodyPr/>
                    <a:lstStyle/>
                    <a:p>
                      <a:pPr algn="ctr"/>
                      <a:endParaRPr lang="en-US" sz="1200" dirty="0"/>
                    </a:p>
                    <a:p>
                      <a:pPr algn="ctr"/>
                      <a:r>
                        <a:rPr lang="en-US" sz="1200" dirty="0"/>
                        <a:t>Year</a:t>
                      </a:r>
                    </a:p>
                    <a:p>
                      <a:pPr algn="ctr"/>
                      <a:r>
                        <a:rPr lang="en-US" sz="1200" dirty="0"/>
                        <a:t>3</a:t>
                      </a:r>
                    </a:p>
                  </a:txBody>
                  <a:tcPr/>
                </a:tc>
                <a:tc>
                  <a:txBody>
                    <a:bodyPr/>
                    <a:lstStyle/>
                    <a:p>
                      <a:pPr algn="ctr"/>
                      <a:endParaRPr lang="en-US" sz="1200" dirty="0"/>
                    </a:p>
                    <a:p>
                      <a:pPr algn="ctr"/>
                      <a:r>
                        <a:rPr lang="en-US" sz="1200" dirty="0"/>
                        <a:t>Year</a:t>
                      </a:r>
                    </a:p>
                    <a:p>
                      <a:pPr algn="ctr"/>
                      <a:r>
                        <a:rPr lang="en-US" sz="1200" dirty="0"/>
                        <a:t>4</a:t>
                      </a:r>
                    </a:p>
                  </a:txBody>
                  <a:tcPr/>
                </a:tc>
                <a:tc>
                  <a:txBody>
                    <a:bodyPr/>
                    <a:lstStyle/>
                    <a:p>
                      <a:pPr algn="ctr"/>
                      <a:endParaRPr lang="en-US" sz="1200" dirty="0"/>
                    </a:p>
                    <a:p>
                      <a:pPr algn="ctr"/>
                      <a:r>
                        <a:rPr lang="en-US" sz="1200" dirty="0"/>
                        <a:t>Year</a:t>
                      </a:r>
                    </a:p>
                    <a:p>
                      <a:pPr algn="ctr"/>
                      <a:r>
                        <a:rPr lang="en-US" sz="1200" dirty="0"/>
                        <a:t>5</a:t>
                      </a:r>
                    </a:p>
                  </a:txBody>
                  <a:tcPr/>
                </a:tc>
                <a:tc>
                  <a:txBody>
                    <a:bodyPr/>
                    <a:lstStyle/>
                    <a:p>
                      <a:endParaRPr lang="en-US" sz="1000" dirty="0"/>
                    </a:p>
                    <a:p>
                      <a:endParaRPr lang="en-US" sz="1000" dirty="0"/>
                    </a:p>
                    <a:p>
                      <a:r>
                        <a:rPr lang="en-US" sz="1000" dirty="0"/>
                        <a:t>TOTAL</a:t>
                      </a:r>
                    </a:p>
                  </a:txBody>
                  <a:tcPr/>
                </a:tc>
                <a:extLst>
                  <a:ext uri="{0D108BD9-81ED-4DB2-BD59-A6C34878D82A}">
                    <a16:rowId xmlns:a16="http://schemas.microsoft.com/office/drawing/2014/main" val="2113889576"/>
                  </a:ext>
                </a:extLst>
              </a:tr>
              <a:tr h="527554">
                <a:tc>
                  <a:txBody>
                    <a:bodyPr/>
                    <a:lstStyle/>
                    <a:p>
                      <a:r>
                        <a:rPr lang="en-US" sz="1100" dirty="0"/>
                        <a:t>Personnel Costs</a:t>
                      </a:r>
                    </a:p>
                    <a:p>
                      <a:endParaRPr lang="en-US" sz="800" dirty="0"/>
                    </a:p>
                  </a:txBody>
                  <a:tcPr/>
                </a:tc>
                <a:tc>
                  <a:txBody>
                    <a:bodyPr/>
                    <a:lstStyle/>
                    <a:p>
                      <a:r>
                        <a:rPr lang="en-US" sz="800" b="1" dirty="0"/>
                        <a:t>149,220</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800" b="1" dirty="0"/>
                        <a:t>149,220</a:t>
                      </a:r>
                    </a:p>
                    <a:p>
                      <a:endParaRPr lang="en-US" sz="8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800" b="1" dirty="0"/>
                        <a:t>149,220</a:t>
                      </a:r>
                    </a:p>
                    <a:p>
                      <a:endParaRPr lang="en-US" sz="8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800" b="1" dirty="0"/>
                        <a:t>149,220</a:t>
                      </a:r>
                    </a:p>
                    <a:p>
                      <a:endParaRPr lang="en-US" sz="800" b="1"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800" b="1" dirty="0"/>
                        <a:t>149,220</a:t>
                      </a:r>
                    </a:p>
                    <a:p>
                      <a:endParaRPr lang="en-US" sz="800" b="1" dirty="0"/>
                    </a:p>
                  </a:txBody>
                  <a:tcPr/>
                </a:tc>
                <a:tc>
                  <a:txBody>
                    <a:bodyPr/>
                    <a:lstStyle/>
                    <a:p>
                      <a:r>
                        <a:rPr lang="en-US" sz="800" b="1" dirty="0"/>
                        <a:t>746,100</a:t>
                      </a:r>
                    </a:p>
                  </a:txBody>
                  <a:tcPr/>
                </a:tc>
                <a:extLst>
                  <a:ext uri="{0D108BD9-81ED-4DB2-BD59-A6C34878D82A}">
                    <a16:rowId xmlns:a16="http://schemas.microsoft.com/office/drawing/2014/main" val="1688124081"/>
                  </a:ext>
                </a:extLst>
              </a:tr>
              <a:tr h="410320">
                <a:tc>
                  <a:txBody>
                    <a:bodyPr/>
                    <a:lstStyle/>
                    <a:p>
                      <a:r>
                        <a:rPr lang="en-US" sz="1100" dirty="0"/>
                        <a:t>Travel</a:t>
                      </a:r>
                    </a:p>
                    <a:p>
                      <a:r>
                        <a:rPr lang="en-US" sz="1100" dirty="0"/>
                        <a:t>Costs</a:t>
                      </a:r>
                    </a:p>
                  </a:txBody>
                  <a:tcPr/>
                </a:tc>
                <a:tc>
                  <a:txBody>
                    <a:bodyPr/>
                    <a:lstStyle/>
                    <a:p>
                      <a:r>
                        <a:rPr lang="en-US" sz="800" b="1" dirty="0"/>
                        <a:t>5,000</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entury Gothic" panose="020B0502020202020204"/>
                          <a:ea typeface="+mn-ea"/>
                          <a:cs typeface="+mn-cs"/>
                        </a:rPr>
                        <a:t>5,000</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entury Gothic" panose="020B0502020202020204"/>
                          <a:ea typeface="+mn-ea"/>
                          <a:cs typeface="+mn-cs"/>
                        </a:rPr>
                        <a:t>5,000</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entury Gothic" panose="020B0502020202020204"/>
                          <a:ea typeface="+mn-ea"/>
                          <a:cs typeface="+mn-cs"/>
                        </a:rPr>
                        <a:t>5,000</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entury Gothic" panose="020B0502020202020204"/>
                          <a:ea typeface="+mn-ea"/>
                          <a:cs typeface="+mn-cs"/>
                        </a:rPr>
                        <a:t>5,000</a:t>
                      </a:r>
                    </a:p>
                  </a:txBody>
                  <a:tcPr/>
                </a:tc>
                <a:tc>
                  <a:txBody>
                    <a:bodyPr/>
                    <a:lstStyle/>
                    <a:p>
                      <a:r>
                        <a:rPr lang="en-US" sz="800" b="1" dirty="0"/>
                        <a:t>25,000</a:t>
                      </a:r>
                    </a:p>
                  </a:txBody>
                  <a:tcPr/>
                </a:tc>
                <a:extLst>
                  <a:ext uri="{0D108BD9-81ED-4DB2-BD59-A6C34878D82A}">
                    <a16:rowId xmlns:a16="http://schemas.microsoft.com/office/drawing/2014/main" val="4000972153"/>
                  </a:ext>
                </a:extLst>
              </a:tr>
              <a:tr h="732715">
                <a:tc>
                  <a:txBody>
                    <a:bodyPr/>
                    <a:lstStyle/>
                    <a:p>
                      <a:r>
                        <a:rPr lang="en-US" sz="1100" dirty="0"/>
                        <a:t>Printing</a:t>
                      </a:r>
                    </a:p>
                    <a:p>
                      <a:r>
                        <a:rPr lang="en-US" sz="1100" dirty="0"/>
                        <a:t>and</a:t>
                      </a:r>
                    </a:p>
                    <a:p>
                      <a:r>
                        <a:rPr lang="en-US" sz="1100" dirty="0"/>
                        <a:t>Postage</a:t>
                      </a:r>
                    </a:p>
                    <a:p>
                      <a:r>
                        <a:rPr lang="en-US" sz="1100" dirty="0"/>
                        <a:t>Costs</a:t>
                      </a:r>
                    </a:p>
                  </a:txBody>
                  <a:tcPr/>
                </a:tc>
                <a:tc>
                  <a:txBody>
                    <a:bodyPr/>
                    <a:lstStyle/>
                    <a:p>
                      <a:r>
                        <a:rPr lang="en-US" sz="800" b="1" dirty="0"/>
                        <a:t>10,000</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entury Gothic" panose="020B0502020202020204"/>
                          <a:ea typeface="+mn-ea"/>
                          <a:cs typeface="+mn-cs"/>
                        </a:rPr>
                        <a:t>10,000</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entury Gothic" panose="020B0502020202020204"/>
                          <a:ea typeface="+mn-ea"/>
                          <a:cs typeface="+mn-cs"/>
                        </a:rPr>
                        <a:t>10,000</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entury Gothic" panose="020B0502020202020204"/>
                          <a:ea typeface="+mn-ea"/>
                          <a:cs typeface="+mn-cs"/>
                        </a:rPr>
                        <a:t>10,000</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entury Gothic" panose="020B0502020202020204"/>
                          <a:ea typeface="+mn-ea"/>
                          <a:cs typeface="+mn-cs"/>
                        </a:rPr>
                        <a:t>10,000</a:t>
                      </a:r>
                    </a:p>
                  </a:txBody>
                  <a:tcPr/>
                </a:tc>
                <a:tc>
                  <a:txBody>
                    <a:bodyPr/>
                    <a:lstStyle/>
                    <a:p>
                      <a:r>
                        <a:rPr lang="en-US" sz="800" b="1" dirty="0"/>
                        <a:t>50,000</a:t>
                      </a:r>
                    </a:p>
                  </a:txBody>
                  <a:tcPr/>
                </a:tc>
                <a:extLst>
                  <a:ext uri="{0D108BD9-81ED-4DB2-BD59-A6C34878D82A}">
                    <a16:rowId xmlns:a16="http://schemas.microsoft.com/office/drawing/2014/main" val="1575365958"/>
                  </a:ext>
                </a:extLst>
              </a:tr>
              <a:tr h="571517">
                <a:tc>
                  <a:txBody>
                    <a:bodyPr/>
                    <a:lstStyle/>
                    <a:p>
                      <a:r>
                        <a:rPr lang="en-US" sz="1100" dirty="0"/>
                        <a:t>IRB</a:t>
                      </a:r>
                    </a:p>
                    <a:p>
                      <a:r>
                        <a:rPr lang="en-US" sz="1100" dirty="0"/>
                        <a:t>Approval</a:t>
                      </a:r>
                    </a:p>
                    <a:p>
                      <a:r>
                        <a:rPr lang="en-US" sz="1100" dirty="0"/>
                        <a:t>Costs</a:t>
                      </a:r>
                    </a:p>
                  </a:txBody>
                  <a:tcPr/>
                </a:tc>
                <a:tc>
                  <a:txBody>
                    <a:bodyPr/>
                    <a:lstStyle/>
                    <a:p>
                      <a:r>
                        <a:rPr lang="en-US" sz="800" b="1" dirty="0"/>
                        <a:t>5,780</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entury Gothic" panose="020B0502020202020204"/>
                          <a:ea typeface="+mn-ea"/>
                          <a:cs typeface="+mn-cs"/>
                        </a:rPr>
                        <a:t>5,780</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entury Gothic" panose="020B0502020202020204"/>
                          <a:ea typeface="+mn-ea"/>
                          <a:cs typeface="+mn-cs"/>
                        </a:rPr>
                        <a:t>5,780</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entury Gothic" panose="020B0502020202020204"/>
                          <a:ea typeface="+mn-ea"/>
                          <a:cs typeface="+mn-cs"/>
                        </a:rPr>
                        <a:t>5,780</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entury Gothic" panose="020B0502020202020204"/>
                          <a:ea typeface="+mn-ea"/>
                          <a:cs typeface="+mn-cs"/>
                        </a:rPr>
                        <a:t>5,780</a:t>
                      </a:r>
                    </a:p>
                  </a:txBody>
                  <a:tcPr/>
                </a:tc>
                <a:tc>
                  <a:txBody>
                    <a:bodyPr/>
                    <a:lstStyle/>
                    <a:p>
                      <a:r>
                        <a:rPr lang="en-US" sz="800" b="1" dirty="0"/>
                        <a:t>28,900</a:t>
                      </a:r>
                    </a:p>
                  </a:txBody>
                  <a:tcPr/>
                </a:tc>
                <a:extLst>
                  <a:ext uri="{0D108BD9-81ED-4DB2-BD59-A6C34878D82A}">
                    <a16:rowId xmlns:a16="http://schemas.microsoft.com/office/drawing/2014/main" val="2812957799"/>
                  </a:ext>
                </a:extLst>
              </a:tr>
              <a:tr h="495212">
                <a:tc>
                  <a:txBody>
                    <a:bodyPr/>
                    <a:lstStyle/>
                    <a:p>
                      <a:r>
                        <a:rPr lang="en-US" sz="1100" dirty="0"/>
                        <a:t>Total</a:t>
                      </a:r>
                    </a:p>
                  </a:txBody>
                  <a:tcPr/>
                </a:tc>
                <a:tc>
                  <a:txBody>
                    <a:bodyPr/>
                    <a:lstStyle/>
                    <a:p>
                      <a:r>
                        <a:rPr lang="en-US" sz="800" b="1" dirty="0"/>
                        <a:t>170,000</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entury Gothic" panose="020B0502020202020204"/>
                          <a:ea typeface="+mn-ea"/>
                          <a:cs typeface="+mn-cs"/>
                        </a:rPr>
                        <a:t>170,000</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entury Gothic" panose="020B0502020202020204"/>
                          <a:ea typeface="+mn-ea"/>
                          <a:cs typeface="+mn-cs"/>
                        </a:rPr>
                        <a:t>170,000</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entury Gothic" panose="020B0502020202020204"/>
                          <a:ea typeface="+mn-ea"/>
                          <a:cs typeface="+mn-cs"/>
                        </a:rPr>
                        <a:t>170,000</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entury Gothic" panose="020B0502020202020204"/>
                          <a:ea typeface="+mn-ea"/>
                          <a:cs typeface="+mn-cs"/>
                        </a:rPr>
                        <a:t>170,000</a:t>
                      </a:r>
                    </a:p>
                  </a:txBody>
                  <a:tcPr/>
                </a:tc>
                <a:tc>
                  <a:txBody>
                    <a:bodyPr/>
                    <a:lstStyle/>
                    <a:p>
                      <a:r>
                        <a:rPr lang="en-US" sz="800" b="1" dirty="0"/>
                        <a:t>850,000</a:t>
                      </a:r>
                    </a:p>
                  </a:txBody>
                  <a:tcPr/>
                </a:tc>
                <a:extLst>
                  <a:ext uri="{0D108BD9-81ED-4DB2-BD59-A6C34878D82A}">
                    <a16:rowId xmlns:a16="http://schemas.microsoft.com/office/drawing/2014/main" val="2235060301"/>
                  </a:ext>
                </a:extLst>
              </a:tr>
            </a:tbl>
          </a:graphicData>
        </a:graphic>
      </p:graphicFrame>
      <p:sp>
        <p:nvSpPr>
          <p:cNvPr id="4" name="Content Placeholder 3">
            <a:extLst>
              <a:ext uri="{FF2B5EF4-FFF2-40B4-BE49-F238E27FC236}">
                <a16:creationId xmlns:a16="http://schemas.microsoft.com/office/drawing/2014/main" id="{500D2501-5120-1B9E-FAC9-A75AE6D6D1B8}"/>
              </a:ext>
            </a:extLst>
          </p:cNvPr>
          <p:cNvSpPr>
            <a:spLocks noGrp="1"/>
          </p:cNvSpPr>
          <p:nvPr>
            <p:ph sz="half" idx="2"/>
          </p:nvPr>
        </p:nvSpPr>
        <p:spPr>
          <a:xfrm>
            <a:off x="4640580" y="2133600"/>
            <a:ext cx="4427220" cy="4495800"/>
          </a:xfrm>
        </p:spPr>
        <p:txBody>
          <a:bodyPr>
            <a:normAutofit lnSpcReduction="10000"/>
          </a:bodyPr>
          <a:lstStyle/>
          <a:p>
            <a:pPr defTabSz="914400" eaLnBrk="1" hangingPunct="1"/>
            <a:r>
              <a:rPr lang="en-US" altLang="en-US" sz="1200" i="1" u="sng" dirty="0">
                <a:latin typeface="Arial" panose="020B0604020202020204" pitchFamily="34" charset="0"/>
                <a:ea typeface="Times New Roman" panose="02020603050405020304" pitchFamily="18" charset="0"/>
                <a:cs typeface="Calibri" panose="020F0502020204030204" pitchFamily="34" charset="0"/>
              </a:rPr>
              <a:t>Assessment University Contract Breakdown</a:t>
            </a:r>
            <a:endParaRPr lang="en-US" altLang="en-US" sz="1800" dirty="0">
              <a:latin typeface="Arial" panose="020B0604020202020204" pitchFamily="34" charset="0"/>
              <a:ea typeface="Times New Roman" panose="02020603050405020304" pitchFamily="18" charset="0"/>
              <a:cs typeface="Calibri" panose="020F0502020204030204" pitchFamily="34" charset="0"/>
            </a:endParaRPr>
          </a:p>
          <a:p>
            <a:pPr defTabSz="914400"/>
            <a:r>
              <a:rPr lang="en-US" altLang="en-US" sz="1050" dirty="0">
                <a:latin typeface="Arial" panose="020B0604020202020204" pitchFamily="34" charset="0"/>
                <a:ea typeface="Times New Roman" panose="02020603050405020304" pitchFamily="18" charset="0"/>
                <a:cs typeface="Calibri" panose="020F0502020204030204" pitchFamily="34" charset="0"/>
              </a:rPr>
              <a:t>Assessment University (AU) will serve as the external, independent evaluator. Dr. John Doe will serve as the lead evaluator/principal investigator and will oversee the evaluation design and execution. Specifically, AU will take the lead on finalizing the research design and obtaining USED-approval for the design; write and submit the evaluation progress reports; obtain all necessary IRB approvals or exemptions; work to develop and finalize the outcome questionnaire to measure short-term attitudinal and behavior outcomes. AU will also  work in collaboration with Applicant X to develop parental consent forms for study participation; conduct random assignment of the student participants to randomly assign eligible participants to the treatment or control experimental condition; administer the outcome questionnaire at each of the study sites to students in the treatment and control groups at baseline (prior to program implementation) and immediately following program participation. Other tasks include follow-up with students who were absent on the survey administration day or who are no longer enrolled in school to ensure they complete a survey; collecting school record data for study participants from each district/school;  entering school records, survey data, and fidelity data, and performing general data management and ensure data integrity; conducting impact analyses to measure impacts of Program X on student outcomes; conducting implementation analyses to provide context to the impact findings; and working in collaboration with Applicant X to develop articles to submit study results for publication in peer-reviewed journals and to develop proposals for presenting results at national conferences.</a:t>
            </a:r>
          </a:p>
          <a:p>
            <a:pPr marL="0" indent="0" defTabSz="914400">
              <a:buNone/>
            </a:pPr>
            <a:endParaRPr lang="en-US" sz="1050" dirty="0"/>
          </a:p>
        </p:txBody>
      </p:sp>
      <p:sp>
        <p:nvSpPr>
          <p:cNvPr id="5" name="Slide Number Placeholder 4">
            <a:extLst>
              <a:ext uri="{FF2B5EF4-FFF2-40B4-BE49-F238E27FC236}">
                <a16:creationId xmlns:a16="http://schemas.microsoft.com/office/drawing/2014/main" id="{735FA9B3-20A2-D336-2078-551559371D95}"/>
              </a:ext>
            </a:extLst>
          </p:cNvPr>
          <p:cNvSpPr>
            <a:spLocks noGrp="1"/>
          </p:cNvSpPr>
          <p:nvPr>
            <p:ph type="sldNum" sz="quarter" idx="12"/>
          </p:nvPr>
        </p:nvSpPr>
        <p:spPr/>
        <p:txBody>
          <a:bodyPr/>
          <a:lstStyle/>
          <a:p>
            <a:fld id="{D57F1E4F-1CFF-5643-939E-217C01CDF565}" type="slidenum">
              <a:rPr lang="en-US" smtClean="0"/>
              <a:pPr/>
              <a:t>12</a:t>
            </a:fld>
            <a:endParaRPr lang="en-US" dirty="0"/>
          </a:p>
        </p:txBody>
      </p:sp>
      <p:sp>
        <p:nvSpPr>
          <p:cNvPr id="7" name="TextBox 6">
            <a:extLst>
              <a:ext uri="{FF2B5EF4-FFF2-40B4-BE49-F238E27FC236}">
                <a16:creationId xmlns:a16="http://schemas.microsoft.com/office/drawing/2014/main" id="{760FF18A-3CF9-F752-2CD4-E13291112B98}"/>
              </a:ext>
            </a:extLst>
          </p:cNvPr>
          <p:cNvSpPr txBox="1"/>
          <p:nvPr/>
        </p:nvSpPr>
        <p:spPr>
          <a:xfrm>
            <a:off x="152400" y="5638800"/>
            <a:ext cx="4759400" cy="1200329"/>
          </a:xfrm>
          <a:prstGeom prst="rect">
            <a:avLst/>
          </a:prstGeom>
          <a:noFill/>
          <a:ln w="28575">
            <a:solidFill>
              <a:schemeClr val="accent6">
                <a:lumMod val="75000"/>
              </a:schemeClr>
            </a:solidFill>
          </a:ln>
        </p:spPr>
        <p:txBody>
          <a:bodyPr wrap="square" rtlCol="0">
            <a:spAutoFit/>
          </a:bodyPr>
          <a:lstStyle/>
          <a:p>
            <a:pPr defTabSz="914400"/>
            <a:r>
              <a:rPr lang="en-US" altLang="en-US" sz="800" dirty="0">
                <a:latin typeface="Arial" panose="020B0604020202020204" pitchFamily="34" charset="0"/>
                <a:ea typeface="Times New Roman" panose="02020603050405020304" pitchFamily="18" charset="0"/>
              </a:rPr>
              <a:t>Cost Breakdown: Personnel costs ($746,100) include 9,150 staff hours. Personnel costs include Dr. John Doe, Lead Evaluator (450 hours x $190/hour); Dr. Jane Roe, Senior Research Analyst (2,700 hours x $102/hour); Joe Schmoe, Junior Research Analyst (4,200 hours x $69/hour); two Research Assistants (To be hired)(1,800 hours x $53/hour). Travel costs include staff to school sites (20 total trips at $1250/trip = $25,000) to meet with program staff, conduct training, &amp; obtain parental consent for student participation in study. Printing &amp; postage costs ($50,000) include printing locator forms, mailing instruments to Applicant X &amp; to the schools, &amp; scanning of questionnaires. Other costs include IRB approval costs for multiple sites across multiple years ($28,900). </a:t>
            </a:r>
          </a:p>
          <a:p>
            <a:pPr defTabSz="914400"/>
            <a:r>
              <a:rPr lang="en-US" altLang="en-US" sz="800" dirty="0">
                <a:latin typeface="Arial" panose="020B0604020202020204" pitchFamily="34" charset="0"/>
                <a:ea typeface="Times New Roman" panose="02020603050405020304" pitchFamily="18" charset="0"/>
              </a:rPr>
              <a:t>Total AU Costs = $850,000</a:t>
            </a:r>
            <a:endParaRPr lang="en-US" sz="800" dirty="0"/>
          </a:p>
        </p:txBody>
      </p:sp>
    </p:spTree>
    <p:extLst>
      <p:ext uri="{BB962C8B-B14F-4D97-AF65-F5344CB8AC3E}">
        <p14:creationId xmlns:p14="http://schemas.microsoft.com/office/powerpoint/2010/main" val="14903829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472F6F-2104-672E-F22D-89BCE147CA26}"/>
              </a:ext>
            </a:extLst>
          </p:cNvPr>
          <p:cNvSpPr>
            <a:spLocks noGrp="1"/>
          </p:cNvSpPr>
          <p:nvPr>
            <p:ph type="title"/>
          </p:nvPr>
        </p:nvSpPr>
        <p:spPr>
          <a:xfrm>
            <a:off x="457200" y="1066800"/>
            <a:ext cx="8229600" cy="563562"/>
          </a:xfrm>
        </p:spPr>
        <p:txBody>
          <a:bodyPr/>
          <a:lstStyle/>
          <a:p>
            <a:pPr algn="ctr" eaLnBrk="1" hangingPunct="1">
              <a:defRPr/>
            </a:pPr>
            <a:r>
              <a:rPr lang="en-US" sz="3200" dirty="0">
                <a:solidFill>
                  <a:schemeClr val="bg1"/>
                </a:solidFill>
                <a:latin typeface="+mj-lt"/>
                <a:cs typeface="Arial" panose="020B0604020202020204" pitchFamily="34" charset="0"/>
              </a:rPr>
              <a:t>Preparing your Budget Narrative</a:t>
            </a:r>
          </a:p>
        </p:txBody>
      </p:sp>
      <p:sp>
        <p:nvSpPr>
          <p:cNvPr id="3" name="Content Placeholder 2">
            <a:extLst>
              <a:ext uri="{FF2B5EF4-FFF2-40B4-BE49-F238E27FC236}">
                <a16:creationId xmlns:a16="http://schemas.microsoft.com/office/drawing/2014/main" id="{44A329DB-C5EA-86B9-83CC-C32A000B64AC}"/>
              </a:ext>
            </a:extLst>
          </p:cNvPr>
          <p:cNvSpPr>
            <a:spLocks noGrp="1"/>
          </p:cNvSpPr>
          <p:nvPr>
            <p:ph idx="1"/>
          </p:nvPr>
        </p:nvSpPr>
        <p:spPr>
          <a:xfrm>
            <a:off x="457200" y="2438400"/>
            <a:ext cx="8229600" cy="3657600"/>
          </a:xfrm>
        </p:spPr>
        <p:txBody>
          <a:bodyPr>
            <a:normAutofit fontScale="92500" lnSpcReduction="20000"/>
          </a:bodyPr>
          <a:lstStyle/>
          <a:p>
            <a:pPr marL="228600" indent="0" eaLnBrk="1" hangingPunct="1">
              <a:buFont typeface="+mj-lt"/>
              <a:buNone/>
              <a:defRPr/>
            </a:pPr>
            <a:r>
              <a:rPr lang="en-US" sz="2500" b="1" dirty="0">
                <a:latin typeface="Arial" panose="020B0604020202020204" pitchFamily="34" charset="0"/>
                <a:cs typeface="Arial" panose="020B0604020202020204" pitchFamily="34" charset="0"/>
              </a:rPr>
              <a:t>Construction: </a:t>
            </a:r>
            <a:endParaRPr lang="en-US" sz="2500" dirty="0">
              <a:latin typeface="Arial" panose="020B0604020202020204" pitchFamily="34" charset="0"/>
              <a:cs typeface="Arial" panose="020B0604020202020204" pitchFamily="34" charset="0"/>
            </a:endParaRPr>
          </a:p>
          <a:p>
            <a:pPr marL="685800" indent="-457200" eaLnBrk="1" hangingPunct="1">
              <a:buClr>
                <a:srgbClr val="0070C0"/>
              </a:buClr>
              <a:buFont typeface="Arial" panose="020B0604020202020204" pitchFamily="34" charset="0"/>
              <a:buChar char="•"/>
              <a:defRPr/>
            </a:pPr>
            <a:r>
              <a:rPr lang="en-US" sz="2500" dirty="0">
                <a:latin typeface="Arial" panose="020B0604020202020204" pitchFamily="34" charset="0"/>
                <a:cs typeface="Arial" panose="020B0604020202020204" pitchFamily="34" charset="0"/>
              </a:rPr>
              <a:t>There should be no construction costs in the budget.  </a:t>
            </a:r>
          </a:p>
          <a:p>
            <a:pPr marL="228600" indent="0" eaLnBrk="1" hangingPunct="1">
              <a:buFont typeface="+mj-lt"/>
              <a:buNone/>
              <a:defRPr/>
            </a:pPr>
            <a:r>
              <a:rPr lang="en-US" sz="2500" b="1" dirty="0">
                <a:latin typeface="Arial" panose="020B0604020202020204" pitchFamily="34" charset="0"/>
                <a:cs typeface="Arial" panose="020B0604020202020204" pitchFamily="34" charset="0"/>
              </a:rPr>
              <a:t>Other: </a:t>
            </a:r>
            <a:endParaRPr lang="en-US" sz="2500" dirty="0">
              <a:latin typeface="Arial" panose="020B0604020202020204" pitchFamily="34" charset="0"/>
              <a:cs typeface="Arial" panose="020B0604020202020204" pitchFamily="34" charset="0"/>
            </a:endParaRPr>
          </a:p>
          <a:p>
            <a:pPr marL="685800" indent="-457200" eaLnBrk="1" hangingPunct="1">
              <a:buClr>
                <a:srgbClr val="0070C0"/>
              </a:buClr>
              <a:buFont typeface="Arial" panose="020B0604020202020204" pitchFamily="34" charset="0"/>
              <a:buChar char="•"/>
              <a:defRPr/>
            </a:pPr>
            <a:r>
              <a:rPr lang="en-US" sz="2500" dirty="0">
                <a:latin typeface="Arial" panose="020B0604020202020204" pitchFamily="34" charset="0"/>
                <a:cs typeface="Arial" panose="020B0604020202020204" pitchFamily="34" charset="0"/>
              </a:rPr>
              <a:t>Explanation of why the stated expense is separated into this particular budget line item. (Make sure the provided reasoning is logical and that the expense listed in this section does not actually belong in one of the other line items of the ED 524 Budget Form.)</a:t>
            </a:r>
          </a:p>
          <a:p>
            <a:pPr marL="685800" indent="-457200" eaLnBrk="1" hangingPunct="1">
              <a:buClr>
                <a:srgbClr val="0070C0"/>
              </a:buClr>
              <a:buFont typeface="Arial" panose="020B0604020202020204" pitchFamily="34" charset="0"/>
              <a:buChar char="•"/>
              <a:defRPr/>
            </a:pPr>
            <a:r>
              <a:rPr lang="en-US" sz="2500" dirty="0">
                <a:latin typeface="Arial" panose="020B0604020202020204" pitchFamily="34" charset="0"/>
                <a:cs typeface="Arial" panose="020B0604020202020204" pitchFamily="34" charset="0"/>
              </a:rPr>
              <a:t>Please review the </a:t>
            </a:r>
            <a:r>
              <a:rPr lang="en-US" sz="2500" dirty="0">
                <a:latin typeface="Arial" panose="020B0604020202020204" pitchFamily="34" charset="0"/>
                <a:cs typeface="Arial" panose="020B0604020202020204" pitchFamily="34" charset="0"/>
                <a:hlinkClick r:id="rId3"/>
              </a:rPr>
              <a:t>Department’s guidance on Federal funds for meals</a:t>
            </a:r>
            <a:r>
              <a:rPr lang="en-US" sz="2500" dirty="0">
                <a:latin typeface="Arial" panose="020B0604020202020204" pitchFamily="34" charset="0"/>
                <a:cs typeface="Arial" panose="020B0604020202020204" pitchFamily="34" charset="0"/>
              </a:rPr>
              <a:t>.</a:t>
            </a:r>
          </a:p>
          <a:p>
            <a:pPr marL="685800" indent="-457200" eaLnBrk="1" hangingPunct="1">
              <a:buFont typeface="Arial" panose="020B0604020202020204" pitchFamily="34" charset="0"/>
              <a:buChar char="•"/>
              <a:defRPr/>
            </a:pPr>
            <a:endParaRPr lang="en-US" sz="2600" dirty="0"/>
          </a:p>
          <a:p>
            <a:pPr eaLnBrk="1" hangingPunct="1">
              <a:defRPr/>
            </a:pPr>
            <a:endParaRPr lang="en-US" sz="2600" dirty="0"/>
          </a:p>
        </p:txBody>
      </p:sp>
      <p:sp>
        <p:nvSpPr>
          <p:cNvPr id="4" name="Text Placeholder 3">
            <a:extLst>
              <a:ext uri="{FF2B5EF4-FFF2-40B4-BE49-F238E27FC236}">
                <a16:creationId xmlns:a16="http://schemas.microsoft.com/office/drawing/2014/main" id="{433F8720-583D-509F-EF1A-45B8361B9E72}"/>
              </a:ext>
            </a:extLst>
          </p:cNvPr>
          <p:cNvSpPr>
            <a:spLocks noGrp="1"/>
          </p:cNvSpPr>
          <p:nvPr>
            <p:ph type="body" sz="quarter" idx="10"/>
          </p:nvPr>
        </p:nvSpPr>
        <p:spPr>
          <a:xfrm>
            <a:off x="457200" y="1676400"/>
            <a:ext cx="8229600" cy="503237"/>
          </a:xfrm>
        </p:spPr>
        <p:txBody>
          <a:bodyPr/>
          <a:lstStyle/>
          <a:p>
            <a:pPr algn="ctr" eaLnBrk="1" hangingPunct="1">
              <a:defRPr/>
            </a:pPr>
            <a:r>
              <a:rPr lang="en-US" b="1" dirty="0">
                <a:solidFill>
                  <a:schemeClr val="bg1"/>
                </a:solidFill>
                <a:latin typeface="+mj-lt"/>
                <a:cs typeface="Arial" panose="020B0604020202020204" pitchFamily="34" charset="0"/>
              </a:rPr>
              <a:t>Construction and Other</a:t>
            </a:r>
          </a:p>
        </p:txBody>
      </p:sp>
      <p:sp>
        <p:nvSpPr>
          <p:cNvPr id="5" name="TextBox 4">
            <a:extLst>
              <a:ext uri="{FF2B5EF4-FFF2-40B4-BE49-F238E27FC236}">
                <a16:creationId xmlns:a16="http://schemas.microsoft.com/office/drawing/2014/main" id="{2FD2C3A6-D8B0-4590-5F83-345AE49D0511}"/>
              </a:ext>
            </a:extLst>
          </p:cNvPr>
          <p:cNvSpPr txBox="1"/>
          <p:nvPr/>
        </p:nvSpPr>
        <p:spPr>
          <a:xfrm>
            <a:off x="7620000" y="304800"/>
            <a:ext cx="914400" cy="523220"/>
          </a:xfrm>
          <a:prstGeom prst="rect">
            <a:avLst/>
          </a:prstGeom>
          <a:noFill/>
        </p:spPr>
        <p:txBody>
          <a:bodyPr wrap="square" rtlCol="0">
            <a:spAutoFit/>
          </a:bodyPr>
          <a:lstStyle/>
          <a:p>
            <a:pPr algn="ctr"/>
            <a:r>
              <a:rPr lang="en-US" sz="2800" dirty="0">
                <a:solidFill>
                  <a:schemeClr val="bg1"/>
                </a:solidFill>
              </a:rPr>
              <a:t>14</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69070-11C7-CEC2-0078-0F49612A54A2}"/>
              </a:ext>
            </a:extLst>
          </p:cNvPr>
          <p:cNvSpPr>
            <a:spLocks noGrp="1"/>
          </p:cNvSpPr>
          <p:nvPr>
            <p:ph type="title"/>
          </p:nvPr>
        </p:nvSpPr>
        <p:spPr>
          <a:xfrm>
            <a:off x="457200" y="1036638"/>
            <a:ext cx="8229600" cy="563562"/>
          </a:xfrm>
        </p:spPr>
        <p:txBody>
          <a:bodyPr/>
          <a:lstStyle/>
          <a:p>
            <a:pPr algn="ctr" eaLnBrk="1" hangingPunct="1">
              <a:defRPr/>
            </a:pPr>
            <a:r>
              <a:rPr lang="en-US" sz="3200" dirty="0">
                <a:solidFill>
                  <a:schemeClr val="bg1"/>
                </a:solidFill>
                <a:latin typeface="+mj-lt"/>
                <a:cs typeface="Arial" panose="020B0604020202020204" pitchFamily="34" charset="0"/>
              </a:rPr>
              <a:t>Preparing your Budget Narrative</a:t>
            </a:r>
          </a:p>
        </p:txBody>
      </p:sp>
      <p:sp>
        <p:nvSpPr>
          <p:cNvPr id="3" name="Content Placeholder 2">
            <a:extLst>
              <a:ext uri="{FF2B5EF4-FFF2-40B4-BE49-F238E27FC236}">
                <a16:creationId xmlns:a16="http://schemas.microsoft.com/office/drawing/2014/main" id="{282B2860-DEDE-CC1C-84B4-4AAF2F57D7DE}"/>
              </a:ext>
            </a:extLst>
          </p:cNvPr>
          <p:cNvSpPr>
            <a:spLocks noGrp="1"/>
          </p:cNvSpPr>
          <p:nvPr>
            <p:ph idx="1"/>
          </p:nvPr>
        </p:nvSpPr>
        <p:spPr>
          <a:xfrm>
            <a:off x="266700" y="2133600"/>
            <a:ext cx="8572500" cy="4267200"/>
          </a:xfrm>
        </p:spPr>
        <p:txBody>
          <a:bodyPr>
            <a:normAutofit fontScale="85000" lnSpcReduction="20000"/>
          </a:bodyPr>
          <a:lstStyle/>
          <a:p>
            <a:pPr marL="228600" indent="0" eaLnBrk="1" hangingPunct="1">
              <a:buFont typeface="+mj-lt"/>
              <a:buNone/>
              <a:defRPr/>
            </a:pPr>
            <a:endParaRPr lang="en-US" b="1" dirty="0"/>
          </a:p>
          <a:p>
            <a:pPr marL="228600" indent="0" eaLnBrk="1" hangingPunct="1">
              <a:buFont typeface="+mj-lt"/>
              <a:buNone/>
              <a:defRPr/>
            </a:pPr>
            <a:r>
              <a:rPr lang="en-US" sz="2300" dirty="0">
                <a:latin typeface="Arial" panose="020B0604020202020204" pitchFamily="34" charset="0"/>
                <a:cs typeface="Arial" panose="020B0604020202020204" pitchFamily="34" charset="0"/>
              </a:rPr>
              <a:t>Indirect costs are those that have been incurred for common or joint objectives and cannot be readily identified with a particular final cost objective.</a:t>
            </a:r>
          </a:p>
          <a:p>
            <a:pPr marL="685800" indent="-457200" eaLnBrk="1" hangingPunct="1">
              <a:buClr>
                <a:srgbClr val="0070C0"/>
              </a:buClr>
              <a:buFont typeface="Arial" panose="020B0604020202020204" pitchFamily="34" charset="0"/>
              <a:buChar char="•"/>
              <a:defRPr/>
            </a:pPr>
            <a:r>
              <a:rPr lang="en-US" sz="2300" dirty="0">
                <a:latin typeface="Arial" panose="020B0604020202020204" pitchFamily="34" charset="0"/>
                <a:cs typeface="Arial" panose="020B0604020202020204" pitchFamily="34" charset="0"/>
              </a:rPr>
              <a:t>What is the indirect cost rate? What is the basic calculation of this rate, and is it applied correctly?</a:t>
            </a:r>
          </a:p>
          <a:p>
            <a:pPr marL="685800" indent="-457200" eaLnBrk="1" hangingPunct="1">
              <a:buClr>
                <a:srgbClr val="0070C0"/>
              </a:buClr>
              <a:buFont typeface="Arial" panose="020B0604020202020204" pitchFamily="34" charset="0"/>
              <a:buChar char="•"/>
              <a:defRPr/>
            </a:pPr>
            <a:r>
              <a:rPr lang="en-US" sz="2300" dirty="0">
                <a:latin typeface="Arial" panose="020B0604020202020204" pitchFamily="34" charset="0"/>
                <a:cs typeface="Arial" panose="020B0604020202020204" pitchFamily="34" charset="0"/>
              </a:rPr>
              <a:t>To be applied correctly, the indirect cost rate is applied to the </a:t>
            </a:r>
            <a:r>
              <a:rPr lang="en-US" sz="2300" i="1" dirty="0">
                <a:latin typeface="Arial" panose="020B0604020202020204" pitchFamily="34" charset="0"/>
                <a:cs typeface="Arial" panose="020B0604020202020204" pitchFamily="34" charset="0"/>
              </a:rPr>
              <a:t>modified total direct cost, </a:t>
            </a:r>
            <a:r>
              <a:rPr lang="en-US" sz="2300" i="1" dirty="0">
                <a:latin typeface="Arial" panose="020B0604020202020204" pitchFamily="34" charset="0"/>
                <a:cs typeface="Arial" panose="020B0604020202020204" pitchFamily="34" charset="0"/>
                <a:hlinkClick r:id="rId3"/>
              </a:rPr>
              <a:t>2 CFR 200.1(MTDC</a:t>
            </a:r>
            <a:r>
              <a:rPr lang="en-US" sz="2300" dirty="0">
                <a:latin typeface="Arial" panose="020B0604020202020204" pitchFamily="34" charset="0"/>
                <a:cs typeface="Arial" panose="020B0604020202020204" pitchFamily="34" charset="0"/>
                <a:hlinkClick r:id="rId3"/>
              </a:rPr>
              <a:t>).</a:t>
            </a:r>
            <a:endParaRPr lang="en-US" sz="2300" dirty="0">
              <a:latin typeface="Arial" panose="020B0604020202020204" pitchFamily="34" charset="0"/>
              <a:cs typeface="Arial" panose="020B0604020202020204" pitchFamily="34" charset="0"/>
            </a:endParaRPr>
          </a:p>
          <a:p>
            <a:pPr marL="685800" indent="-457200" eaLnBrk="1" hangingPunct="1">
              <a:buClr>
                <a:srgbClr val="0070C0"/>
              </a:buClr>
              <a:buFont typeface="Arial" panose="020B0604020202020204" pitchFamily="34" charset="0"/>
              <a:buChar char="•"/>
              <a:defRPr/>
            </a:pPr>
            <a:r>
              <a:rPr lang="en-US" sz="2300" dirty="0">
                <a:latin typeface="Arial" panose="020B0604020202020204" pitchFamily="34" charset="0"/>
                <a:cs typeface="Arial" panose="020B0604020202020204" pitchFamily="34" charset="0"/>
              </a:rPr>
              <a:t>If an applicant has an approved indirect cost rate, please include in the Other Attachments section of your application a copy of the applicant’s approved indirect cost rate agreement.  </a:t>
            </a:r>
          </a:p>
          <a:p>
            <a:pPr marL="685800" indent="-457200" eaLnBrk="1" hangingPunct="1">
              <a:buClr>
                <a:srgbClr val="0070C0"/>
              </a:buClr>
              <a:buFont typeface="Arial" panose="020B0604020202020204" pitchFamily="34" charset="0"/>
              <a:buChar char="•"/>
              <a:defRPr/>
            </a:pPr>
            <a:r>
              <a:rPr lang="en-US" sz="2300" dirty="0">
                <a:latin typeface="Arial" panose="020B0604020202020204" pitchFamily="34" charset="0"/>
                <a:cs typeface="Arial" panose="020B0604020202020204" pitchFamily="34" charset="0"/>
              </a:rPr>
              <a:t>For additional information, refer to </a:t>
            </a:r>
            <a:r>
              <a:rPr lang="en-US" sz="2300" dirty="0">
                <a:latin typeface="Arial" panose="020B0604020202020204" pitchFamily="34" charset="0"/>
                <a:cs typeface="Arial" panose="020B0604020202020204" pitchFamily="34" charset="0"/>
                <a:hlinkClick r:id="rId4"/>
              </a:rPr>
              <a:t>The Department's Indirect Cost Group Website</a:t>
            </a:r>
            <a:r>
              <a:rPr lang="en-US" sz="2300" dirty="0">
                <a:latin typeface="Arial" panose="020B0604020202020204" pitchFamily="34" charset="0"/>
                <a:cs typeface="Arial" panose="020B0604020202020204" pitchFamily="34" charset="0"/>
              </a:rPr>
              <a:t>, </a:t>
            </a:r>
            <a:r>
              <a:rPr lang="en-US" sz="2300" u="sng" dirty="0">
                <a:solidFill>
                  <a:srgbClr val="0563C1"/>
                </a:solidFill>
                <a:latin typeface="Arial" panose="020B0604020202020204" pitchFamily="34" charset="0"/>
                <a:ea typeface="Calibri" panose="020F0502020204030204" pitchFamily="34" charset="0"/>
                <a:cs typeface="Arial" panose="020B0604020202020204" pitchFamily="34" charset="0"/>
              </a:rPr>
              <a:t>Indirect Cost Training Course,</a:t>
            </a:r>
            <a:r>
              <a:rPr lang="en-US" sz="2300" dirty="0">
                <a:latin typeface="Arial" panose="020B0604020202020204" pitchFamily="34" charset="0"/>
                <a:cs typeface="Arial" panose="020B0604020202020204" pitchFamily="34" charset="0"/>
              </a:rPr>
              <a:t> and </a:t>
            </a:r>
            <a:r>
              <a:rPr lang="en-US" sz="2300" u="sng" dirty="0">
                <a:solidFill>
                  <a:srgbClr val="0563C1"/>
                </a:solidFill>
                <a:latin typeface="Arial" panose="020B0604020202020204" pitchFamily="34" charset="0"/>
                <a:ea typeface="Calibri" panose="020F0502020204030204" pitchFamily="34" charset="0"/>
                <a:cs typeface="Arial" panose="020B0604020202020204" pitchFamily="34" charset="0"/>
                <a:hlinkClick r:id="rId5"/>
              </a:rPr>
              <a:t>Indirect Cost Decision Tree</a:t>
            </a:r>
            <a:endParaRPr lang="en-US" sz="2300" dirty="0">
              <a:latin typeface="Arial" panose="020B0604020202020204" pitchFamily="34" charset="0"/>
              <a:cs typeface="Arial" panose="020B0604020202020204" pitchFamily="34" charset="0"/>
            </a:endParaRPr>
          </a:p>
          <a:p>
            <a:pPr marL="228600" indent="0" eaLnBrk="1" hangingPunct="1">
              <a:buFont typeface="+mj-lt"/>
              <a:buNone/>
              <a:defRPr/>
            </a:pPr>
            <a:endParaRPr lang="en-US" sz="2300" b="1" dirty="0">
              <a:latin typeface="Arial" panose="020B0604020202020204" pitchFamily="34" charset="0"/>
              <a:cs typeface="Arial" panose="020B0604020202020204" pitchFamily="34" charset="0"/>
            </a:endParaRPr>
          </a:p>
          <a:p>
            <a:pPr marL="228600" indent="0" eaLnBrk="1" hangingPunct="1">
              <a:buFont typeface="+mj-lt"/>
              <a:buNone/>
              <a:defRPr/>
            </a:pPr>
            <a:endParaRPr lang="en-US" dirty="0"/>
          </a:p>
        </p:txBody>
      </p:sp>
      <p:sp>
        <p:nvSpPr>
          <p:cNvPr id="6" name="Text Placeholder 3">
            <a:extLst>
              <a:ext uri="{FF2B5EF4-FFF2-40B4-BE49-F238E27FC236}">
                <a16:creationId xmlns:a16="http://schemas.microsoft.com/office/drawing/2014/main" id="{38DF0CD0-E468-E891-EE2B-B161CA6217F0}"/>
              </a:ext>
            </a:extLst>
          </p:cNvPr>
          <p:cNvSpPr>
            <a:spLocks noGrp="1"/>
          </p:cNvSpPr>
          <p:nvPr>
            <p:ph type="body" sz="quarter" idx="10"/>
          </p:nvPr>
        </p:nvSpPr>
        <p:spPr>
          <a:xfrm>
            <a:off x="457200" y="1706563"/>
            <a:ext cx="8229600" cy="503237"/>
          </a:xfrm>
        </p:spPr>
        <p:txBody>
          <a:bodyPr/>
          <a:lstStyle/>
          <a:p>
            <a:pPr algn="ctr" eaLnBrk="1" hangingPunct="1">
              <a:defRPr/>
            </a:pPr>
            <a:r>
              <a:rPr lang="en-US" b="1" dirty="0">
                <a:solidFill>
                  <a:schemeClr val="bg1"/>
                </a:solidFill>
                <a:latin typeface="+mj-lt"/>
                <a:cs typeface="Arial" panose="020B0604020202020204" pitchFamily="34" charset="0"/>
              </a:rPr>
              <a:t>Indirect Costs</a:t>
            </a:r>
          </a:p>
        </p:txBody>
      </p:sp>
      <p:sp>
        <p:nvSpPr>
          <p:cNvPr id="4" name="TextBox 3">
            <a:extLst>
              <a:ext uri="{FF2B5EF4-FFF2-40B4-BE49-F238E27FC236}">
                <a16:creationId xmlns:a16="http://schemas.microsoft.com/office/drawing/2014/main" id="{6E1BFD2F-8C95-1D48-030F-DBD8EED827E4}"/>
              </a:ext>
            </a:extLst>
          </p:cNvPr>
          <p:cNvSpPr txBox="1"/>
          <p:nvPr/>
        </p:nvSpPr>
        <p:spPr>
          <a:xfrm>
            <a:off x="7696200" y="381000"/>
            <a:ext cx="762000" cy="523220"/>
          </a:xfrm>
          <a:prstGeom prst="rect">
            <a:avLst/>
          </a:prstGeom>
          <a:noFill/>
        </p:spPr>
        <p:txBody>
          <a:bodyPr wrap="square" rtlCol="0">
            <a:spAutoFit/>
          </a:bodyPr>
          <a:lstStyle/>
          <a:p>
            <a:pPr algn="ctr"/>
            <a:r>
              <a:rPr lang="en-US" sz="2800" dirty="0">
                <a:solidFill>
                  <a:schemeClr val="bg1"/>
                </a:solidFill>
              </a:rPr>
              <a:t>15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5648B-46E6-7DAB-FEC5-AE4A29BFC4A4}"/>
              </a:ext>
            </a:extLst>
          </p:cNvPr>
          <p:cNvSpPr>
            <a:spLocks noGrp="1"/>
          </p:cNvSpPr>
          <p:nvPr>
            <p:ph type="title"/>
          </p:nvPr>
        </p:nvSpPr>
        <p:spPr>
          <a:xfrm>
            <a:off x="457200" y="1112838"/>
            <a:ext cx="8229600" cy="563562"/>
          </a:xfrm>
        </p:spPr>
        <p:txBody>
          <a:bodyPr/>
          <a:lstStyle/>
          <a:p>
            <a:pPr algn="ctr" eaLnBrk="1" hangingPunct="1">
              <a:defRPr/>
            </a:pPr>
            <a:r>
              <a:rPr lang="en-US" sz="3200" dirty="0">
                <a:solidFill>
                  <a:schemeClr val="bg1"/>
                </a:solidFill>
                <a:latin typeface="+mj-lt"/>
                <a:cs typeface="Arial" panose="020B0604020202020204" pitchFamily="34" charset="0"/>
              </a:rPr>
              <a:t>Preparing your Budget Narrative</a:t>
            </a:r>
          </a:p>
        </p:txBody>
      </p:sp>
      <p:sp>
        <p:nvSpPr>
          <p:cNvPr id="3" name="Content Placeholder 2">
            <a:extLst>
              <a:ext uri="{FF2B5EF4-FFF2-40B4-BE49-F238E27FC236}">
                <a16:creationId xmlns:a16="http://schemas.microsoft.com/office/drawing/2014/main" id="{BECBE4A3-39E7-3F21-2DF1-D77567749DA3}"/>
              </a:ext>
            </a:extLst>
          </p:cNvPr>
          <p:cNvSpPr>
            <a:spLocks noGrp="1"/>
          </p:cNvSpPr>
          <p:nvPr>
            <p:ph idx="1"/>
          </p:nvPr>
        </p:nvSpPr>
        <p:spPr>
          <a:xfrm>
            <a:off x="457200" y="2133599"/>
            <a:ext cx="8229600" cy="4191001"/>
          </a:xfrm>
        </p:spPr>
        <p:txBody>
          <a:bodyPr>
            <a:normAutofit fontScale="92500" lnSpcReduction="20000"/>
          </a:bodyPr>
          <a:lstStyle/>
          <a:p>
            <a:pPr marL="228600" indent="0" eaLnBrk="1" hangingPunct="1">
              <a:buFont typeface="+mj-lt"/>
              <a:buNone/>
              <a:defRPr/>
            </a:pPr>
            <a:endParaRPr lang="en-US" sz="1800" b="1" dirty="0"/>
          </a:p>
          <a:p>
            <a:pPr marL="228600" indent="0" eaLnBrk="1" hangingPunct="1">
              <a:buFont typeface="+mj-lt"/>
              <a:buNone/>
              <a:defRPr/>
            </a:pPr>
            <a:r>
              <a:rPr lang="en-US" sz="2500" b="1" dirty="0">
                <a:latin typeface="Arial" panose="020B0604020202020204" pitchFamily="34" charset="0"/>
                <a:cs typeface="Arial" panose="020B0604020202020204" pitchFamily="34" charset="0"/>
              </a:rPr>
              <a:t>Training Stipends: </a:t>
            </a:r>
            <a:endParaRPr lang="en-US" sz="2500" dirty="0">
              <a:latin typeface="Arial" panose="020B0604020202020204" pitchFamily="34" charset="0"/>
              <a:cs typeface="Arial" panose="020B0604020202020204" pitchFamily="34" charset="0"/>
            </a:endParaRPr>
          </a:p>
          <a:p>
            <a:pPr marL="685800" indent="-457200" eaLnBrk="1" hangingPunct="1">
              <a:buClr>
                <a:srgbClr val="0070C0"/>
              </a:buClr>
              <a:buFont typeface="Arial" panose="020B0604020202020204" pitchFamily="34" charset="0"/>
              <a:buChar char="•"/>
              <a:defRPr/>
            </a:pPr>
            <a:r>
              <a:rPr lang="en-US" sz="2500" dirty="0">
                <a:latin typeface="Arial" panose="020B0604020202020204" pitchFamily="34" charset="0"/>
                <a:cs typeface="Arial" panose="020B0604020202020204" pitchFamily="34" charset="0"/>
              </a:rPr>
              <a:t>Amount of stipend.</a:t>
            </a:r>
          </a:p>
          <a:p>
            <a:pPr marL="685800" indent="-457200" eaLnBrk="1" hangingPunct="1">
              <a:buClr>
                <a:srgbClr val="0070C0"/>
              </a:buClr>
              <a:buFont typeface="Arial" panose="020B0604020202020204" pitchFamily="34" charset="0"/>
              <a:buChar char="•"/>
              <a:defRPr/>
            </a:pPr>
            <a:r>
              <a:rPr lang="en-US" sz="2500" dirty="0">
                <a:latin typeface="Arial" panose="020B0604020202020204" pitchFamily="34" charset="0"/>
                <a:cs typeface="Arial" panose="020B0604020202020204" pitchFamily="34" charset="0"/>
              </a:rPr>
              <a:t>Number of grant participants receiving stipends. </a:t>
            </a:r>
          </a:p>
          <a:p>
            <a:pPr marL="685800" indent="-457200" eaLnBrk="1" hangingPunct="1">
              <a:buClr>
                <a:srgbClr val="0070C0"/>
              </a:buClr>
              <a:buFont typeface="Arial" panose="020B0604020202020204" pitchFamily="34" charset="0"/>
              <a:buChar char="•"/>
              <a:defRPr/>
            </a:pPr>
            <a:r>
              <a:rPr lang="en-US" sz="2500" dirty="0">
                <a:latin typeface="Arial" panose="020B0604020202020204" pitchFamily="34" charset="0"/>
                <a:cs typeface="Arial" panose="020B0604020202020204" pitchFamily="34" charset="0"/>
              </a:rPr>
              <a:t>Justification for stipend.</a:t>
            </a:r>
          </a:p>
          <a:p>
            <a:pPr marL="685800" indent="-457200" eaLnBrk="1" hangingPunct="1">
              <a:buClr>
                <a:srgbClr val="0070C0"/>
              </a:buClr>
              <a:buFont typeface="Arial" panose="020B0604020202020204" pitchFamily="34" charset="0"/>
              <a:buChar char="•"/>
              <a:defRPr/>
            </a:pPr>
            <a:r>
              <a:rPr lang="en-US" sz="2500" dirty="0">
                <a:latin typeface="Arial" panose="020B0604020202020204" pitchFamily="34" charset="0"/>
                <a:cs typeface="Arial" panose="020B0604020202020204" pitchFamily="34" charset="0"/>
              </a:rPr>
              <a:t>Are all stipend amounts listed in the “Training Stipends” line item? </a:t>
            </a:r>
          </a:p>
          <a:p>
            <a:pPr marL="228600" indent="0" eaLnBrk="1" hangingPunct="1">
              <a:buFont typeface="+mj-lt"/>
              <a:buNone/>
              <a:defRPr/>
            </a:pPr>
            <a:r>
              <a:rPr lang="en-US" sz="2500" dirty="0">
                <a:latin typeface="Arial" panose="020B0604020202020204" pitchFamily="34" charset="0"/>
                <a:cs typeface="Arial" panose="020B0604020202020204" pitchFamily="34" charset="0"/>
              </a:rPr>
              <a:t>It is common for applicants to mistakenly place stipend funds in the “Personnel” or “Other” line items. This is important to correct because training stipends are not calculated in the </a:t>
            </a:r>
            <a:r>
              <a:rPr lang="en-US" sz="2500" i="1" dirty="0">
                <a:latin typeface="Arial" panose="020B0604020202020204" pitchFamily="34" charset="0"/>
                <a:cs typeface="Arial" panose="020B0604020202020204" pitchFamily="34" charset="0"/>
              </a:rPr>
              <a:t>modified total direct cost (MTDC) </a:t>
            </a:r>
            <a:r>
              <a:rPr lang="en-US" sz="2500" dirty="0">
                <a:latin typeface="Arial" panose="020B0604020202020204" pitchFamily="34" charset="0"/>
                <a:cs typeface="Arial" panose="020B0604020202020204" pitchFamily="34" charset="0"/>
              </a:rPr>
              <a:t>and should be separated </a:t>
            </a:r>
            <a:r>
              <a:rPr lang="en-US" sz="2500">
                <a:latin typeface="Arial" panose="020B0604020202020204" pitchFamily="34" charset="0"/>
                <a:cs typeface="Arial" panose="020B0604020202020204" pitchFamily="34" charset="0"/>
              </a:rPr>
              <a:t>out.</a:t>
            </a:r>
            <a:endParaRPr lang="en-US" sz="2500" dirty="0">
              <a:latin typeface="Arial" panose="020B0604020202020204" pitchFamily="34" charset="0"/>
              <a:cs typeface="Arial" panose="020B0604020202020204" pitchFamily="34" charset="0"/>
            </a:endParaRPr>
          </a:p>
          <a:p>
            <a:pPr marL="228600" indent="0" eaLnBrk="1" hangingPunct="1">
              <a:buFont typeface="+mj-lt"/>
              <a:buNone/>
              <a:defRPr/>
            </a:pPr>
            <a:endParaRPr lang="en-US" sz="2200" b="1" dirty="0"/>
          </a:p>
        </p:txBody>
      </p:sp>
      <p:sp>
        <p:nvSpPr>
          <p:cNvPr id="6" name="Text Placeholder 3">
            <a:extLst>
              <a:ext uri="{FF2B5EF4-FFF2-40B4-BE49-F238E27FC236}">
                <a16:creationId xmlns:a16="http://schemas.microsoft.com/office/drawing/2014/main" id="{92A3FD5E-BAC9-3203-AC4C-12B34C46BCBD}"/>
              </a:ext>
            </a:extLst>
          </p:cNvPr>
          <p:cNvSpPr>
            <a:spLocks noGrp="1"/>
          </p:cNvSpPr>
          <p:nvPr>
            <p:ph type="body" sz="quarter" idx="10"/>
          </p:nvPr>
        </p:nvSpPr>
        <p:spPr>
          <a:xfrm>
            <a:off x="457200" y="1706563"/>
            <a:ext cx="8229600" cy="503237"/>
          </a:xfrm>
        </p:spPr>
        <p:txBody>
          <a:bodyPr/>
          <a:lstStyle/>
          <a:p>
            <a:pPr algn="ctr" eaLnBrk="1" hangingPunct="1">
              <a:defRPr/>
            </a:pPr>
            <a:r>
              <a:rPr lang="en-US" b="1" dirty="0">
                <a:solidFill>
                  <a:schemeClr val="bg1"/>
                </a:solidFill>
                <a:latin typeface="+mj-lt"/>
                <a:cs typeface="Arial" panose="020B0604020202020204" pitchFamily="34" charset="0"/>
              </a:rPr>
              <a:t>Training Stipends</a:t>
            </a:r>
          </a:p>
        </p:txBody>
      </p:sp>
      <p:sp>
        <p:nvSpPr>
          <p:cNvPr id="4" name="TextBox 3">
            <a:extLst>
              <a:ext uri="{FF2B5EF4-FFF2-40B4-BE49-F238E27FC236}">
                <a16:creationId xmlns:a16="http://schemas.microsoft.com/office/drawing/2014/main" id="{DEC47EDD-D542-3C3E-2686-9A4E7E6BDA8C}"/>
              </a:ext>
            </a:extLst>
          </p:cNvPr>
          <p:cNvSpPr txBox="1"/>
          <p:nvPr/>
        </p:nvSpPr>
        <p:spPr>
          <a:xfrm>
            <a:off x="7696200" y="381000"/>
            <a:ext cx="762000" cy="523220"/>
          </a:xfrm>
          <a:prstGeom prst="rect">
            <a:avLst/>
          </a:prstGeom>
          <a:noFill/>
        </p:spPr>
        <p:txBody>
          <a:bodyPr wrap="square" rtlCol="0">
            <a:spAutoFit/>
          </a:bodyPr>
          <a:lstStyle/>
          <a:p>
            <a:pPr algn="ctr"/>
            <a:r>
              <a:rPr lang="en-US" sz="2800" dirty="0">
                <a:solidFill>
                  <a:schemeClr val="bg1"/>
                </a:solidFill>
              </a:rPr>
              <a:t>16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8737C-1B11-BB92-3E07-40BCC56FC703}"/>
              </a:ext>
            </a:extLst>
          </p:cNvPr>
          <p:cNvSpPr>
            <a:spLocks noGrp="1"/>
          </p:cNvSpPr>
          <p:nvPr>
            <p:ph type="title"/>
          </p:nvPr>
        </p:nvSpPr>
        <p:spPr>
          <a:xfrm>
            <a:off x="457200" y="1036638"/>
            <a:ext cx="8229600" cy="563562"/>
          </a:xfrm>
        </p:spPr>
        <p:txBody>
          <a:bodyPr/>
          <a:lstStyle/>
          <a:p>
            <a:pPr eaLnBrk="1" hangingPunct="1">
              <a:defRPr/>
            </a:pPr>
            <a:r>
              <a:rPr lang="en-US" sz="3200" dirty="0">
                <a:solidFill>
                  <a:schemeClr val="bg1"/>
                </a:solidFill>
                <a:latin typeface="+mj-lt"/>
                <a:cs typeface="Arial" panose="020B0604020202020204" pitchFamily="34" charset="0"/>
              </a:rPr>
              <a:t>Preparing your Budget Narrative</a:t>
            </a:r>
          </a:p>
        </p:txBody>
      </p:sp>
      <p:sp>
        <p:nvSpPr>
          <p:cNvPr id="37891" name="Content Placeholder 2">
            <a:extLst>
              <a:ext uri="{FF2B5EF4-FFF2-40B4-BE49-F238E27FC236}">
                <a16:creationId xmlns:a16="http://schemas.microsoft.com/office/drawing/2014/main" id="{5C885671-0E15-2D3E-35B2-0812E5F99988}"/>
              </a:ext>
            </a:extLst>
          </p:cNvPr>
          <p:cNvSpPr>
            <a:spLocks noGrp="1" noChangeArrowheads="1"/>
          </p:cNvSpPr>
          <p:nvPr>
            <p:ph idx="1"/>
          </p:nvPr>
        </p:nvSpPr>
        <p:spPr bwMode="auto">
          <a:xfrm>
            <a:off x="457200" y="2667000"/>
            <a:ext cx="8229600" cy="2514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228600" indent="0" eaLnBrk="1" hangingPunct="1">
              <a:buFont typeface="+mj-lt"/>
              <a:buNone/>
            </a:pPr>
            <a:endParaRPr lang="en-US" altLang="en-US" sz="2600" b="1" dirty="0">
              <a:latin typeface="Tw Cen MT" panose="020B0602020104020603" pitchFamily="34" charset="0"/>
              <a:ea typeface="Tw Cen MT" panose="020B0602020104020603" pitchFamily="34" charset="0"/>
              <a:cs typeface="Tw Cen MT" panose="020B0602020104020603" pitchFamily="34" charset="0"/>
            </a:endParaRPr>
          </a:p>
          <a:p>
            <a:pPr marL="228600" indent="0" eaLnBrk="1" hangingPunct="1">
              <a:buFont typeface="+mj-lt"/>
              <a:buNone/>
            </a:pPr>
            <a:r>
              <a:rPr lang="en-US" altLang="en-US" sz="2600" b="1" dirty="0">
                <a:latin typeface="Arial" panose="020B0604020202020204" pitchFamily="34" charset="0"/>
                <a:cs typeface="Arial" panose="020B0604020202020204" pitchFamily="34" charset="0"/>
              </a:rPr>
              <a:t>Non-Federal Funds (Matching Funds): </a:t>
            </a:r>
            <a:r>
              <a:rPr lang="en-US" altLang="en-US" sz="2600" dirty="0">
                <a:latin typeface="Arial" panose="020B0604020202020204" pitchFamily="34" charset="0"/>
                <a:cs typeface="Arial" panose="020B0604020202020204" pitchFamily="34" charset="0"/>
              </a:rPr>
              <a:t>The non-federal budget requires the same level of detail that was described in the preceding slides about the federal budget. </a:t>
            </a:r>
          </a:p>
          <a:p>
            <a:pPr marL="228600" indent="0" eaLnBrk="1" hangingPunct="1">
              <a:buFont typeface="+mj-lt"/>
              <a:buNone/>
            </a:pPr>
            <a:endParaRPr lang="en-US" altLang="en-US" sz="2600" b="1" dirty="0">
              <a:latin typeface="Tw Cen MT" panose="020B0602020104020603" pitchFamily="34" charset="0"/>
              <a:ea typeface="Tw Cen MT" panose="020B0602020104020603" pitchFamily="34" charset="0"/>
              <a:cs typeface="Tw Cen MT" panose="020B0602020104020603" pitchFamily="34" charset="0"/>
            </a:endParaRPr>
          </a:p>
          <a:p>
            <a:pPr marL="228600" indent="0" eaLnBrk="1" hangingPunct="1">
              <a:buFont typeface="+mj-lt"/>
              <a:buNone/>
            </a:pPr>
            <a:endParaRPr lang="en-US" altLang="en-US" dirty="0">
              <a:latin typeface="Tw Cen MT" panose="020B0602020104020603" pitchFamily="34" charset="0"/>
              <a:ea typeface="Tw Cen MT" panose="020B0602020104020603" pitchFamily="34" charset="0"/>
              <a:cs typeface="Tw Cen MT" panose="020B0602020104020603" pitchFamily="34" charset="0"/>
            </a:endParaRPr>
          </a:p>
        </p:txBody>
      </p:sp>
      <p:sp>
        <p:nvSpPr>
          <p:cNvPr id="4" name="Text Placeholder 3">
            <a:extLst>
              <a:ext uri="{FF2B5EF4-FFF2-40B4-BE49-F238E27FC236}">
                <a16:creationId xmlns:a16="http://schemas.microsoft.com/office/drawing/2014/main" id="{88DB0647-B0FC-2239-40EA-4CE0216A185C}"/>
              </a:ext>
            </a:extLst>
          </p:cNvPr>
          <p:cNvSpPr>
            <a:spLocks noGrp="1"/>
          </p:cNvSpPr>
          <p:nvPr>
            <p:ph type="body" sz="quarter" idx="10"/>
          </p:nvPr>
        </p:nvSpPr>
        <p:spPr>
          <a:xfrm>
            <a:off x="381000" y="1554162"/>
            <a:ext cx="8229600" cy="503238"/>
          </a:xfrm>
        </p:spPr>
        <p:txBody>
          <a:bodyPr/>
          <a:lstStyle/>
          <a:p>
            <a:pPr algn="ctr" eaLnBrk="1" hangingPunct="1">
              <a:defRPr/>
            </a:pPr>
            <a:r>
              <a:rPr lang="en-US" b="1" dirty="0">
                <a:solidFill>
                  <a:schemeClr val="bg1"/>
                </a:solidFill>
                <a:latin typeface="+mj-lt"/>
                <a:cs typeface="Arial" panose="020B0604020202020204" pitchFamily="34" charset="0"/>
              </a:rPr>
              <a:t>Non-Federal Funds (Matching Funds)</a:t>
            </a:r>
          </a:p>
        </p:txBody>
      </p:sp>
      <p:sp>
        <p:nvSpPr>
          <p:cNvPr id="3" name="TextBox 2">
            <a:extLst>
              <a:ext uri="{FF2B5EF4-FFF2-40B4-BE49-F238E27FC236}">
                <a16:creationId xmlns:a16="http://schemas.microsoft.com/office/drawing/2014/main" id="{716CD468-6A99-9FC5-93CF-5046BC43A5F3}"/>
              </a:ext>
            </a:extLst>
          </p:cNvPr>
          <p:cNvSpPr txBox="1"/>
          <p:nvPr/>
        </p:nvSpPr>
        <p:spPr>
          <a:xfrm>
            <a:off x="7696200" y="381000"/>
            <a:ext cx="762000" cy="523220"/>
          </a:xfrm>
          <a:prstGeom prst="rect">
            <a:avLst/>
          </a:prstGeom>
          <a:noFill/>
        </p:spPr>
        <p:txBody>
          <a:bodyPr wrap="square" rtlCol="0">
            <a:spAutoFit/>
          </a:bodyPr>
          <a:lstStyle/>
          <a:p>
            <a:pPr algn="ctr"/>
            <a:r>
              <a:rPr lang="en-US" sz="2800" dirty="0">
                <a:solidFill>
                  <a:schemeClr val="bg1"/>
                </a:solidFill>
              </a:rPr>
              <a:t>17</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7AD665B-7E7D-C63E-3C1E-F6D1E174A21E}"/>
              </a:ext>
            </a:extLst>
          </p:cNvPr>
          <p:cNvSpPr>
            <a:spLocks noGrp="1"/>
          </p:cNvSpPr>
          <p:nvPr>
            <p:ph type="ctrTitle"/>
          </p:nvPr>
        </p:nvSpPr>
        <p:spPr>
          <a:xfrm>
            <a:off x="1828800" y="2514600"/>
            <a:ext cx="5257800" cy="914400"/>
          </a:xfrm>
        </p:spPr>
        <p:txBody>
          <a:bodyPr/>
          <a:lstStyle/>
          <a:p>
            <a:pPr algn="ctr" eaLnBrk="1" fontAlgn="auto" hangingPunct="1">
              <a:spcAft>
                <a:spcPts val="0"/>
              </a:spcAft>
              <a:defRPr/>
            </a:pPr>
            <a:r>
              <a:rPr lang="en-US" sz="3200" dirty="0">
                <a:latin typeface="Arial" panose="020B0604020202020204" pitchFamily="34" charset="0"/>
                <a:cs typeface="Arial" panose="020B0604020202020204" pitchFamily="34" charset="0"/>
              </a:rPr>
              <a:t>Thank you!</a:t>
            </a:r>
          </a:p>
        </p:txBody>
      </p:sp>
      <p:sp>
        <p:nvSpPr>
          <p:cNvPr id="5" name="Subtitle 4">
            <a:extLst>
              <a:ext uri="{FF2B5EF4-FFF2-40B4-BE49-F238E27FC236}">
                <a16:creationId xmlns:a16="http://schemas.microsoft.com/office/drawing/2014/main" id="{EF7863B7-5E61-F2F5-0D35-AB2F7C9A69AB}"/>
              </a:ext>
            </a:extLst>
          </p:cNvPr>
          <p:cNvSpPr>
            <a:spLocks noGrp="1"/>
          </p:cNvSpPr>
          <p:nvPr>
            <p:ph type="subTitle" idx="1"/>
          </p:nvPr>
        </p:nvSpPr>
        <p:spPr>
          <a:xfrm>
            <a:off x="2209800" y="3553417"/>
            <a:ext cx="4574319" cy="861420"/>
          </a:xfrm>
        </p:spPr>
        <p:txBody>
          <a:bodyPr/>
          <a:lstStyle/>
          <a:p>
            <a:pPr marL="228600" algn="ctr" eaLnBrk="1" fontAlgn="auto" hangingPunct="1">
              <a:spcAft>
                <a:spcPts val="0"/>
              </a:spcAft>
              <a:buFont typeface="Arial" charset="0"/>
              <a:buNone/>
              <a:defRPr/>
            </a:pPr>
            <a:r>
              <a:rPr lang="en-US" dirty="0">
                <a:latin typeface="Arial" panose="020B0604020202020204" pitchFamily="34" charset="0"/>
                <a:cs typeface="Arial" panose="020B0604020202020204" pitchFamily="34" charset="0"/>
              </a:rPr>
              <a:t>EIR email:  </a:t>
            </a:r>
            <a:r>
              <a:rPr lang="en-US" dirty="0">
                <a:latin typeface="Arial" panose="020B0604020202020204" pitchFamily="34" charset="0"/>
                <a:cs typeface="Arial" panose="020B0604020202020204" pitchFamily="34" charset="0"/>
                <a:hlinkClick r:id="rId4"/>
              </a:rPr>
              <a:t>eir@ed.gov</a:t>
            </a:r>
            <a:r>
              <a:rPr lang="en-US" dirty="0">
                <a:latin typeface="Arial" panose="020B0604020202020204" pitchFamily="34" charset="0"/>
                <a:cs typeface="Arial" panose="020B0604020202020204" pitchFamily="34" charset="0"/>
              </a:rPr>
              <a:t> </a:t>
            </a:r>
          </a:p>
          <a:p>
            <a:pPr marL="228600" algn="ctr" eaLnBrk="1" fontAlgn="auto" hangingPunct="1">
              <a:spcAft>
                <a:spcPts val="0"/>
              </a:spcAft>
              <a:buFont typeface="Arial" charset="0"/>
              <a:buNone/>
              <a:defRPr/>
            </a:pPr>
            <a:r>
              <a:rPr lang="en-US" dirty="0">
                <a:latin typeface="Arial" panose="020B0604020202020204" pitchFamily="34" charset="0"/>
                <a:cs typeface="Arial" panose="020B0604020202020204" pitchFamily="34" charset="0"/>
              </a:rPr>
              <a:t>EIR phone:  (202) 453-7122</a:t>
            </a:r>
          </a:p>
          <a:p>
            <a:pPr eaLnBrk="1" fontAlgn="auto" hangingPunct="1">
              <a:spcAft>
                <a:spcPts val="0"/>
              </a:spcAft>
              <a:buFont typeface="Arial"/>
              <a:buNone/>
              <a:defRPr/>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201" name="Group 8200">
            <a:extLst>
              <a:ext uri="{FF2B5EF4-FFF2-40B4-BE49-F238E27FC236}">
                <a16:creationId xmlns:a16="http://schemas.microsoft.com/office/drawing/2014/main" id="{7084313B-C03D-4981-9786-879159A6039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9144000" cy="6858000"/>
            <a:chOff x="0" y="0"/>
            <a:chExt cx="12192000" cy="6858000"/>
          </a:xfrm>
        </p:grpSpPr>
        <p:sp>
          <p:nvSpPr>
            <p:cNvPr id="8202" name="Rectangle 8201">
              <a:extLst>
                <a:ext uri="{FF2B5EF4-FFF2-40B4-BE49-F238E27FC236}">
                  <a16:creationId xmlns:a16="http://schemas.microsoft.com/office/drawing/2014/main" id="{A99190B9-52DD-45DC-BE21-AACE88FEC7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3">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203" name="Oval 8202">
              <a:extLst>
                <a:ext uri="{FF2B5EF4-FFF2-40B4-BE49-F238E27FC236}">
                  <a16:creationId xmlns:a16="http://schemas.microsoft.com/office/drawing/2014/main" id="{D1EE260A-12FB-4D71-A318-71BED7FF31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204" name="Oval 8203">
              <a:extLst>
                <a:ext uri="{FF2B5EF4-FFF2-40B4-BE49-F238E27FC236}">
                  <a16:creationId xmlns:a16="http://schemas.microsoft.com/office/drawing/2014/main" id="{B52EC39A-8D44-4CEF-820F-A442CFA42D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205" name="Oval 8204">
              <a:extLst>
                <a:ext uri="{FF2B5EF4-FFF2-40B4-BE49-F238E27FC236}">
                  <a16:creationId xmlns:a16="http://schemas.microsoft.com/office/drawing/2014/main" id="{2D010773-529F-4A3D-A0AB-E7CE12DC61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206" name="Oval 8205">
              <a:extLst>
                <a:ext uri="{FF2B5EF4-FFF2-40B4-BE49-F238E27FC236}">
                  <a16:creationId xmlns:a16="http://schemas.microsoft.com/office/drawing/2014/main" id="{D7582733-2D5B-4103-A63C-0D0D817804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207" name="Oval 8206">
              <a:extLst>
                <a:ext uri="{FF2B5EF4-FFF2-40B4-BE49-F238E27FC236}">
                  <a16:creationId xmlns:a16="http://schemas.microsoft.com/office/drawing/2014/main" id="{6D073C2A-0E86-458E-88D4-27124FDADC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208" name="Freeform 5">
              <a:extLst>
                <a:ext uri="{FF2B5EF4-FFF2-40B4-BE49-F238E27FC236}">
                  <a16:creationId xmlns:a16="http://schemas.microsoft.com/office/drawing/2014/main" id="{01A64F04-7AF7-48B9-A1B0-956BBCEEFE5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209" name="Freeform 5">
              <a:extLst>
                <a:ext uri="{FF2B5EF4-FFF2-40B4-BE49-F238E27FC236}">
                  <a16:creationId xmlns:a16="http://schemas.microsoft.com/office/drawing/2014/main" id="{989ABE99-7694-4211-A627-459BE5422B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8210" name="Freeform 5">
              <a:extLst>
                <a:ext uri="{FF2B5EF4-FFF2-40B4-BE49-F238E27FC236}">
                  <a16:creationId xmlns:a16="http://schemas.microsoft.com/office/drawing/2014/main" id="{254B4214-6F53-497C-8322-9CE8158AA33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8212" name="Rectangle 8211">
            <a:extLst>
              <a:ext uri="{FF2B5EF4-FFF2-40B4-BE49-F238E27FC236}">
                <a16:creationId xmlns:a16="http://schemas.microsoft.com/office/drawing/2014/main" id="{20E145FF-1D18-4246-A2BA-9F6B4D5336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useBgFill="1">
        <p:nvSpPr>
          <p:cNvPr id="8214" name="Rectangle 8213">
            <a:extLst>
              <a:ext uri="{FF2B5EF4-FFF2-40B4-BE49-F238E27FC236}">
                <a16:creationId xmlns:a16="http://schemas.microsoft.com/office/drawing/2014/main" id="{B219AE65-9B94-44EA-BEF3-EF4BFA169C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16" name="Rectangle 8215">
            <a:extLst>
              <a:ext uri="{FF2B5EF4-FFF2-40B4-BE49-F238E27FC236}">
                <a16:creationId xmlns:a16="http://schemas.microsoft.com/office/drawing/2014/main" id="{F0C81A57-9CD5-461B-8FFE-4A8CB6CFBE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63154" y="467397"/>
            <a:ext cx="521872" cy="591911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grpSp>
        <p:nvGrpSpPr>
          <p:cNvPr id="8218" name="Group 8217">
            <a:extLst>
              <a:ext uri="{FF2B5EF4-FFF2-40B4-BE49-F238E27FC236}">
                <a16:creationId xmlns:a16="http://schemas.microsoft.com/office/drawing/2014/main" id="{3086C462-37F4-494D-8292-CCB95221CC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9144000" cy="6858000"/>
            <a:chOff x="0" y="0"/>
            <a:chExt cx="12192000" cy="6858000"/>
          </a:xfrm>
          <a:solidFill>
            <a:srgbClr val="FFFFFF"/>
          </a:solidFill>
        </p:grpSpPr>
        <p:sp>
          <p:nvSpPr>
            <p:cNvPr id="8219" name="Rectangle 8218">
              <a:extLst>
                <a:ext uri="{FF2B5EF4-FFF2-40B4-BE49-F238E27FC236}">
                  <a16:creationId xmlns:a16="http://schemas.microsoft.com/office/drawing/2014/main" id="{2C7D2D64-353F-4802-AA48-A70CE6020B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8220" name="Freeform 5">
              <a:extLst>
                <a:ext uri="{FF2B5EF4-FFF2-40B4-BE49-F238E27FC236}">
                  <a16:creationId xmlns:a16="http://schemas.microsoft.com/office/drawing/2014/main" id="{30A6328F-CAA3-4052-BF4C-14BD47706E6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ln>
              <a:noFill/>
            </a:ln>
          </p:spPr>
          <p:style>
            <a:lnRef idx="0">
              <a:scrgbClr r="0" g="0" b="0"/>
            </a:lnRef>
            <a:fillRef idx="1002">
              <a:schemeClr val="dk2"/>
            </a:fillRef>
            <a:effectRef idx="0">
              <a:scrgbClr r="0" g="0" b="0"/>
            </a:effectRef>
            <a:fontRef idx="major"/>
          </p:style>
        </p:sp>
      </p:grpSp>
      <p:sp>
        <p:nvSpPr>
          <p:cNvPr id="2" name="Title 1">
            <a:extLst>
              <a:ext uri="{FF2B5EF4-FFF2-40B4-BE49-F238E27FC236}">
                <a16:creationId xmlns:a16="http://schemas.microsoft.com/office/drawing/2014/main" id="{A484D618-0886-2864-8C08-FEC2FDD87A1E}"/>
              </a:ext>
            </a:extLst>
          </p:cNvPr>
          <p:cNvSpPr>
            <a:spLocks noGrp="1"/>
          </p:cNvSpPr>
          <p:nvPr>
            <p:ph type="title"/>
          </p:nvPr>
        </p:nvSpPr>
        <p:spPr>
          <a:xfrm>
            <a:off x="750279" y="1209957"/>
            <a:ext cx="2275935" cy="4438087"/>
          </a:xfrm>
        </p:spPr>
        <p:txBody>
          <a:bodyPr vert="horz" lIns="91440" tIns="45720" rIns="91440" bIns="45720" rtlCol="0" anchor="ctr">
            <a:normAutofit/>
          </a:bodyPr>
          <a:lstStyle/>
          <a:p>
            <a:pPr algn="r">
              <a:defRPr/>
            </a:pPr>
            <a:r>
              <a:rPr lang="en-US" sz="2400" b="0" dirty="0">
                <a:solidFill>
                  <a:schemeClr val="tx1"/>
                </a:solidFill>
                <a:latin typeface="+mj-lt"/>
                <a:cs typeface="+mj-cs"/>
              </a:rPr>
              <a:t>Application Instructions</a:t>
            </a:r>
          </a:p>
        </p:txBody>
      </p:sp>
      <p:cxnSp>
        <p:nvCxnSpPr>
          <p:cNvPr id="8222" name="Straight Connector 8221">
            <a:extLst>
              <a:ext uri="{FF2B5EF4-FFF2-40B4-BE49-F238E27FC236}">
                <a16:creationId xmlns:a16="http://schemas.microsoft.com/office/drawing/2014/main" id="{AD23B2CD-009B-425A-9616-1E1AD1D5AB4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267515" y="1930986"/>
            <a:ext cx="0" cy="3200400"/>
          </a:xfrm>
          <a:prstGeom prst="line">
            <a:avLst/>
          </a:prstGeom>
          <a:ln w="15875" cap="sq">
            <a:solidFill>
              <a:schemeClr val="tx2"/>
            </a:solidFill>
            <a:miter lim="800000"/>
          </a:ln>
        </p:spPr>
        <p:style>
          <a:lnRef idx="1">
            <a:schemeClr val="accent1"/>
          </a:lnRef>
          <a:fillRef idx="0">
            <a:schemeClr val="accent1"/>
          </a:fillRef>
          <a:effectRef idx="0">
            <a:schemeClr val="accent1"/>
          </a:effectRef>
          <a:fontRef idx="minor">
            <a:schemeClr val="tx1"/>
          </a:fontRef>
        </p:style>
      </p:cxnSp>
      <p:sp>
        <p:nvSpPr>
          <p:cNvPr id="8195" name="Content Placeholder 2">
            <a:extLst>
              <a:ext uri="{FF2B5EF4-FFF2-40B4-BE49-F238E27FC236}">
                <a16:creationId xmlns:a16="http://schemas.microsoft.com/office/drawing/2014/main" id="{82886B6C-AAA1-C74F-F7E5-A7368BF3EE28}"/>
              </a:ext>
            </a:extLst>
          </p:cNvPr>
          <p:cNvSpPr>
            <a:spLocks noGrp="1" noChangeArrowheads="1"/>
          </p:cNvSpPr>
          <p:nvPr>
            <p:ph idx="1"/>
          </p:nvPr>
        </p:nvSpPr>
        <p:spPr bwMode="auto">
          <a:xfrm>
            <a:off x="3508818" y="1059025"/>
            <a:ext cx="3976641" cy="47399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rtlCol="0" anchor="ctr" anchorCtr="0" compatLnSpc="1">
            <a:prstTxWarp prst="textNoShape">
              <a:avLst/>
            </a:prstTxWarp>
            <a:normAutofit/>
          </a:bodyPr>
          <a:lstStyle/>
          <a:p>
            <a:pPr marL="228600" indent="0">
              <a:buClr>
                <a:schemeClr val="accent1"/>
              </a:buClr>
              <a:buFont typeface="Wingdings 3" charset="2"/>
              <a:buChar char=""/>
            </a:pPr>
            <a:r>
              <a:rPr lang="en-US" altLang="en-US" dirty="0">
                <a:solidFill>
                  <a:schemeClr val="tx1"/>
                </a:solidFill>
                <a:latin typeface="+mn-lt"/>
                <a:cs typeface="+mn-cs"/>
              </a:rPr>
              <a:t>The application instructions includes details for completing the budget information (ED Form 524) and the budget narrative.</a:t>
            </a:r>
          </a:p>
          <a:p>
            <a:pPr marL="228600" indent="0">
              <a:buClr>
                <a:schemeClr val="accent1"/>
              </a:buClr>
              <a:buFont typeface="Wingdings 3" charset="2"/>
              <a:buChar char=""/>
            </a:pPr>
            <a:endParaRPr lang="en-US" altLang="en-US" dirty="0">
              <a:solidFill>
                <a:schemeClr val="tx1"/>
              </a:solidFill>
              <a:latin typeface="+mn-lt"/>
              <a:cs typeface="+mn-cs"/>
            </a:endParaRPr>
          </a:p>
        </p:txBody>
      </p:sp>
      <p:sp>
        <p:nvSpPr>
          <p:cNvPr id="8196" name="Slide Number Placeholder 4">
            <a:extLst>
              <a:ext uri="{FF2B5EF4-FFF2-40B4-BE49-F238E27FC236}">
                <a16:creationId xmlns:a16="http://schemas.microsoft.com/office/drawing/2014/main" id="{A74F3792-BB6B-B95F-AD8E-B13FD575376B}"/>
              </a:ext>
            </a:extLst>
          </p:cNvPr>
          <p:cNvSpPr>
            <a:spLocks noGrp="1" noChangeArrowheads="1"/>
          </p:cNvSpPr>
          <p:nvPr>
            <p:ph type="sldNum" sz="quarter" idx="11"/>
          </p:nvPr>
        </p:nvSpPr>
        <p:spPr bwMode="auto">
          <a:xfrm>
            <a:off x="8263153" y="610622"/>
            <a:ext cx="514352" cy="76667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rtlCol="0" anchor="ctr" anchorCtr="0" compatLnSpc="1">
            <a:prstTxWarp prst="textNoShape">
              <a:avLst/>
            </a:prstTxWarp>
            <a:normAutofit/>
          </a:bodyPr>
          <a:lstStyle>
            <a:lvl1pPr>
              <a:defRPr>
                <a:solidFill>
                  <a:schemeClr val="tx1"/>
                </a:solidFill>
                <a:latin typeface="Tw Cen MT" panose="020B0602020104020603" pitchFamily="34" charset="0"/>
                <a:cs typeface="Arial" panose="020B0604020202020204" pitchFamily="34" charset="0"/>
              </a:defRPr>
            </a:lvl1pPr>
            <a:lvl2pPr marL="742950" indent="-285750">
              <a:defRPr>
                <a:solidFill>
                  <a:schemeClr val="tx1"/>
                </a:solidFill>
                <a:latin typeface="Tw Cen MT" panose="020B0602020104020603" pitchFamily="34" charset="0"/>
                <a:cs typeface="Arial" panose="020B0604020202020204" pitchFamily="34" charset="0"/>
              </a:defRPr>
            </a:lvl2pPr>
            <a:lvl3pPr marL="1143000" indent="-228600">
              <a:defRPr>
                <a:solidFill>
                  <a:schemeClr val="tx1"/>
                </a:solidFill>
                <a:latin typeface="Tw Cen MT" panose="020B0602020104020603" pitchFamily="34" charset="0"/>
                <a:cs typeface="Arial" panose="020B0604020202020204" pitchFamily="34" charset="0"/>
              </a:defRPr>
            </a:lvl3pPr>
            <a:lvl4pPr marL="1600200" indent="-228600">
              <a:defRPr>
                <a:solidFill>
                  <a:schemeClr val="tx1"/>
                </a:solidFill>
                <a:latin typeface="Tw Cen MT" panose="020B0602020104020603" pitchFamily="34" charset="0"/>
                <a:cs typeface="Arial" panose="020B0604020202020204" pitchFamily="34" charset="0"/>
              </a:defRPr>
            </a:lvl4pPr>
            <a:lvl5pPr marL="2057400" indent="-228600">
              <a:defRPr>
                <a:solidFill>
                  <a:schemeClr val="tx1"/>
                </a:solidFill>
                <a:latin typeface="Tw Cen MT" panose="020B0602020104020603"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9pPr>
          </a:lstStyle>
          <a:p>
            <a:pPr algn="ctr" fontAlgn="base">
              <a:spcBef>
                <a:spcPct val="0"/>
              </a:spcBef>
              <a:spcAft>
                <a:spcPts val="600"/>
              </a:spcAft>
            </a:pPr>
            <a:fld id="{34116187-2CC2-4066-B660-F3B92881AA1D}" type="slidenum">
              <a:rPr lang="en-US" altLang="en-US" sz="1700">
                <a:solidFill>
                  <a:srgbClr val="FFFFFF"/>
                </a:solidFill>
                <a:latin typeface="+mn-lt"/>
                <a:cs typeface="+mn-cs"/>
              </a:rPr>
              <a:pPr algn="ctr" fontAlgn="base">
                <a:spcBef>
                  <a:spcPct val="0"/>
                </a:spcBef>
                <a:spcAft>
                  <a:spcPts val="600"/>
                </a:spcAft>
              </a:pPr>
              <a:t>2</a:t>
            </a:fld>
            <a:endParaRPr lang="en-US" altLang="en-US" sz="1700" dirty="0">
              <a:solidFill>
                <a:srgbClr val="FFFFFF"/>
              </a:solidFill>
              <a:latin typeface="+mn-lt"/>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50" name="Group 10249">
            <a:extLst>
              <a:ext uri="{FF2B5EF4-FFF2-40B4-BE49-F238E27FC236}">
                <a16:creationId xmlns:a16="http://schemas.microsoft.com/office/drawing/2014/main" id="{E5D4A15D-C852-47D7-A7E3-7F8FEE9FCA9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9144000" cy="6858000"/>
            <a:chOff x="0" y="0"/>
            <a:chExt cx="12192000" cy="6858000"/>
          </a:xfrm>
        </p:grpSpPr>
        <p:sp>
          <p:nvSpPr>
            <p:cNvPr id="10251" name="Rectangle 10250">
              <a:extLst>
                <a:ext uri="{FF2B5EF4-FFF2-40B4-BE49-F238E27FC236}">
                  <a16:creationId xmlns:a16="http://schemas.microsoft.com/office/drawing/2014/main" id="{C06AA6A2-9E5B-46E6-82B0-8FC1CA7231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3">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252" name="Oval 10251">
              <a:extLst>
                <a:ext uri="{FF2B5EF4-FFF2-40B4-BE49-F238E27FC236}">
                  <a16:creationId xmlns:a16="http://schemas.microsoft.com/office/drawing/2014/main" id="{11E7C01A-5F5B-4E17-B91B-26FA9ADB54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253" name="Oval 10252">
              <a:extLst>
                <a:ext uri="{FF2B5EF4-FFF2-40B4-BE49-F238E27FC236}">
                  <a16:creationId xmlns:a16="http://schemas.microsoft.com/office/drawing/2014/main" id="{71DA43BF-6FE1-458D-A112-1687677B00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254" name="Oval 10253">
              <a:extLst>
                <a:ext uri="{FF2B5EF4-FFF2-40B4-BE49-F238E27FC236}">
                  <a16:creationId xmlns:a16="http://schemas.microsoft.com/office/drawing/2014/main" id="{FAA5FF03-83FF-43B9-B66B-5FD05A9589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255" name="Oval 10254">
              <a:extLst>
                <a:ext uri="{FF2B5EF4-FFF2-40B4-BE49-F238E27FC236}">
                  <a16:creationId xmlns:a16="http://schemas.microsoft.com/office/drawing/2014/main" id="{BC4D7AA7-0424-4C72-AE55-4B413DD471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256" name="Oval 10255">
              <a:extLst>
                <a:ext uri="{FF2B5EF4-FFF2-40B4-BE49-F238E27FC236}">
                  <a16:creationId xmlns:a16="http://schemas.microsoft.com/office/drawing/2014/main" id="{BC2D80F1-5DC4-4396-B0E1-C774E82EC7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257" name="Freeform 5">
              <a:extLst>
                <a:ext uri="{FF2B5EF4-FFF2-40B4-BE49-F238E27FC236}">
                  <a16:creationId xmlns:a16="http://schemas.microsoft.com/office/drawing/2014/main" id="{48171057-920A-4188-A18E-97D710A359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258" name="Freeform 5">
              <a:extLst>
                <a:ext uri="{FF2B5EF4-FFF2-40B4-BE49-F238E27FC236}">
                  <a16:creationId xmlns:a16="http://schemas.microsoft.com/office/drawing/2014/main" id="{1C871B74-1D69-47F0-A28D-8F34547796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0259" name="Freeform 5">
              <a:extLst>
                <a:ext uri="{FF2B5EF4-FFF2-40B4-BE49-F238E27FC236}">
                  <a16:creationId xmlns:a16="http://schemas.microsoft.com/office/drawing/2014/main" id="{63001BDC-368C-49CC-9F3F-EAF38A0A49E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0261" name="Rectangle 10260">
            <a:extLst>
              <a:ext uri="{FF2B5EF4-FFF2-40B4-BE49-F238E27FC236}">
                <a16:creationId xmlns:a16="http://schemas.microsoft.com/office/drawing/2014/main" id="{6288FC2F-B192-42B2-90BE-517E1039BE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pSp>
        <p:nvGrpSpPr>
          <p:cNvPr id="10263" name="Group 10262">
            <a:extLst>
              <a:ext uri="{FF2B5EF4-FFF2-40B4-BE49-F238E27FC236}">
                <a16:creationId xmlns:a16="http://schemas.microsoft.com/office/drawing/2014/main" id="{08BCF048-8940-4354-B9EC-5AD74E283CE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9144000" cy="6858000"/>
            <a:chOff x="0" y="0"/>
            <a:chExt cx="12192000" cy="6858000"/>
          </a:xfrm>
        </p:grpSpPr>
        <p:sp>
          <p:nvSpPr>
            <p:cNvPr id="10264" name="Rectangle 10263">
              <a:extLst>
                <a:ext uri="{FF2B5EF4-FFF2-40B4-BE49-F238E27FC236}">
                  <a16:creationId xmlns:a16="http://schemas.microsoft.com/office/drawing/2014/main" id="{D024C14A-78BD-44B0-82BE-6A0D0A2706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3">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265" name="Oval 10264">
              <a:extLst>
                <a:ext uri="{FF2B5EF4-FFF2-40B4-BE49-F238E27FC236}">
                  <a16:creationId xmlns:a16="http://schemas.microsoft.com/office/drawing/2014/main" id="{809F3D29-EDB1-4F1C-A0E0-36F28CE171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266" name="Oval 10265">
              <a:extLst>
                <a:ext uri="{FF2B5EF4-FFF2-40B4-BE49-F238E27FC236}">
                  <a16:creationId xmlns:a16="http://schemas.microsoft.com/office/drawing/2014/main" id="{5282F4AB-C7B8-4A86-9927-AA106AA27B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267" name="Rectangle 10266">
              <a:extLst>
                <a:ext uri="{FF2B5EF4-FFF2-40B4-BE49-F238E27FC236}">
                  <a16:creationId xmlns:a16="http://schemas.microsoft.com/office/drawing/2014/main" id="{60B26874-5AFA-4D1E-94A9-53AF9790D7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268" name="Freeform 5">
              <a:extLst>
                <a:ext uri="{FF2B5EF4-FFF2-40B4-BE49-F238E27FC236}">
                  <a16:creationId xmlns:a16="http://schemas.microsoft.com/office/drawing/2014/main" id="{A1DA6C95-40F8-4305-89F6-17F6167C0B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269" name="Freeform 5">
              <a:extLst>
                <a:ext uri="{FF2B5EF4-FFF2-40B4-BE49-F238E27FC236}">
                  <a16:creationId xmlns:a16="http://schemas.microsoft.com/office/drawing/2014/main" id="{A2FA2D29-AEEE-4FFA-B233-94FBE84C9B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270" name="Freeform 5">
              <a:extLst>
                <a:ext uri="{FF2B5EF4-FFF2-40B4-BE49-F238E27FC236}">
                  <a16:creationId xmlns:a16="http://schemas.microsoft.com/office/drawing/2014/main" id="{6DA5143E-FA8E-4EC1-99F7-35AE5AD4E37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a:extLst>
              <a:ext uri="{FF2B5EF4-FFF2-40B4-BE49-F238E27FC236}">
                <a16:creationId xmlns:a16="http://schemas.microsoft.com/office/drawing/2014/main" id="{CA4AD13B-F9EB-14FD-A183-532D0940AC84}"/>
              </a:ext>
            </a:extLst>
          </p:cNvPr>
          <p:cNvSpPr>
            <a:spLocks noGrp="1"/>
          </p:cNvSpPr>
          <p:nvPr>
            <p:ph type="title"/>
          </p:nvPr>
        </p:nvSpPr>
        <p:spPr>
          <a:xfrm>
            <a:off x="866216" y="973667"/>
            <a:ext cx="2206657" cy="4833745"/>
          </a:xfrm>
        </p:spPr>
        <p:txBody>
          <a:bodyPr vert="horz" lIns="91440" tIns="45720" rIns="91440" bIns="45720" rtlCol="0" anchor="ctr">
            <a:normAutofit/>
          </a:bodyPr>
          <a:lstStyle/>
          <a:p>
            <a:pPr>
              <a:defRPr/>
            </a:pPr>
            <a:r>
              <a:rPr lang="en-US" sz="2800" b="0" dirty="0">
                <a:solidFill>
                  <a:srgbClr val="EBEBEB"/>
                </a:solidFill>
                <a:latin typeface="+mj-lt"/>
                <a:cs typeface="+mj-cs"/>
              </a:rPr>
              <a:t>Cost PRINCIPLES</a:t>
            </a:r>
            <a:br>
              <a:rPr lang="en-US" sz="2800" b="0" dirty="0">
                <a:solidFill>
                  <a:srgbClr val="EBEBEB"/>
                </a:solidFill>
                <a:latin typeface="+mj-lt"/>
                <a:cs typeface="+mj-cs"/>
              </a:rPr>
            </a:br>
            <a:endParaRPr lang="en-US" sz="2800" b="0" dirty="0">
              <a:solidFill>
                <a:srgbClr val="EBEBEB"/>
              </a:solidFill>
              <a:latin typeface="+mj-lt"/>
              <a:cs typeface="+mj-cs"/>
            </a:endParaRPr>
          </a:p>
        </p:txBody>
      </p:sp>
      <p:sp>
        <p:nvSpPr>
          <p:cNvPr id="10272" name="Rectangle 10271">
            <a:extLst>
              <a:ext uri="{FF2B5EF4-FFF2-40B4-BE49-F238E27FC236}">
                <a16:creationId xmlns:a16="http://schemas.microsoft.com/office/drawing/2014/main" id="{CC28BCC9-4093-4FD5-83EB-7EC297F513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244" name="Slide Number Placeholder 4">
            <a:extLst>
              <a:ext uri="{FF2B5EF4-FFF2-40B4-BE49-F238E27FC236}">
                <a16:creationId xmlns:a16="http://schemas.microsoft.com/office/drawing/2014/main" id="{86EC7CEE-030B-BFD2-38DF-8A50A25D4D2C}"/>
              </a:ext>
            </a:extLst>
          </p:cNvPr>
          <p:cNvSpPr>
            <a:spLocks noGrp="1" noChangeArrowheads="1"/>
          </p:cNvSpPr>
          <p:nvPr>
            <p:ph type="sldNum" sz="quarter" idx="11"/>
          </p:nvPr>
        </p:nvSpPr>
        <p:spPr bwMode="auto">
          <a:xfrm>
            <a:off x="7764405" y="295729"/>
            <a:ext cx="628649" cy="76768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rtlCol="0" anchor="b" anchorCtr="0" compatLnSpc="1">
            <a:prstTxWarp prst="textNoShape">
              <a:avLst/>
            </a:prstTxWarp>
            <a:normAutofit/>
          </a:bodyPr>
          <a:lstStyle>
            <a:lvl1pPr>
              <a:defRPr>
                <a:solidFill>
                  <a:schemeClr val="tx1"/>
                </a:solidFill>
                <a:latin typeface="Tw Cen MT" panose="020B0602020104020603" pitchFamily="34" charset="0"/>
                <a:cs typeface="Arial" panose="020B0604020202020204" pitchFamily="34" charset="0"/>
              </a:defRPr>
            </a:lvl1pPr>
            <a:lvl2pPr marL="742950" indent="-285750">
              <a:defRPr>
                <a:solidFill>
                  <a:schemeClr val="tx1"/>
                </a:solidFill>
                <a:latin typeface="Tw Cen MT" panose="020B0602020104020603" pitchFamily="34" charset="0"/>
                <a:cs typeface="Arial" panose="020B0604020202020204" pitchFamily="34" charset="0"/>
              </a:defRPr>
            </a:lvl2pPr>
            <a:lvl3pPr marL="1143000" indent="-228600">
              <a:defRPr>
                <a:solidFill>
                  <a:schemeClr val="tx1"/>
                </a:solidFill>
                <a:latin typeface="Tw Cen MT" panose="020B0602020104020603" pitchFamily="34" charset="0"/>
                <a:cs typeface="Arial" panose="020B0604020202020204" pitchFamily="34" charset="0"/>
              </a:defRPr>
            </a:lvl3pPr>
            <a:lvl4pPr marL="1600200" indent="-228600">
              <a:defRPr>
                <a:solidFill>
                  <a:schemeClr val="tx1"/>
                </a:solidFill>
                <a:latin typeface="Tw Cen MT" panose="020B0602020104020603" pitchFamily="34" charset="0"/>
                <a:cs typeface="Arial" panose="020B0604020202020204" pitchFamily="34" charset="0"/>
              </a:defRPr>
            </a:lvl4pPr>
            <a:lvl5pPr marL="2057400" indent="-228600">
              <a:defRPr>
                <a:solidFill>
                  <a:schemeClr val="tx1"/>
                </a:solidFill>
                <a:latin typeface="Tw Cen MT" panose="020B0602020104020603"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9pPr>
          </a:lstStyle>
          <a:p>
            <a:pPr algn="ctr" fontAlgn="base">
              <a:spcBef>
                <a:spcPct val="0"/>
              </a:spcBef>
              <a:spcAft>
                <a:spcPts val="600"/>
              </a:spcAft>
            </a:pPr>
            <a:fld id="{F6562727-E945-4D8E-9F2D-3DFD3736CCDF}" type="slidenum">
              <a:rPr lang="en-US" altLang="en-US" sz="2800" b="0" i="0" kern="1200">
                <a:solidFill>
                  <a:srgbClr val="FFFFFF"/>
                </a:solidFill>
                <a:latin typeface="+mn-lt"/>
                <a:ea typeface="+mn-ea"/>
                <a:cs typeface="+mn-cs"/>
              </a:rPr>
              <a:pPr algn="ctr" fontAlgn="base">
                <a:spcBef>
                  <a:spcPct val="0"/>
                </a:spcBef>
                <a:spcAft>
                  <a:spcPts val="600"/>
                </a:spcAft>
              </a:pPr>
              <a:t>3</a:t>
            </a:fld>
            <a:endParaRPr lang="en-US" altLang="en-US" sz="2800" b="0" i="0" kern="1200" dirty="0">
              <a:solidFill>
                <a:srgbClr val="FFFFFF"/>
              </a:solidFill>
              <a:latin typeface="+mn-lt"/>
              <a:ea typeface="+mn-ea"/>
              <a:cs typeface="+mn-cs"/>
            </a:endParaRPr>
          </a:p>
        </p:txBody>
      </p:sp>
      <p:graphicFrame>
        <p:nvGraphicFramePr>
          <p:cNvPr id="10246" name="Content Placeholder 2">
            <a:extLst>
              <a:ext uri="{FF2B5EF4-FFF2-40B4-BE49-F238E27FC236}">
                <a16:creationId xmlns:a16="http://schemas.microsoft.com/office/drawing/2014/main" id="{ADDFAF0E-D912-BAD2-6A56-3CFD77140AC0}"/>
              </a:ext>
            </a:extLst>
          </p:cNvPr>
          <p:cNvGraphicFramePr>
            <a:graphicFrameLocks noGrp="1"/>
          </p:cNvGraphicFramePr>
          <p:nvPr>
            <p:ph idx="1"/>
            <p:extLst>
              <p:ext uri="{D42A27DB-BD31-4B8C-83A1-F6EECF244321}">
                <p14:modId xmlns:p14="http://schemas.microsoft.com/office/powerpoint/2010/main" val="3702642195"/>
              </p:ext>
            </p:extLst>
          </p:nvPr>
        </p:nvGraphicFramePr>
        <p:xfrm>
          <a:off x="3895725" y="925513"/>
          <a:ext cx="4793456" cy="54747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3321" name="Group 13320">
            <a:extLst>
              <a:ext uri="{FF2B5EF4-FFF2-40B4-BE49-F238E27FC236}">
                <a16:creationId xmlns:a16="http://schemas.microsoft.com/office/drawing/2014/main" id="{7084313B-C03D-4981-9786-879159A6039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9144000" cy="6858000"/>
            <a:chOff x="0" y="0"/>
            <a:chExt cx="12192000" cy="6858000"/>
          </a:xfrm>
        </p:grpSpPr>
        <p:sp>
          <p:nvSpPr>
            <p:cNvPr id="13322" name="Rectangle 13321">
              <a:extLst>
                <a:ext uri="{FF2B5EF4-FFF2-40B4-BE49-F238E27FC236}">
                  <a16:creationId xmlns:a16="http://schemas.microsoft.com/office/drawing/2014/main" id="{A99190B9-52DD-45DC-BE21-AACE88FEC7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3">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323" name="Oval 13322">
              <a:extLst>
                <a:ext uri="{FF2B5EF4-FFF2-40B4-BE49-F238E27FC236}">
                  <a16:creationId xmlns:a16="http://schemas.microsoft.com/office/drawing/2014/main" id="{D1EE260A-12FB-4D71-A318-71BED7FF31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324" name="Oval 13323">
              <a:extLst>
                <a:ext uri="{FF2B5EF4-FFF2-40B4-BE49-F238E27FC236}">
                  <a16:creationId xmlns:a16="http://schemas.microsoft.com/office/drawing/2014/main" id="{B52EC39A-8D44-4CEF-820F-A442CFA42D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325" name="Oval 13324">
              <a:extLst>
                <a:ext uri="{FF2B5EF4-FFF2-40B4-BE49-F238E27FC236}">
                  <a16:creationId xmlns:a16="http://schemas.microsoft.com/office/drawing/2014/main" id="{2D010773-529F-4A3D-A0AB-E7CE12DC61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326" name="Oval 13325">
              <a:extLst>
                <a:ext uri="{FF2B5EF4-FFF2-40B4-BE49-F238E27FC236}">
                  <a16:creationId xmlns:a16="http://schemas.microsoft.com/office/drawing/2014/main" id="{D7582733-2D5B-4103-A63C-0D0D817804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327" name="Oval 13326">
              <a:extLst>
                <a:ext uri="{FF2B5EF4-FFF2-40B4-BE49-F238E27FC236}">
                  <a16:creationId xmlns:a16="http://schemas.microsoft.com/office/drawing/2014/main" id="{6D073C2A-0E86-458E-88D4-27124FDADC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328" name="Freeform 5">
              <a:extLst>
                <a:ext uri="{FF2B5EF4-FFF2-40B4-BE49-F238E27FC236}">
                  <a16:creationId xmlns:a16="http://schemas.microsoft.com/office/drawing/2014/main" id="{01A64F04-7AF7-48B9-A1B0-956BBCEEFE5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329" name="Freeform 5">
              <a:extLst>
                <a:ext uri="{FF2B5EF4-FFF2-40B4-BE49-F238E27FC236}">
                  <a16:creationId xmlns:a16="http://schemas.microsoft.com/office/drawing/2014/main" id="{989ABE99-7694-4211-A627-459BE5422B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3330" name="Freeform 5">
              <a:extLst>
                <a:ext uri="{FF2B5EF4-FFF2-40B4-BE49-F238E27FC236}">
                  <a16:creationId xmlns:a16="http://schemas.microsoft.com/office/drawing/2014/main" id="{254B4214-6F53-497C-8322-9CE8158AA33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332" name="Rectangle 13331">
            <a:extLst>
              <a:ext uri="{FF2B5EF4-FFF2-40B4-BE49-F238E27FC236}">
                <a16:creationId xmlns:a16="http://schemas.microsoft.com/office/drawing/2014/main" id="{20E145FF-1D18-4246-A2BA-9F6B4D5336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8359" y="0"/>
            <a:ext cx="51435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3334" name="Rectangle 13333">
            <a:extLst>
              <a:ext uri="{FF2B5EF4-FFF2-40B4-BE49-F238E27FC236}">
                <a16:creationId xmlns:a16="http://schemas.microsoft.com/office/drawing/2014/main" id="{FB3EF4D6-026A-4D52-B916-967329EE3F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336" name="Freeform 5">
            <a:extLst>
              <a:ext uri="{FF2B5EF4-FFF2-40B4-BE49-F238E27FC236}">
                <a16:creationId xmlns:a16="http://schemas.microsoft.com/office/drawing/2014/main" id="{4DB4846F-6AA5-4DB3-9581-D95F22BD56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21010068">
            <a:off x="6368213" y="1797517"/>
            <a:ext cx="2474555"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en-US" dirty="0"/>
          </a:p>
        </p:txBody>
      </p:sp>
      <p:sp>
        <p:nvSpPr>
          <p:cNvPr id="13338" name="Freeform: Shape 13337">
            <a:extLst>
              <a:ext uri="{FF2B5EF4-FFF2-40B4-BE49-F238E27FC236}">
                <a16:creationId xmlns:a16="http://schemas.microsoft.com/office/drawing/2014/main" id="{D54EC22E-2292-4292-A80B-E81DF64BFB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780041"/>
            <a:ext cx="9144000" cy="5077959"/>
          </a:xfrm>
          <a:custGeom>
            <a:avLst/>
            <a:gdLst>
              <a:gd name="connsiteX0" fmla="*/ 12192000 w 12192000"/>
              <a:gd name="connsiteY0" fmla="*/ 0 h 5077959"/>
              <a:gd name="connsiteX1" fmla="*/ 12192000 w 12192000"/>
              <a:gd name="connsiteY1" fmla="*/ 1972152 h 5077959"/>
              <a:gd name="connsiteX2" fmla="*/ 12192000 w 12192000"/>
              <a:gd name="connsiteY2" fmla="*/ 2361342 h 5077959"/>
              <a:gd name="connsiteX3" fmla="*/ 12192000 w 12192000"/>
              <a:gd name="connsiteY3" fmla="*/ 5077959 h 5077959"/>
              <a:gd name="connsiteX4" fmla="*/ 0 w 12192000"/>
              <a:gd name="connsiteY4" fmla="*/ 5077959 h 5077959"/>
              <a:gd name="connsiteX5" fmla="*/ 0 w 12192000"/>
              <a:gd name="connsiteY5" fmla="*/ 2361342 h 5077959"/>
              <a:gd name="connsiteX6" fmla="*/ 0 w 12192000"/>
              <a:gd name="connsiteY6" fmla="*/ 1972152 h 5077959"/>
              <a:gd name="connsiteX7" fmla="*/ 0 w 12192000"/>
              <a:gd name="connsiteY7" fmla="*/ 12515 h 5077959"/>
              <a:gd name="connsiteX8" fmla="*/ 108623 w 12192000"/>
              <a:gd name="connsiteY8" fmla="*/ 29540 h 5077959"/>
              <a:gd name="connsiteX9" fmla="*/ 300195 w 12192000"/>
              <a:gd name="connsiteY9" fmla="*/ 56163 h 5077959"/>
              <a:gd name="connsiteX10" fmla="*/ 527528 w 12192000"/>
              <a:gd name="connsiteY10" fmla="*/ 88041 h 5077959"/>
              <a:gd name="connsiteX11" fmla="*/ 779127 w 12192000"/>
              <a:gd name="connsiteY11" fmla="*/ 121671 h 5077959"/>
              <a:gd name="connsiteX12" fmla="*/ 1062654 w 12192000"/>
              <a:gd name="connsiteY12" fmla="*/ 157052 h 5077959"/>
              <a:gd name="connsiteX13" fmla="*/ 1371726 w 12192000"/>
              <a:gd name="connsiteY13" fmla="*/ 194535 h 5077959"/>
              <a:gd name="connsiteX14" fmla="*/ 1707616 w 12192000"/>
              <a:gd name="connsiteY14" fmla="*/ 232018 h 5077959"/>
              <a:gd name="connsiteX15" fmla="*/ 2065219 w 12192000"/>
              <a:gd name="connsiteY15" fmla="*/ 270201 h 5077959"/>
              <a:gd name="connsiteX16" fmla="*/ 2450918 w 12192000"/>
              <a:gd name="connsiteY16" fmla="*/ 305583 h 5077959"/>
              <a:gd name="connsiteX17" fmla="*/ 2854496 w 12192000"/>
              <a:gd name="connsiteY17" fmla="*/ 339562 h 5077959"/>
              <a:gd name="connsiteX18" fmla="*/ 3281065 w 12192000"/>
              <a:gd name="connsiteY18" fmla="*/ 370390 h 5077959"/>
              <a:gd name="connsiteX19" fmla="*/ 3725514 w 12192000"/>
              <a:gd name="connsiteY19" fmla="*/ 399815 h 5077959"/>
              <a:gd name="connsiteX20" fmla="*/ 4189119 w 12192000"/>
              <a:gd name="connsiteY20" fmla="*/ 427490 h 5077959"/>
              <a:gd name="connsiteX21" fmla="*/ 4426671 w 12192000"/>
              <a:gd name="connsiteY21" fmla="*/ 437298 h 5077959"/>
              <a:gd name="connsiteX22" fmla="*/ 4669330 w 12192000"/>
              <a:gd name="connsiteY22" fmla="*/ 448158 h 5077959"/>
              <a:gd name="connsiteX23" fmla="*/ 4915819 w 12192000"/>
              <a:gd name="connsiteY23" fmla="*/ 458317 h 5077959"/>
              <a:gd name="connsiteX24" fmla="*/ 5163586 w 12192000"/>
              <a:gd name="connsiteY24" fmla="*/ 464973 h 5077959"/>
              <a:gd name="connsiteX25" fmla="*/ 5416461 w 12192000"/>
              <a:gd name="connsiteY25" fmla="*/ 470928 h 5077959"/>
              <a:gd name="connsiteX26" fmla="*/ 5671892 w 12192000"/>
              <a:gd name="connsiteY26" fmla="*/ 477234 h 5077959"/>
              <a:gd name="connsiteX27" fmla="*/ 5932430 w 12192000"/>
              <a:gd name="connsiteY27" fmla="*/ 481437 h 5077959"/>
              <a:gd name="connsiteX28" fmla="*/ 6195523 w 12192000"/>
              <a:gd name="connsiteY28" fmla="*/ 481437 h 5077959"/>
              <a:gd name="connsiteX29" fmla="*/ 6461170 w 12192000"/>
              <a:gd name="connsiteY29" fmla="*/ 483539 h 5077959"/>
              <a:gd name="connsiteX30" fmla="*/ 6729372 w 12192000"/>
              <a:gd name="connsiteY30" fmla="*/ 481437 h 5077959"/>
              <a:gd name="connsiteX31" fmla="*/ 7001406 w 12192000"/>
              <a:gd name="connsiteY31" fmla="*/ 477234 h 5077959"/>
              <a:gd name="connsiteX32" fmla="*/ 7273439 w 12192000"/>
              <a:gd name="connsiteY32" fmla="*/ 473380 h 5077959"/>
              <a:gd name="connsiteX33" fmla="*/ 7549303 w 12192000"/>
              <a:gd name="connsiteY33" fmla="*/ 464973 h 5077959"/>
              <a:gd name="connsiteX34" fmla="*/ 7827722 w 12192000"/>
              <a:gd name="connsiteY34" fmla="*/ 456215 h 5077959"/>
              <a:gd name="connsiteX35" fmla="*/ 8106140 w 12192000"/>
              <a:gd name="connsiteY35" fmla="*/ 446056 h 5077959"/>
              <a:gd name="connsiteX36" fmla="*/ 8387114 w 12192000"/>
              <a:gd name="connsiteY36" fmla="*/ 431694 h 5077959"/>
              <a:gd name="connsiteX37" fmla="*/ 8670640 w 12192000"/>
              <a:gd name="connsiteY37" fmla="*/ 414528 h 5077959"/>
              <a:gd name="connsiteX38" fmla="*/ 8955446 w 12192000"/>
              <a:gd name="connsiteY38" fmla="*/ 398064 h 5077959"/>
              <a:gd name="connsiteX39" fmla="*/ 9240250 w 12192000"/>
              <a:gd name="connsiteY39" fmla="*/ 377045 h 5077959"/>
              <a:gd name="connsiteX40" fmla="*/ 9528886 w 12192000"/>
              <a:gd name="connsiteY40" fmla="*/ 351823 h 5077959"/>
              <a:gd name="connsiteX41" fmla="*/ 9813691 w 12192000"/>
              <a:gd name="connsiteY41" fmla="*/ 326601 h 5077959"/>
              <a:gd name="connsiteX42" fmla="*/ 10103603 w 12192000"/>
              <a:gd name="connsiteY42" fmla="*/ 297525 h 5077959"/>
              <a:gd name="connsiteX43" fmla="*/ 10394794 w 12192000"/>
              <a:gd name="connsiteY43" fmla="*/ 265647 h 5077959"/>
              <a:gd name="connsiteX44" fmla="*/ 10682153 w 12192000"/>
              <a:gd name="connsiteY44" fmla="*/ 232018 h 5077959"/>
              <a:gd name="connsiteX45" fmla="*/ 10973344 w 12192000"/>
              <a:gd name="connsiteY45" fmla="*/ 192783 h 5077959"/>
              <a:gd name="connsiteX46" fmla="*/ 11263257 w 12192000"/>
              <a:gd name="connsiteY46" fmla="*/ 150746 h 5077959"/>
              <a:gd name="connsiteX47" fmla="*/ 11554448 w 12192000"/>
              <a:gd name="connsiteY47" fmla="*/ 109060 h 5077959"/>
              <a:gd name="connsiteX48" fmla="*/ 11844360 w 12192000"/>
              <a:gd name="connsiteY48" fmla="*/ 60367 h 5077959"/>
              <a:gd name="connsiteX49" fmla="*/ 12132996 w 12192000"/>
              <a:gd name="connsiteY49" fmla="*/ 10623 h 5077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2192000" h="5077959">
                <a:moveTo>
                  <a:pt x="12192000" y="0"/>
                </a:moveTo>
                <a:lnTo>
                  <a:pt x="12192000" y="1972152"/>
                </a:lnTo>
                <a:lnTo>
                  <a:pt x="12192000" y="2361342"/>
                </a:lnTo>
                <a:lnTo>
                  <a:pt x="12192000" y="5077959"/>
                </a:lnTo>
                <a:lnTo>
                  <a:pt x="0" y="5077959"/>
                </a:lnTo>
                <a:lnTo>
                  <a:pt x="0" y="2361342"/>
                </a:lnTo>
                <a:lnTo>
                  <a:pt x="0" y="1972152"/>
                </a:lnTo>
                <a:lnTo>
                  <a:pt x="0" y="12515"/>
                </a:lnTo>
                <a:lnTo>
                  <a:pt x="108623" y="29540"/>
                </a:lnTo>
                <a:lnTo>
                  <a:pt x="300195" y="56163"/>
                </a:lnTo>
                <a:lnTo>
                  <a:pt x="527528" y="88041"/>
                </a:lnTo>
                <a:lnTo>
                  <a:pt x="779127" y="121671"/>
                </a:lnTo>
                <a:lnTo>
                  <a:pt x="1062654" y="157052"/>
                </a:lnTo>
                <a:lnTo>
                  <a:pt x="1371726" y="194535"/>
                </a:lnTo>
                <a:lnTo>
                  <a:pt x="1707616" y="232018"/>
                </a:lnTo>
                <a:lnTo>
                  <a:pt x="2065219" y="270201"/>
                </a:lnTo>
                <a:lnTo>
                  <a:pt x="2450918" y="305583"/>
                </a:lnTo>
                <a:lnTo>
                  <a:pt x="2854496" y="339562"/>
                </a:lnTo>
                <a:lnTo>
                  <a:pt x="3281065" y="370390"/>
                </a:lnTo>
                <a:lnTo>
                  <a:pt x="3725514" y="399815"/>
                </a:lnTo>
                <a:lnTo>
                  <a:pt x="4189119" y="427490"/>
                </a:lnTo>
                <a:lnTo>
                  <a:pt x="4426671" y="437298"/>
                </a:lnTo>
                <a:lnTo>
                  <a:pt x="4669330" y="448158"/>
                </a:lnTo>
                <a:lnTo>
                  <a:pt x="4915819" y="458317"/>
                </a:lnTo>
                <a:lnTo>
                  <a:pt x="5163586" y="464973"/>
                </a:lnTo>
                <a:lnTo>
                  <a:pt x="5416461" y="470928"/>
                </a:lnTo>
                <a:lnTo>
                  <a:pt x="5671892" y="477234"/>
                </a:lnTo>
                <a:lnTo>
                  <a:pt x="5932430" y="481437"/>
                </a:lnTo>
                <a:lnTo>
                  <a:pt x="6195523" y="481437"/>
                </a:lnTo>
                <a:lnTo>
                  <a:pt x="6461170" y="483539"/>
                </a:lnTo>
                <a:lnTo>
                  <a:pt x="6729372" y="481437"/>
                </a:lnTo>
                <a:lnTo>
                  <a:pt x="7001406" y="477234"/>
                </a:lnTo>
                <a:lnTo>
                  <a:pt x="7273439" y="473380"/>
                </a:lnTo>
                <a:lnTo>
                  <a:pt x="7549303" y="464973"/>
                </a:lnTo>
                <a:lnTo>
                  <a:pt x="7827722" y="456215"/>
                </a:lnTo>
                <a:lnTo>
                  <a:pt x="8106140" y="446056"/>
                </a:lnTo>
                <a:lnTo>
                  <a:pt x="8387114" y="431694"/>
                </a:lnTo>
                <a:lnTo>
                  <a:pt x="8670640" y="414528"/>
                </a:lnTo>
                <a:lnTo>
                  <a:pt x="8955446" y="398064"/>
                </a:lnTo>
                <a:lnTo>
                  <a:pt x="9240250" y="377045"/>
                </a:lnTo>
                <a:lnTo>
                  <a:pt x="9528886" y="351823"/>
                </a:lnTo>
                <a:lnTo>
                  <a:pt x="9813691" y="326601"/>
                </a:lnTo>
                <a:lnTo>
                  <a:pt x="10103603" y="297525"/>
                </a:lnTo>
                <a:lnTo>
                  <a:pt x="10394794" y="265647"/>
                </a:lnTo>
                <a:lnTo>
                  <a:pt x="10682153" y="232018"/>
                </a:lnTo>
                <a:lnTo>
                  <a:pt x="10973344" y="192783"/>
                </a:lnTo>
                <a:lnTo>
                  <a:pt x="11263257" y="150746"/>
                </a:lnTo>
                <a:lnTo>
                  <a:pt x="11554448" y="109060"/>
                </a:lnTo>
                <a:lnTo>
                  <a:pt x="11844360" y="60367"/>
                </a:lnTo>
                <a:lnTo>
                  <a:pt x="12132996" y="10623"/>
                </a:lnTo>
                <a:close/>
              </a:path>
            </a:pathLst>
          </a:custGeom>
          <a:solidFill>
            <a:srgbClr val="FFFFFF"/>
          </a:solidFill>
          <a:ln>
            <a:noFill/>
          </a:ln>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dirty="0"/>
          </a:p>
        </p:txBody>
      </p:sp>
      <p:sp>
        <p:nvSpPr>
          <p:cNvPr id="13340" name="Rectangle 13339">
            <a:extLst>
              <a:ext uri="{FF2B5EF4-FFF2-40B4-BE49-F238E27FC236}">
                <a16:creationId xmlns:a16="http://schemas.microsoft.com/office/drawing/2014/main" id="{CC1C7165-8A3A-44EB-88D0-4EFA36A004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13342" name="Freeform 5">
            <a:extLst>
              <a:ext uri="{FF2B5EF4-FFF2-40B4-BE49-F238E27FC236}">
                <a16:creationId xmlns:a16="http://schemas.microsoft.com/office/drawing/2014/main" id="{A1081473-BB93-49A4-B605-4E20537397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9144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accent1"/>
          </a:solidFill>
          <a:ln>
            <a:noFill/>
          </a:ln>
        </p:spPr>
      </p:sp>
      <p:sp>
        <p:nvSpPr>
          <p:cNvPr id="2" name="Title 1">
            <a:extLst>
              <a:ext uri="{FF2B5EF4-FFF2-40B4-BE49-F238E27FC236}">
                <a16:creationId xmlns:a16="http://schemas.microsoft.com/office/drawing/2014/main" id="{31CEB66B-464F-D0C4-363F-D038E81A316D}"/>
              </a:ext>
            </a:extLst>
          </p:cNvPr>
          <p:cNvSpPr>
            <a:spLocks noGrp="1"/>
          </p:cNvSpPr>
          <p:nvPr>
            <p:ph type="title"/>
          </p:nvPr>
        </p:nvSpPr>
        <p:spPr>
          <a:xfrm>
            <a:off x="1262378" y="838200"/>
            <a:ext cx="6619244" cy="977902"/>
          </a:xfrm>
        </p:spPr>
        <p:txBody>
          <a:bodyPr vert="horz" lIns="91440" tIns="45720" rIns="91440" bIns="45720" rtlCol="0" anchor="ctr">
            <a:normAutofit/>
          </a:bodyPr>
          <a:lstStyle/>
          <a:p>
            <a:pPr algn="ctr">
              <a:defRPr/>
            </a:pPr>
            <a:r>
              <a:rPr lang="en-US" b="0" dirty="0">
                <a:solidFill>
                  <a:srgbClr val="EBEBEB"/>
                </a:solidFill>
                <a:latin typeface="+mj-lt"/>
                <a:cs typeface="+mj-cs"/>
              </a:rPr>
              <a:t>Prohibition of Subgrants</a:t>
            </a:r>
          </a:p>
        </p:txBody>
      </p:sp>
      <p:sp>
        <p:nvSpPr>
          <p:cNvPr id="13315" name="Content Placeholder 2">
            <a:extLst>
              <a:ext uri="{FF2B5EF4-FFF2-40B4-BE49-F238E27FC236}">
                <a16:creationId xmlns:a16="http://schemas.microsoft.com/office/drawing/2014/main" id="{8A8AB627-832A-F69C-B1CF-09C67632DB72}"/>
              </a:ext>
            </a:extLst>
          </p:cNvPr>
          <p:cNvSpPr>
            <a:spLocks noGrp="1" noChangeArrowheads="1"/>
          </p:cNvSpPr>
          <p:nvPr>
            <p:ph idx="1"/>
          </p:nvPr>
        </p:nvSpPr>
        <p:spPr bwMode="auto">
          <a:xfrm>
            <a:off x="1066800" y="2616698"/>
            <a:ext cx="6814822" cy="3403102"/>
          </a:xfrm>
        </p:spPr>
        <p:txBody>
          <a:bodyPr vert="horz" lIns="91440" tIns="45720" rIns="91440" bIns="45720" numCol="1" rtlCol="0" anchorCtr="0" compatLnSpc="1">
            <a:prstTxWarp prst="textNoShape">
              <a:avLst/>
            </a:prstTxWarp>
            <a:normAutofit/>
          </a:bodyPr>
          <a:lstStyle/>
          <a:p>
            <a:pPr marL="571500" indent="-342900">
              <a:lnSpc>
                <a:spcPct val="90000"/>
              </a:lnSpc>
              <a:buClr>
                <a:schemeClr val="accent1"/>
              </a:buClr>
              <a:buFont typeface="Wingdings 3" charset="2"/>
              <a:buChar char=""/>
              <a:defRPr/>
            </a:pPr>
            <a:r>
              <a:rPr lang="en-US" altLang="en-US" sz="1400" dirty="0">
                <a:solidFill>
                  <a:srgbClr val="404040"/>
                </a:solidFill>
                <a:latin typeface="+mn-lt"/>
                <a:cs typeface="+mn-cs"/>
              </a:rPr>
              <a:t>Subgrants </a:t>
            </a:r>
            <a:r>
              <a:rPr lang="en-US" altLang="en-US" sz="1400" b="1" u="sng" dirty="0">
                <a:solidFill>
                  <a:srgbClr val="404040"/>
                </a:solidFill>
                <a:latin typeface="+mn-lt"/>
                <a:cs typeface="+mn-cs"/>
              </a:rPr>
              <a:t>are not </a:t>
            </a:r>
            <a:r>
              <a:rPr lang="en-US" altLang="en-US" sz="1400" dirty="0">
                <a:solidFill>
                  <a:srgbClr val="404040"/>
                </a:solidFill>
                <a:latin typeface="+mn-lt"/>
                <a:cs typeface="+mn-cs"/>
              </a:rPr>
              <a:t>authorized for EIR grants. Under Department of Education regulations, 34 CFR 77.1, the terms “subgrant” and “subaward” have the same meaning.  Consequently, subawards, as that term is defined the Uniform Guidance, 2 CFR 200.1, are prohibited. </a:t>
            </a:r>
          </a:p>
          <a:p>
            <a:pPr marL="571500" indent="-342900">
              <a:lnSpc>
                <a:spcPct val="90000"/>
              </a:lnSpc>
              <a:buClr>
                <a:schemeClr val="accent1"/>
              </a:buClr>
              <a:buFont typeface="Wingdings 3" charset="2"/>
              <a:buChar char=""/>
              <a:defRPr/>
            </a:pPr>
            <a:r>
              <a:rPr lang="en-US" altLang="en-US" sz="1400" dirty="0">
                <a:solidFill>
                  <a:srgbClr val="404040"/>
                </a:solidFill>
                <a:latin typeface="+mn-lt"/>
                <a:cs typeface="+mn-cs"/>
              </a:rPr>
              <a:t>Grantees </a:t>
            </a:r>
            <a:r>
              <a:rPr lang="en-US" altLang="en-US" sz="1400" b="1" u="sng" dirty="0">
                <a:solidFill>
                  <a:srgbClr val="404040"/>
                </a:solidFill>
                <a:latin typeface="+mn-lt"/>
                <a:cs typeface="+mn-cs"/>
              </a:rPr>
              <a:t>can enter into contracts </a:t>
            </a:r>
            <a:r>
              <a:rPr lang="en-US" altLang="en-US" sz="1400" dirty="0">
                <a:solidFill>
                  <a:srgbClr val="404040"/>
                </a:solidFill>
                <a:latin typeface="+mn-lt"/>
                <a:cs typeface="+mn-cs"/>
              </a:rPr>
              <a:t>with parties they wish to work in their EIR project, such as their independent evaluator. </a:t>
            </a:r>
          </a:p>
          <a:p>
            <a:pPr marL="571500" indent="-342900">
              <a:lnSpc>
                <a:spcPct val="90000"/>
              </a:lnSpc>
              <a:buClr>
                <a:schemeClr val="accent1"/>
              </a:buClr>
              <a:buFont typeface="Wingdings 3" charset="2"/>
              <a:buChar char=""/>
              <a:defRPr/>
            </a:pPr>
            <a:r>
              <a:rPr lang="en-US" altLang="en-US" sz="1400" dirty="0">
                <a:solidFill>
                  <a:srgbClr val="404040"/>
                </a:solidFill>
                <a:latin typeface="+mn-lt"/>
                <a:cs typeface="+mn-cs"/>
              </a:rPr>
              <a:t>When you need to pay another party for goods and services needed to carry out the grant project, you must follow the applicable procurement procedures set out in </a:t>
            </a:r>
            <a:r>
              <a:rPr lang="en-US" altLang="en-US" sz="1400" u="sng" dirty="0">
                <a:solidFill>
                  <a:srgbClr val="404040"/>
                </a:solidFill>
                <a:latin typeface="+mn-lt"/>
                <a:cs typeface="+mn-cs"/>
                <a:hlinkClick r:id="rId4"/>
              </a:rPr>
              <a:t>2 CFR 200.317-326</a:t>
            </a:r>
            <a:r>
              <a:rPr lang="en-US" altLang="en-US" sz="1400" dirty="0">
                <a:solidFill>
                  <a:srgbClr val="404040"/>
                </a:solidFill>
                <a:latin typeface="+mn-lt"/>
                <a:cs typeface="+mn-cs"/>
              </a:rPr>
              <a:t>.   </a:t>
            </a:r>
          </a:p>
          <a:p>
            <a:pPr marL="571500" indent="-342900">
              <a:lnSpc>
                <a:spcPct val="90000"/>
              </a:lnSpc>
              <a:buClr>
                <a:schemeClr val="accent1"/>
              </a:buClr>
              <a:buFont typeface="Wingdings 3" charset="2"/>
              <a:buChar char=""/>
              <a:defRPr/>
            </a:pPr>
            <a:r>
              <a:rPr lang="en-US" altLang="en-US" sz="1400" u="sng" dirty="0">
                <a:solidFill>
                  <a:srgbClr val="404040"/>
                </a:solidFill>
                <a:latin typeface="+mn-lt"/>
                <a:cs typeface="+mn-cs"/>
                <a:hlinkClick r:id="rId5"/>
              </a:rPr>
              <a:t>34 CFR 75.135</a:t>
            </a:r>
            <a:r>
              <a:rPr lang="en-US" altLang="en-US" sz="1400" dirty="0">
                <a:solidFill>
                  <a:srgbClr val="404040"/>
                </a:solidFill>
                <a:latin typeface="+mn-lt"/>
                <a:cs typeface="+mn-cs"/>
              </a:rPr>
              <a:t> provides flexibility on procurement requirement as it relates to on selecting contractors that might be relevant to developing project proposals. </a:t>
            </a:r>
          </a:p>
          <a:p>
            <a:pPr marL="228600" indent="0">
              <a:lnSpc>
                <a:spcPct val="90000"/>
              </a:lnSpc>
              <a:buClr>
                <a:schemeClr val="accent1"/>
              </a:buClr>
              <a:buFont typeface="Wingdings 3" charset="2"/>
              <a:buChar char=""/>
              <a:defRPr/>
            </a:pPr>
            <a:endParaRPr lang="en-US" altLang="en-US" sz="1400" dirty="0">
              <a:solidFill>
                <a:srgbClr val="404040"/>
              </a:solidFill>
              <a:latin typeface="+mn-lt"/>
              <a:cs typeface="+mn-cs"/>
            </a:endParaRPr>
          </a:p>
        </p:txBody>
      </p:sp>
      <p:sp>
        <p:nvSpPr>
          <p:cNvPr id="13316" name="Slide Number Placeholder 4">
            <a:extLst>
              <a:ext uri="{FF2B5EF4-FFF2-40B4-BE49-F238E27FC236}">
                <a16:creationId xmlns:a16="http://schemas.microsoft.com/office/drawing/2014/main" id="{FF6871D3-3317-AA40-55D1-1A12DBAF5086}"/>
              </a:ext>
            </a:extLst>
          </p:cNvPr>
          <p:cNvSpPr>
            <a:spLocks noGrp="1" noChangeArrowheads="1"/>
          </p:cNvSpPr>
          <p:nvPr>
            <p:ph type="sldNum" sz="quarter" idx="11"/>
          </p:nvPr>
        </p:nvSpPr>
        <p:spPr bwMode="auto">
          <a:xfrm>
            <a:off x="8094518" y="6391838"/>
            <a:ext cx="628649" cy="304799"/>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rtlCol="0" anchor="ctr" anchorCtr="0" compatLnSpc="1">
            <a:prstTxWarp prst="textNoShape">
              <a:avLst/>
            </a:prstTxWarp>
            <a:normAutofit/>
          </a:bodyPr>
          <a:lstStyle>
            <a:lvl1pPr>
              <a:defRPr>
                <a:solidFill>
                  <a:schemeClr val="tx1"/>
                </a:solidFill>
                <a:latin typeface="Tw Cen MT" panose="020B0602020104020603" pitchFamily="34" charset="0"/>
                <a:cs typeface="Arial" panose="020B0604020202020204" pitchFamily="34" charset="0"/>
              </a:defRPr>
            </a:lvl1pPr>
            <a:lvl2pPr marL="742950" indent="-285750">
              <a:defRPr>
                <a:solidFill>
                  <a:schemeClr val="tx1"/>
                </a:solidFill>
                <a:latin typeface="Tw Cen MT" panose="020B0602020104020603" pitchFamily="34" charset="0"/>
                <a:cs typeface="Arial" panose="020B0604020202020204" pitchFamily="34" charset="0"/>
              </a:defRPr>
            </a:lvl2pPr>
            <a:lvl3pPr marL="1143000" indent="-228600">
              <a:defRPr>
                <a:solidFill>
                  <a:schemeClr val="tx1"/>
                </a:solidFill>
                <a:latin typeface="Tw Cen MT" panose="020B0602020104020603" pitchFamily="34" charset="0"/>
                <a:cs typeface="Arial" panose="020B0604020202020204" pitchFamily="34" charset="0"/>
              </a:defRPr>
            </a:lvl3pPr>
            <a:lvl4pPr marL="1600200" indent="-228600">
              <a:defRPr>
                <a:solidFill>
                  <a:schemeClr val="tx1"/>
                </a:solidFill>
                <a:latin typeface="Tw Cen MT" panose="020B0602020104020603" pitchFamily="34" charset="0"/>
                <a:cs typeface="Arial" panose="020B0604020202020204" pitchFamily="34" charset="0"/>
              </a:defRPr>
            </a:lvl4pPr>
            <a:lvl5pPr marL="2057400" indent="-228600">
              <a:defRPr>
                <a:solidFill>
                  <a:schemeClr val="tx1"/>
                </a:solidFill>
                <a:latin typeface="Tw Cen MT" panose="020B0602020104020603"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9pPr>
          </a:lstStyle>
          <a:p>
            <a:pPr algn="r" fontAlgn="base">
              <a:spcBef>
                <a:spcPct val="0"/>
              </a:spcBef>
              <a:spcAft>
                <a:spcPts val="600"/>
              </a:spcAft>
            </a:pPr>
            <a:fld id="{5FF479B8-15FD-4A39-9C52-41C01F09502D}" type="slidenum">
              <a:rPr lang="en-US" altLang="en-US" sz="900">
                <a:solidFill>
                  <a:srgbClr val="FFFFFF"/>
                </a:solidFill>
                <a:latin typeface="+mn-lt"/>
                <a:cs typeface="+mn-cs"/>
              </a:rPr>
              <a:pPr algn="r" fontAlgn="base">
                <a:spcBef>
                  <a:spcPct val="0"/>
                </a:spcBef>
                <a:spcAft>
                  <a:spcPts val="600"/>
                </a:spcAft>
              </a:pPr>
              <a:t>4</a:t>
            </a:fld>
            <a:endParaRPr lang="en-US" altLang="en-US" sz="900" dirty="0">
              <a:solidFill>
                <a:srgbClr val="FFFFFF"/>
              </a:solidFill>
              <a:latin typeface="+mn-lt"/>
              <a:cs typeface="+mn-cs"/>
            </a:endParaRPr>
          </a:p>
        </p:txBody>
      </p:sp>
    </p:spTree>
    <p:extLst>
      <p:ext uri="{BB962C8B-B14F-4D97-AF65-F5344CB8AC3E}">
        <p14:creationId xmlns:p14="http://schemas.microsoft.com/office/powerpoint/2010/main" val="5977024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AEF4AC-1FE5-1B0F-3F72-1980D9975799}"/>
              </a:ext>
            </a:extLst>
          </p:cNvPr>
          <p:cNvSpPr>
            <a:spLocks noGrp="1"/>
          </p:cNvSpPr>
          <p:nvPr>
            <p:ph type="title"/>
          </p:nvPr>
        </p:nvSpPr>
        <p:spPr>
          <a:xfrm>
            <a:off x="457200" y="1036638"/>
            <a:ext cx="8229600" cy="563562"/>
          </a:xfrm>
        </p:spPr>
        <p:txBody>
          <a:bodyPr/>
          <a:lstStyle/>
          <a:p>
            <a:pPr algn="ctr" eaLnBrk="1" hangingPunct="1">
              <a:defRPr/>
            </a:pPr>
            <a:r>
              <a:rPr lang="en-US" sz="3200" dirty="0">
                <a:solidFill>
                  <a:schemeClr val="bg1"/>
                </a:solidFill>
                <a:latin typeface="+mj-lt"/>
                <a:cs typeface="Arial" panose="020B0604020202020204" pitchFamily="34" charset="0"/>
              </a:rPr>
              <a:t>Preparing your Budget narrative</a:t>
            </a:r>
            <a:br>
              <a:rPr lang="en-US" dirty="0"/>
            </a:br>
            <a:br>
              <a:rPr lang="en-US" dirty="0"/>
            </a:br>
            <a:endParaRPr lang="en-US" dirty="0"/>
          </a:p>
        </p:txBody>
      </p:sp>
      <p:sp>
        <p:nvSpPr>
          <p:cNvPr id="3" name="Content Placeholder 2">
            <a:extLst>
              <a:ext uri="{FF2B5EF4-FFF2-40B4-BE49-F238E27FC236}">
                <a16:creationId xmlns:a16="http://schemas.microsoft.com/office/drawing/2014/main" id="{FC4AFC52-C57E-71C9-7677-28852071A8FC}"/>
              </a:ext>
            </a:extLst>
          </p:cNvPr>
          <p:cNvSpPr>
            <a:spLocks noGrp="1"/>
          </p:cNvSpPr>
          <p:nvPr>
            <p:ph idx="1"/>
          </p:nvPr>
        </p:nvSpPr>
        <p:spPr>
          <a:xfrm>
            <a:off x="228600" y="2243138"/>
            <a:ext cx="8763000" cy="4005262"/>
          </a:xfrm>
        </p:spPr>
        <p:txBody>
          <a:bodyPr/>
          <a:lstStyle/>
          <a:p>
            <a:pPr marL="228600" indent="0" eaLnBrk="1" hangingPunct="1">
              <a:buClr>
                <a:srgbClr val="0070C0"/>
              </a:buClr>
              <a:buFont typeface="+mj-lt"/>
              <a:buNone/>
              <a:defRPr/>
            </a:pPr>
            <a:r>
              <a:rPr lang="en-US" sz="2500" b="1" dirty="0">
                <a:latin typeface="Arial" panose="020B0604020202020204" pitchFamily="34" charset="0"/>
                <a:cs typeface="Arial" panose="020B0604020202020204" pitchFamily="34" charset="0"/>
              </a:rPr>
              <a:t>Personnel: </a:t>
            </a:r>
            <a:endParaRPr lang="en-US" sz="2500" dirty="0">
              <a:latin typeface="Arial" panose="020B0604020202020204" pitchFamily="34" charset="0"/>
              <a:cs typeface="Arial" panose="020B0604020202020204" pitchFamily="34" charset="0"/>
            </a:endParaRPr>
          </a:p>
          <a:p>
            <a:pPr marL="685800" indent="-457200" eaLnBrk="1" hangingPunct="1">
              <a:buClr>
                <a:srgbClr val="0070C0"/>
              </a:buClr>
              <a:buFont typeface="Arial" panose="020B0604020202020204" pitchFamily="34" charset="0"/>
              <a:buChar char="•"/>
              <a:defRPr/>
            </a:pPr>
            <a:r>
              <a:rPr lang="en-US" sz="2500" dirty="0">
                <a:latin typeface="Arial" panose="020B0604020202020204" pitchFamily="34" charset="0"/>
                <a:cs typeface="Arial" panose="020B0604020202020204" pitchFamily="34" charset="0"/>
              </a:rPr>
              <a:t>Base salary of each personnel member. </a:t>
            </a:r>
          </a:p>
          <a:p>
            <a:pPr marL="685800" indent="-457200" eaLnBrk="1" hangingPunct="1">
              <a:buClr>
                <a:srgbClr val="0070C0"/>
              </a:buClr>
              <a:buFont typeface="Arial" panose="020B0604020202020204" pitchFamily="34" charset="0"/>
              <a:buChar char="•"/>
              <a:defRPr/>
            </a:pPr>
            <a:r>
              <a:rPr lang="en-US" sz="2500" dirty="0">
                <a:latin typeface="Arial" panose="020B0604020202020204" pitchFamily="34" charset="0"/>
                <a:cs typeface="Arial" panose="020B0604020202020204" pitchFamily="34" charset="0"/>
              </a:rPr>
              <a:t>Wages to be earned on the grant work.</a:t>
            </a:r>
          </a:p>
          <a:p>
            <a:pPr marL="685800" indent="-457200" eaLnBrk="1" hangingPunct="1">
              <a:spcAft>
                <a:spcPts val="600"/>
              </a:spcAft>
              <a:buClr>
                <a:srgbClr val="0070C0"/>
              </a:buClr>
              <a:buFont typeface="Arial" panose="020B0604020202020204" pitchFamily="34" charset="0"/>
              <a:buChar char="•"/>
              <a:defRPr/>
            </a:pPr>
            <a:r>
              <a:rPr lang="en-US" sz="2500" dirty="0">
                <a:latin typeface="Arial" panose="020B0604020202020204" pitchFamily="34" charset="0"/>
                <a:cs typeface="Arial" panose="020B0604020202020204" pitchFamily="34" charset="0"/>
              </a:rPr>
              <a:t>The percentage of time devoted to the project (% FTE).</a:t>
            </a:r>
            <a:endParaRPr lang="en-US" sz="2500" b="1" dirty="0">
              <a:latin typeface="Arial" panose="020B0604020202020204" pitchFamily="34" charset="0"/>
              <a:cs typeface="Arial" panose="020B0604020202020204" pitchFamily="34" charset="0"/>
            </a:endParaRPr>
          </a:p>
          <a:p>
            <a:pPr marL="228600" indent="0" eaLnBrk="1" hangingPunct="1">
              <a:buClr>
                <a:srgbClr val="0070C0"/>
              </a:buClr>
              <a:buFont typeface="+mj-lt"/>
              <a:buNone/>
              <a:defRPr/>
            </a:pPr>
            <a:r>
              <a:rPr lang="en-US" sz="2500" b="1" dirty="0">
                <a:latin typeface="Arial" panose="020B0604020202020204" pitchFamily="34" charset="0"/>
                <a:cs typeface="Arial" panose="020B0604020202020204" pitchFamily="34" charset="0"/>
              </a:rPr>
              <a:t>Fringe Benefits: </a:t>
            </a:r>
          </a:p>
          <a:p>
            <a:pPr marL="685800" indent="-457200" eaLnBrk="1" hangingPunct="1">
              <a:buClr>
                <a:srgbClr val="0070C0"/>
              </a:buClr>
              <a:buFont typeface="Arial" panose="020B0604020202020204" pitchFamily="34" charset="0"/>
              <a:buChar char="•"/>
              <a:defRPr/>
            </a:pPr>
            <a:r>
              <a:rPr lang="en-US" sz="2500" dirty="0">
                <a:latin typeface="Arial" panose="020B0604020202020204" pitchFamily="34" charset="0"/>
                <a:cs typeface="Arial" panose="020B0604020202020204" pitchFamily="34" charset="0"/>
              </a:rPr>
              <a:t>To which personnel the fringe benefits are being charged. </a:t>
            </a:r>
          </a:p>
          <a:p>
            <a:pPr marL="685800" indent="-457200" eaLnBrk="1" hangingPunct="1">
              <a:buClr>
                <a:srgbClr val="0070C0"/>
              </a:buClr>
              <a:buFont typeface="Arial" panose="020B0604020202020204" pitchFamily="34" charset="0"/>
              <a:buChar char="•"/>
              <a:defRPr/>
            </a:pPr>
            <a:r>
              <a:rPr lang="en-US" sz="2500" dirty="0">
                <a:latin typeface="Arial" panose="020B0604020202020204" pitchFamily="34" charset="0"/>
                <a:cs typeface="Arial" panose="020B0604020202020204" pitchFamily="34" charset="0"/>
              </a:rPr>
              <a:t>The rate of fringe</a:t>
            </a:r>
            <a:r>
              <a:rPr lang="en-US" sz="2500" dirty="0"/>
              <a:t>.</a:t>
            </a:r>
            <a:endParaRPr lang="en-US" sz="2800" dirty="0"/>
          </a:p>
          <a:p>
            <a:pPr marL="228600" indent="0" eaLnBrk="1" hangingPunct="1">
              <a:buFont typeface="+mj-lt"/>
              <a:buNone/>
              <a:defRPr/>
            </a:pPr>
            <a:endParaRPr lang="en-US" sz="2000" dirty="0"/>
          </a:p>
          <a:p>
            <a:pPr marL="228600" indent="0" eaLnBrk="1" hangingPunct="1">
              <a:buFont typeface="+mj-lt"/>
              <a:buNone/>
              <a:defRPr/>
            </a:pPr>
            <a:endParaRPr lang="en-US" sz="2000" dirty="0"/>
          </a:p>
        </p:txBody>
      </p:sp>
      <p:sp>
        <p:nvSpPr>
          <p:cNvPr id="7" name="Text Placeholder 3">
            <a:extLst>
              <a:ext uri="{FF2B5EF4-FFF2-40B4-BE49-F238E27FC236}">
                <a16:creationId xmlns:a16="http://schemas.microsoft.com/office/drawing/2014/main" id="{669A72D5-060F-4350-96FD-4B9425CC0182}"/>
              </a:ext>
            </a:extLst>
          </p:cNvPr>
          <p:cNvSpPr>
            <a:spLocks noGrp="1"/>
          </p:cNvSpPr>
          <p:nvPr>
            <p:ph type="body" sz="quarter" idx="10"/>
          </p:nvPr>
        </p:nvSpPr>
        <p:spPr>
          <a:xfrm>
            <a:off x="457200" y="1600200"/>
            <a:ext cx="8229600" cy="503237"/>
          </a:xfrm>
        </p:spPr>
        <p:txBody>
          <a:bodyPr/>
          <a:lstStyle/>
          <a:p>
            <a:pPr algn="ctr" eaLnBrk="1" hangingPunct="1">
              <a:defRPr/>
            </a:pPr>
            <a:r>
              <a:rPr lang="en-US" b="1" dirty="0">
                <a:solidFill>
                  <a:schemeClr val="bg1"/>
                </a:solidFill>
                <a:latin typeface="+mj-lt"/>
                <a:cs typeface="Arial" panose="020B0604020202020204" pitchFamily="34" charset="0"/>
              </a:rPr>
              <a:t>Personnel and Fringe</a:t>
            </a:r>
          </a:p>
        </p:txBody>
      </p:sp>
      <p:sp>
        <p:nvSpPr>
          <p:cNvPr id="4" name="TextBox 3">
            <a:extLst>
              <a:ext uri="{FF2B5EF4-FFF2-40B4-BE49-F238E27FC236}">
                <a16:creationId xmlns:a16="http://schemas.microsoft.com/office/drawing/2014/main" id="{38F33FC2-0927-4A92-8E97-EC7BF26082E2}"/>
              </a:ext>
            </a:extLst>
          </p:cNvPr>
          <p:cNvSpPr txBox="1"/>
          <p:nvPr/>
        </p:nvSpPr>
        <p:spPr>
          <a:xfrm>
            <a:off x="7696200" y="381000"/>
            <a:ext cx="762000" cy="523220"/>
          </a:xfrm>
          <a:prstGeom prst="rect">
            <a:avLst/>
          </a:prstGeom>
          <a:noFill/>
        </p:spPr>
        <p:txBody>
          <a:bodyPr wrap="square" rtlCol="0">
            <a:spAutoFit/>
          </a:bodyPr>
          <a:lstStyle/>
          <a:p>
            <a:pPr algn="ctr"/>
            <a:r>
              <a:rPr lang="en-US" sz="2800" dirty="0">
                <a:solidFill>
                  <a:schemeClr val="bg1"/>
                </a:solidFill>
              </a:rPr>
              <a:t>6</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C95313-A810-B5D0-5F96-B33DCFDFCD9E}"/>
              </a:ext>
            </a:extLst>
          </p:cNvPr>
          <p:cNvSpPr>
            <a:spLocks noGrp="1"/>
          </p:cNvSpPr>
          <p:nvPr>
            <p:ph type="title"/>
          </p:nvPr>
        </p:nvSpPr>
        <p:spPr>
          <a:xfrm>
            <a:off x="866440" y="1118935"/>
            <a:ext cx="6345260" cy="709865"/>
          </a:xfrm>
        </p:spPr>
        <p:txBody>
          <a:bodyPr/>
          <a:lstStyle/>
          <a:p>
            <a:pPr algn="r"/>
            <a:r>
              <a:rPr lang="en-US" altLang="en-US" sz="3200" b="1" dirty="0">
                <a:cs typeface="Arial" panose="020B0604020202020204" pitchFamily="34" charset="0"/>
              </a:rPr>
              <a:t>EIR Budget Narrative Example</a:t>
            </a:r>
            <a:br>
              <a:rPr lang="en-US" altLang="en-US" sz="3200" b="1" dirty="0">
                <a:solidFill>
                  <a:srgbClr val="0070C0"/>
                </a:solidFill>
                <a:cs typeface="Arial" panose="020B0604020202020204" pitchFamily="34" charset="0"/>
              </a:rPr>
            </a:br>
            <a:r>
              <a:rPr lang="en-US" sz="2000" b="1" dirty="0">
                <a:cs typeface="Arial" panose="020B0604020202020204" pitchFamily="34" charset="0"/>
              </a:rPr>
              <a:t>Personnel and Fringe</a:t>
            </a:r>
            <a:br>
              <a:rPr lang="en-US" b="1" dirty="0">
                <a:solidFill>
                  <a:srgbClr val="0070C0"/>
                </a:solidFill>
                <a:latin typeface="Arial" panose="020B0604020202020204" pitchFamily="34" charset="0"/>
                <a:cs typeface="Arial" panose="020B0604020202020204" pitchFamily="34" charset="0"/>
              </a:rPr>
            </a:br>
            <a:endParaRPr lang="en-US" dirty="0"/>
          </a:p>
        </p:txBody>
      </p:sp>
      <p:sp>
        <p:nvSpPr>
          <p:cNvPr id="3" name="Slide Number Placeholder 2">
            <a:extLst>
              <a:ext uri="{FF2B5EF4-FFF2-40B4-BE49-F238E27FC236}">
                <a16:creationId xmlns:a16="http://schemas.microsoft.com/office/drawing/2014/main" id="{D399D22F-C238-ED54-7CD4-70EB935E8457}"/>
              </a:ext>
            </a:extLst>
          </p:cNvPr>
          <p:cNvSpPr>
            <a:spLocks noGrp="1"/>
          </p:cNvSpPr>
          <p:nvPr>
            <p:ph type="sldNum" sz="quarter" idx="12"/>
          </p:nvPr>
        </p:nvSpPr>
        <p:spPr/>
        <p:txBody>
          <a:bodyPr/>
          <a:lstStyle/>
          <a:p>
            <a:fld id="{D57F1E4F-1CFF-5643-939E-217C01CDF565}" type="slidenum">
              <a:rPr lang="en-US" smtClean="0"/>
              <a:pPr/>
              <a:t>6</a:t>
            </a:fld>
            <a:endParaRPr lang="en-US" dirty="0"/>
          </a:p>
        </p:txBody>
      </p:sp>
      <p:graphicFrame>
        <p:nvGraphicFramePr>
          <p:cNvPr id="4" name="Table 3">
            <a:extLst>
              <a:ext uri="{FF2B5EF4-FFF2-40B4-BE49-F238E27FC236}">
                <a16:creationId xmlns:a16="http://schemas.microsoft.com/office/drawing/2014/main" id="{CC49D3EE-96E5-1CC4-7334-37624883A622}"/>
              </a:ext>
            </a:extLst>
          </p:cNvPr>
          <p:cNvGraphicFramePr>
            <a:graphicFrameLocks noGrp="1"/>
          </p:cNvGraphicFramePr>
          <p:nvPr>
            <p:extLst>
              <p:ext uri="{D42A27DB-BD31-4B8C-83A1-F6EECF244321}">
                <p14:modId xmlns:p14="http://schemas.microsoft.com/office/powerpoint/2010/main" val="2565990327"/>
              </p:ext>
            </p:extLst>
          </p:nvPr>
        </p:nvGraphicFramePr>
        <p:xfrm>
          <a:off x="358775" y="3049585"/>
          <a:ext cx="8556625" cy="3503615"/>
        </p:xfrm>
        <a:graphic>
          <a:graphicData uri="http://schemas.openxmlformats.org/drawingml/2006/table">
            <a:tbl>
              <a:tblPr/>
              <a:tblGrid>
                <a:gridCol w="817563">
                  <a:extLst>
                    <a:ext uri="{9D8B030D-6E8A-4147-A177-3AD203B41FA5}">
                      <a16:colId xmlns:a16="http://schemas.microsoft.com/office/drawing/2014/main" val="20000"/>
                    </a:ext>
                  </a:extLst>
                </a:gridCol>
                <a:gridCol w="503237">
                  <a:extLst>
                    <a:ext uri="{9D8B030D-6E8A-4147-A177-3AD203B41FA5}">
                      <a16:colId xmlns:a16="http://schemas.microsoft.com/office/drawing/2014/main" val="20001"/>
                    </a:ext>
                  </a:extLst>
                </a:gridCol>
                <a:gridCol w="504825">
                  <a:extLst>
                    <a:ext uri="{9D8B030D-6E8A-4147-A177-3AD203B41FA5}">
                      <a16:colId xmlns:a16="http://schemas.microsoft.com/office/drawing/2014/main" val="20002"/>
                    </a:ext>
                  </a:extLst>
                </a:gridCol>
                <a:gridCol w="503238">
                  <a:extLst>
                    <a:ext uri="{9D8B030D-6E8A-4147-A177-3AD203B41FA5}">
                      <a16:colId xmlns:a16="http://schemas.microsoft.com/office/drawing/2014/main" val="20003"/>
                    </a:ext>
                  </a:extLst>
                </a:gridCol>
                <a:gridCol w="563562">
                  <a:extLst>
                    <a:ext uri="{9D8B030D-6E8A-4147-A177-3AD203B41FA5}">
                      <a16:colId xmlns:a16="http://schemas.microsoft.com/office/drawing/2014/main" val="20004"/>
                    </a:ext>
                  </a:extLst>
                </a:gridCol>
                <a:gridCol w="565150">
                  <a:extLst>
                    <a:ext uri="{9D8B030D-6E8A-4147-A177-3AD203B41FA5}">
                      <a16:colId xmlns:a16="http://schemas.microsoft.com/office/drawing/2014/main" val="20005"/>
                    </a:ext>
                  </a:extLst>
                </a:gridCol>
                <a:gridCol w="501650">
                  <a:extLst>
                    <a:ext uri="{9D8B030D-6E8A-4147-A177-3AD203B41FA5}">
                      <a16:colId xmlns:a16="http://schemas.microsoft.com/office/drawing/2014/main" val="20006"/>
                    </a:ext>
                  </a:extLst>
                </a:gridCol>
                <a:gridCol w="565150">
                  <a:extLst>
                    <a:ext uri="{9D8B030D-6E8A-4147-A177-3AD203B41FA5}">
                      <a16:colId xmlns:a16="http://schemas.microsoft.com/office/drawing/2014/main" val="20007"/>
                    </a:ext>
                  </a:extLst>
                </a:gridCol>
                <a:gridCol w="566738">
                  <a:extLst>
                    <a:ext uri="{9D8B030D-6E8A-4147-A177-3AD203B41FA5}">
                      <a16:colId xmlns:a16="http://schemas.microsoft.com/office/drawing/2014/main" val="20008"/>
                    </a:ext>
                  </a:extLst>
                </a:gridCol>
                <a:gridCol w="503237">
                  <a:extLst>
                    <a:ext uri="{9D8B030D-6E8A-4147-A177-3AD203B41FA5}">
                      <a16:colId xmlns:a16="http://schemas.microsoft.com/office/drawing/2014/main" val="20009"/>
                    </a:ext>
                  </a:extLst>
                </a:gridCol>
                <a:gridCol w="504825">
                  <a:extLst>
                    <a:ext uri="{9D8B030D-6E8A-4147-A177-3AD203B41FA5}">
                      <a16:colId xmlns:a16="http://schemas.microsoft.com/office/drawing/2014/main" val="20010"/>
                    </a:ext>
                  </a:extLst>
                </a:gridCol>
                <a:gridCol w="504825">
                  <a:extLst>
                    <a:ext uri="{9D8B030D-6E8A-4147-A177-3AD203B41FA5}">
                      <a16:colId xmlns:a16="http://schemas.microsoft.com/office/drawing/2014/main" val="20011"/>
                    </a:ext>
                  </a:extLst>
                </a:gridCol>
                <a:gridCol w="503238">
                  <a:extLst>
                    <a:ext uri="{9D8B030D-6E8A-4147-A177-3AD203B41FA5}">
                      <a16:colId xmlns:a16="http://schemas.microsoft.com/office/drawing/2014/main" val="20012"/>
                    </a:ext>
                  </a:extLst>
                </a:gridCol>
                <a:gridCol w="565150">
                  <a:extLst>
                    <a:ext uri="{9D8B030D-6E8A-4147-A177-3AD203B41FA5}">
                      <a16:colId xmlns:a16="http://schemas.microsoft.com/office/drawing/2014/main" val="20013"/>
                    </a:ext>
                  </a:extLst>
                </a:gridCol>
                <a:gridCol w="563562">
                  <a:extLst>
                    <a:ext uri="{9D8B030D-6E8A-4147-A177-3AD203B41FA5}">
                      <a16:colId xmlns:a16="http://schemas.microsoft.com/office/drawing/2014/main" val="20014"/>
                    </a:ext>
                  </a:extLst>
                </a:gridCol>
                <a:gridCol w="320675">
                  <a:extLst>
                    <a:ext uri="{9D8B030D-6E8A-4147-A177-3AD203B41FA5}">
                      <a16:colId xmlns:a16="http://schemas.microsoft.com/office/drawing/2014/main" val="20015"/>
                    </a:ext>
                  </a:extLst>
                </a:gridCol>
              </a:tblGrid>
              <a:tr h="600075">
                <a:tc rowSpan="2">
                  <a:txBody>
                    <a:bodyPr/>
                    <a:lstStyle>
                      <a:lvl1pPr>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0" marR="0" lvl="0" indent="0" algn="l" defTabSz="457200" rtl="0" eaLnBrk="0" fontAlgn="base" latinLnBrk="0" hangingPunct="0">
                        <a:lnSpc>
                          <a:spcPts val="1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marL="0" marR="0" lvl="0" indent="0" algn="l" defTabSz="457200" rtl="0" eaLnBrk="0" fontAlgn="base" latinLnBrk="0" hangingPunct="0">
                        <a:lnSpc>
                          <a:spcPts val="1000"/>
                        </a:lnSpc>
                        <a:spcBef>
                          <a:spcPts val="63"/>
                        </a:spcBef>
                        <a:spcAft>
                          <a:spcPct val="0"/>
                        </a:spcAft>
                        <a:buClrTx/>
                        <a:buSzTx/>
                        <a:buFontTx/>
                        <a:buNone/>
                        <a:tabLst/>
                      </a:pPr>
                      <a:r>
                        <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marL="0" marR="0" lvl="0" indent="0" algn="ctr" defTabSz="457200" rtl="0" eaLnBrk="0" fontAlgn="base" latinLnBrk="0" hangingPunct="0">
                        <a:lnSpc>
                          <a:spcPct val="115000"/>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Personnel</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lvl1pPr marL="58896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588963" marR="0" lvl="0" indent="0" algn="ctr" defTabSz="457200" rtl="0" eaLnBrk="0" fontAlgn="base" latinLnBrk="0" hangingPunct="0">
                        <a:lnSpc>
                          <a:spcPts val="1338"/>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Year 1</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lvl1pPr marL="623888">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23888" marR="0" lvl="0" indent="0" algn="ctr" defTabSz="457200" rtl="0" eaLnBrk="0" fontAlgn="base" latinLnBrk="0" hangingPunct="0">
                        <a:lnSpc>
                          <a:spcPts val="1338"/>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Year 2</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lvl1pPr>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0" marR="0" lvl="0" indent="0" algn="ctr" defTabSz="457200" rtl="0" eaLnBrk="0" fontAlgn="base" latinLnBrk="0" hangingPunct="0">
                        <a:lnSpc>
                          <a:spcPts val="1338"/>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Year 3</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lvl1pPr marL="58896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588963" marR="0" lvl="0" indent="0" algn="ctr" defTabSz="457200" rtl="0" eaLnBrk="0" fontAlgn="base" latinLnBrk="0" hangingPunct="0">
                        <a:lnSpc>
                          <a:spcPts val="1338"/>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Year 4</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lvl1pPr marL="623888">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23888" marR="0" lvl="0" indent="0" algn="ctr" defTabSz="457200" rtl="0" eaLnBrk="0" fontAlgn="base" latinLnBrk="0" hangingPunct="0">
                        <a:lnSpc>
                          <a:spcPts val="1338"/>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Year 5</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15938">
                <a:tc vMerge="1">
                  <a:txBody>
                    <a:bodyPr/>
                    <a:lstStyle/>
                    <a:p>
                      <a:endParaRPr lang="en-US"/>
                    </a:p>
                  </a:txBody>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Base</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p>
                      <a:pPr marL="63500" marR="0" lvl="0" indent="0" algn="l" defTabSz="457200" rtl="0" eaLnBrk="0" fontAlgn="base" latinLnBrk="0" hangingPunct="0">
                        <a:lnSpc>
                          <a:spcPct val="115000"/>
                        </a:lnSpc>
                        <a:spcBef>
                          <a:spcPts val="20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Salary</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ct val="115000"/>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Wages</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ct val="115000"/>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FTE</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Base</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p>
                      <a:pPr marL="63500" marR="0" lvl="0" indent="0" algn="l" defTabSz="457200" rtl="0" eaLnBrk="0" fontAlgn="base" latinLnBrk="0" hangingPunct="0">
                        <a:lnSpc>
                          <a:spcPct val="115000"/>
                        </a:lnSpc>
                        <a:spcBef>
                          <a:spcPts val="20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Salary</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ct val="115000"/>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Wages</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ct val="115000"/>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FTE</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Base</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p>
                      <a:pPr marL="61913" marR="0" lvl="0" indent="0" algn="l" defTabSz="457200" rtl="0" eaLnBrk="0" fontAlgn="base" latinLnBrk="0" hangingPunct="0">
                        <a:lnSpc>
                          <a:spcPct val="115000"/>
                        </a:lnSpc>
                        <a:spcBef>
                          <a:spcPts val="20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Salary</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ct val="115000"/>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Wages</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ct val="115000"/>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FTE</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Base</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p>
                      <a:pPr marL="63500" marR="0" lvl="0" indent="0" algn="l" defTabSz="457200" rtl="0" eaLnBrk="0" fontAlgn="base" latinLnBrk="0" hangingPunct="0">
                        <a:lnSpc>
                          <a:spcPct val="115000"/>
                        </a:lnSpc>
                        <a:spcBef>
                          <a:spcPts val="20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Salary</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ct val="115000"/>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Wages</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ct val="115000"/>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FTE</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Base</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p>
                      <a:pPr marL="63500" marR="0" lvl="0" indent="0" algn="l" defTabSz="457200" rtl="0" eaLnBrk="0" fontAlgn="base" latinLnBrk="0" hangingPunct="0">
                        <a:lnSpc>
                          <a:spcPct val="115000"/>
                        </a:lnSpc>
                        <a:spcBef>
                          <a:spcPts val="20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Salary</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ct val="115000"/>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Wages</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ct val="115000"/>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FTE</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15938">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25"/>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Project</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p>
                      <a:pPr marL="63500" marR="0" lvl="0" indent="0" algn="l" defTabSz="457200" rtl="0" eaLnBrk="0" fontAlgn="base" latinLnBrk="0" hangingPunct="0">
                        <a:lnSpc>
                          <a:spcPct val="115000"/>
                        </a:lnSpc>
                        <a:spcBef>
                          <a:spcPts val="213"/>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Director</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$62,400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$46,800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75%</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$64,272</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$48,204</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75%</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$66,200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$49,650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75%</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$68,186</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$51,140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75%</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$70,232</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$52,674</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75%</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15938">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25"/>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Project</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p>
                      <a:pPr marL="63500" marR="0" lvl="0" indent="0" algn="l" defTabSz="457200" rtl="0" eaLnBrk="0" fontAlgn="base" latinLnBrk="0" hangingPunct="0">
                        <a:lnSpc>
                          <a:spcPct val="115000"/>
                        </a:lnSpc>
                        <a:spcBef>
                          <a:spcPts val="213"/>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Coordinator</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$49,400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$24,700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50%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$50,882</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$25,441</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50%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$52,409</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$26,205</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50%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$53,981</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$26,991</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50%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$55,600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$13,900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25%</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15938">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25"/>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Research</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p>
                      <a:pPr marL="63500" marR="0" lvl="0" indent="0" algn="l" defTabSz="457200" rtl="0" eaLnBrk="0" fontAlgn="base" latinLnBrk="0" hangingPunct="0">
                        <a:lnSpc>
                          <a:spcPct val="115000"/>
                        </a:lnSpc>
                        <a:spcBef>
                          <a:spcPts val="213"/>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Assistant</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$44,200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$11,050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25%</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$45,526</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$22,763</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50%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$46,892</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$23,446</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50%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$48,299</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$12,075</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25%</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$49,748</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$24,874</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50%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15938">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25"/>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Administrative</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p>
                      <a:pPr marL="63500" marR="0" lvl="0" indent="0" algn="l" defTabSz="457200" rtl="0" eaLnBrk="0" fontAlgn="base" latinLnBrk="0" hangingPunct="0">
                        <a:lnSpc>
                          <a:spcPct val="115000"/>
                        </a:lnSpc>
                        <a:spcBef>
                          <a:spcPts val="213"/>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Assistant</a:t>
                      </a:r>
                      <a:endPar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$44,200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$8,840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20%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$45,526</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$9,105</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20%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$46,892</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$9,378</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20%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$48,299</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$9,660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20%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$49,748</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$9,950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20%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23850">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Total Costs</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$91,390</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$105,513</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$108,679</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3500">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3500" marR="0" lvl="0" indent="0" algn="l" defTabSz="457200" rtl="0" eaLnBrk="0" fontAlgn="base" latinLnBrk="0" hangingPunct="0">
                        <a:lnSpc>
                          <a:spcPts val="1338"/>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$99,866</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61913">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61913" marR="0" lvl="0" indent="0" algn="l" defTabSz="457200" rtl="0" eaLnBrk="0" fontAlgn="base" latinLnBrk="0" hangingPunct="0">
                        <a:lnSpc>
                          <a:spcPts val="1338"/>
                        </a:lnSpc>
                        <a:spcBef>
                          <a:spcPct val="0"/>
                        </a:spcBef>
                        <a:spcAft>
                          <a:spcPct val="0"/>
                        </a:spcAft>
                        <a:buClrTx/>
                        <a:buSzTx/>
                        <a:buFontTx/>
                        <a:buNone/>
                        <a:tabLst/>
                      </a:pPr>
                      <a:r>
                        <a:rPr kumimoji="0" lang="en-US" altLang="en-US" sz="10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$101,398</a:t>
                      </a:r>
                      <a:endParaRPr kumimoji="0" lang="en-US" altLang="en-US" sz="1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Calibri" panose="020F0502020204030204"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Tw Cen MT" panose="020B0602020104020603" pitchFamily="34" charset="0"/>
                        </a:defRPr>
                      </a:lvl1pPr>
                      <a:lvl2pPr marL="742950" indent="-285750">
                        <a:spcBef>
                          <a:spcPct val="20000"/>
                        </a:spcBef>
                        <a:buFont typeface="Arial" panose="020B0604020202020204" pitchFamily="34" charset="0"/>
                        <a:defRPr sz="2400">
                          <a:solidFill>
                            <a:schemeClr val="tx1"/>
                          </a:solidFill>
                          <a:latin typeface="Tw Cen MT" panose="020B0602020104020603" pitchFamily="34" charset="0"/>
                        </a:defRPr>
                      </a:lvl2pPr>
                      <a:lvl3pPr marL="1143000" indent="-228600">
                        <a:spcBef>
                          <a:spcPct val="20000"/>
                        </a:spcBef>
                        <a:buFont typeface="Arial" panose="020B0604020202020204" pitchFamily="34" charset="0"/>
                        <a:defRPr sz="2000">
                          <a:solidFill>
                            <a:schemeClr val="tx1"/>
                          </a:solidFill>
                          <a:latin typeface="Tw Cen MT" panose="020B0602020104020603" pitchFamily="34" charset="0"/>
                        </a:defRPr>
                      </a:lvl3pPr>
                      <a:lvl4pPr marL="1600200" indent="-228600">
                        <a:spcBef>
                          <a:spcPct val="20000"/>
                        </a:spcBef>
                        <a:buFont typeface="Arial" panose="020B0604020202020204" pitchFamily="34" charset="0"/>
                        <a:defRPr>
                          <a:solidFill>
                            <a:schemeClr val="tx1"/>
                          </a:solidFill>
                          <a:latin typeface="Tw Cen MT" panose="020B0602020104020603" pitchFamily="34" charset="0"/>
                        </a:defRPr>
                      </a:lvl4pPr>
                      <a:lvl5pPr marL="2057400" indent="-228600">
                        <a:spcBef>
                          <a:spcPct val="20000"/>
                        </a:spcBef>
                        <a:buFont typeface="Arial" panose="020B0604020202020204" pitchFamily="34" charset="0"/>
                        <a:defRPr>
                          <a:solidFill>
                            <a:schemeClr val="tx1"/>
                          </a:solidFill>
                          <a:latin typeface="Tw Cen MT" panose="020B0602020104020603"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Tw Cen MT" panose="020B0602020104020603" pitchFamily="34" charset="0"/>
                        </a:defRPr>
                      </a:lvl9pPr>
                    </a:lstStyle>
                    <a:p>
                      <a:pPr marL="0" marR="0" lvl="0" indent="0" algn="l" defTabSz="457200" rtl="0" eaLnBrk="1" fontAlgn="base" latinLnBrk="0" hangingPunct="1">
                        <a:lnSpc>
                          <a:spcPct val="115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8" name="TextBox 7">
            <a:extLst>
              <a:ext uri="{FF2B5EF4-FFF2-40B4-BE49-F238E27FC236}">
                <a16:creationId xmlns:a16="http://schemas.microsoft.com/office/drawing/2014/main" id="{EA0198EA-0CD7-E12A-8636-F17741CDCC4F}"/>
              </a:ext>
            </a:extLst>
          </p:cNvPr>
          <p:cNvSpPr txBox="1"/>
          <p:nvPr/>
        </p:nvSpPr>
        <p:spPr>
          <a:xfrm>
            <a:off x="358775" y="2133600"/>
            <a:ext cx="3451225" cy="861774"/>
          </a:xfrm>
          <a:prstGeom prst="rect">
            <a:avLst/>
          </a:prstGeom>
          <a:noFill/>
        </p:spPr>
        <p:txBody>
          <a:bodyPr wrap="square" rtlCol="0">
            <a:spAutoFit/>
          </a:bodyPr>
          <a:lstStyle/>
          <a:p>
            <a:pPr defTabSz="914400"/>
            <a:r>
              <a:rPr lang="en-US" altLang="en-US" sz="1000" b="1" dirty="0">
                <a:latin typeface="Arial" panose="020B0604020202020204" pitchFamily="34" charset="0"/>
                <a:cs typeface="Calibri" panose="020F0502020204030204" pitchFamily="34" charset="0"/>
              </a:rPr>
              <a:t>Personnel:</a:t>
            </a:r>
          </a:p>
          <a:p>
            <a:pPr defTabSz="914400"/>
            <a:r>
              <a:rPr lang="en-US" altLang="en-US" sz="1000" dirty="0">
                <a:latin typeface="Arial" panose="020B0604020202020204" pitchFamily="34" charset="0"/>
                <a:ea typeface="Times New Roman" panose="02020603050405020304" pitchFamily="18" charset="0"/>
                <a:cs typeface="Calibri" panose="020F0502020204030204" pitchFamily="34" charset="0"/>
              </a:rPr>
              <a:t>For each employee, salary costs were determined based upon the number of workdays they will dedicate to the project each year. It is assumed that salaries will increase at a rate of 3% per year.</a:t>
            </a:r>
          </a:p>
        </p:txBody>
      </p:sp>
      <p:sp>
        <p:nvSpPr>
          <p:cNvPr id="9" name="TextBox 8">
            <a:extLst>
              <a:ext uri="{FF2B5EF4-FFF2-40B4-BE49-F238E27FC236}">
                <a16:creationId xmlns:a16="http://schemas.microsoft.com/office/drawing/2014/main" id="{6DC8D47E-2B93-A0FA-C51E-CCF262969CD0}"/>
              </a:ext>
            </a:extLst>
          </p:cNvPr>
          <p:cNvSpPr txBox="1"/>
          <p:nvPr/>
        </p:nvSpPr>
        <p:spPr>
          <a:xfrm>
            <a:off x="3810000" y="2136338"/>
            <a:ext cx="5257800" cy="1138773"/>
          </a:xfrm>
          <a:prstGeom prst="rect">
            <a:avLst/>
          </a:prstGeom>
          <a:noFill/>
        </p:spPr>
        <p:txBody>
          <a:bodyPr wrap="square" rtlCol="0">
            <a:spAutoFit/>
          </a:bodyPr>
          <a:lstStyle/>
          <a:p>
            <a:pPr defTabSz="914400"/>
            <a:r>
              <a:rPr lang="en-US" altLang="en-US" sz="1000" b="1" dirty="0">
                <a:latin typeface="Arial" panose="020B0604020202020204" pitchFamily="34" charset="0"/>
                <a:cs typeface="Calibri" panose="020F0502020204030204" pitchFamily="34" charset="0"/>
              </a:rPr>
              <a:t>Fringe Benefits:</a:t>
            </a:r>
          </a:p>
          <a:p>
            <a:pPr defTabSz="914400"/>
            <a:r>
              <a:rPr lang="en-US" altLang="en-US" sz="1000" dirty="0">
                <a:latin typeface="Arial" panose="020B0604020202020204" pitchFamily="34" charset="0"/>
                <a:cs typeface="Times New Roman" panose="02020603050405020304" pitchFamily="18" charset="0"/>
              </a:rPr>
              <a:t>Costs are calculated at a rate of 45% of the projected personnel wages for all of the personnel listed. Health-care, dental, long-term disability, &amp; life insurance; pre-tax medical and dependent care benefits; a retirement plan; Social Security &amp; Medicare taxes; worker's compensation and unemployment; personal and sick leave; &amp; 14 holidays are all covered.</a:t>
            </a:r>
            <a:endParaRPr lang="en-US" altLang="en-US" sz="1000" dirty="0">
              <a:latin typeface="Arial" panose="020B0604020202020204" pitchFamily="34" charset="0"/>
            </a:endParaRPr>
          </a:p>
          <a:p>
            <a:endParaRPr lang="en-US" dirty="0"/>
          </a:p>
        </p:txBody>
      </p:sp>
    </p:spTree>
    <p:extLst>
      <p:ext uri="{BB962C8B-B14F-4D97-AF65-F5344CB8AC3E}">
        <p14:creationId xmlns:p14="http://schemas.microsoft.com/office/powerpoint/2010/main" val="28742302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184F4-648E-CF9E-51F5-E38F0DBB6D92}"/>
              </a:ext>
            </a:extLst>
          </p:cNvPr>
          <p:cNvSpPr>
            <a:spLocks noGrp="1"/>
          </p:cNvSpPr>
          <p:nvPr>
            <p:ph type="title"/>
          </p:nvPr>
        </p:nvSpPr>
        <p:spPr>
          <a:xfrm>
            <a:off x="457200" y="1036638"/>
            <a:ext cx="8229600" cy="563562"/>
          </a:xfrm>
        </p:spPr>
        <p:txBody>
          <a:bodyPr/>
          <a:lstStyle/>
          <a:p>
            <a:pPr algn="ctr" eaLnBrk="1" hangingPunct="1">
              <a:defRPr/>
            </a:pPr>
            <a:r>
              <a:rPr lang="en-US" sz="3200" dirty="0">
                <a:solidFill>
                  <a:schemeClr val="bg1"/>
                </a:solidFill>
                <a:latin typeface="+mj-lt"/>
                <a:cs typeface="Arial" panose="020B0604020202020204" pitchFamily="34" charset="0"/>
              </a:rPr>
              <a:t>Preparing your Budget Narrative</a:t>
            </a:r>
          </a:p>
        </p:txBody>
      </p:sp>
      <p:sp>
        <p:nvSpPr>
          <p:cNvPr id="3" name="Content Placeholder 2">
            <a:extLst>
              <a:ext uri="{FF2B5EF4-FFF2-40B4-BE49-F238E27FC236}">
                <a16:creationId xmlns:a16="http://schemas.microsoft.com/office/drawing/2014/main" id="{073330D6-E86E-FAA7-2907-AA6A0A18EDC6}"/>
              </a:ext>
            </a:extLst>
          </p:cNvPr>
          <p:cNvSpPr>
            <a:spLocks noGrp="1"/>
          </p:cNvSpPr>
          <p:nvPr>
            <p:ph idx="1"/>
          </p:nvPr>
        </p:nvSpPr>
        <p:spPr>
          <a:xfrm>
            <a:off x="482600" y="2392363"/>
            <a:ext cx="8039100" cy="3779837"/>
          </a:xfrm>
        </p:spPr>
        <p:txBody>
          <a:bodyPr>
            <a:normAutofit fontScale="92500"/>
          </a:bodyPr>
          <a:lstStyle/>
          <a:p>
            <a:pPr marL="228600" indent="0">
              <a:buFont typeface="+mj-lt"/>
              <a:buNone/>
              <a:defRPr/>
            </a:pPr>
            <a:r>
              <a:rPr lang="en-US" sz="2100" dirty="0">
                <a:latin typeface="Arial" panose="020B0604020202020204" pitchFamily="34" charset="0"/>
                <a:cs typeface="Arial" panose="020B0604020202020204" pitchFamily="34" charset="0"/>
              </a:rPr>
              <a:t>Travel: </a:t>
            </a:r>
          </a:p>
          <a:p>
            <a:pPr marL="800100" indent="-571500">
              <a:buClr>
                <a:srgbClr val="0070C0"/>
              </a:buClr>
              <a:buFont typeface="Arial" panose="020B0604020202020204" pitchFamily="34" charset="0"/>
              <a:buChar char="•"/>
              <a:defRPr/>
            </a:pPr>
            <a:r>
              <a:rPr lang="en-US" sz="2100" dirty="0">
                <a:latin typeface="Arial" panose="020B0604020202020204" pitchFamily="34" charset="0"/>
                <a:cs typeface="Arial" panose="020B0604020202020204" pitchFamily="34" charset="0"/>
              </a:rPr>
              <a:t>Purpose</a:t>
            </a:r>
          </a:p>
          <a:p>
            <a:pPr marL="800100" indent="-571500">
              <a:buClr>
                <a:srgbClr val="0070C0"/>
              </a:buClr>
              <a:buFont typeface="Arial" panose="020B0604020202020204" pitchFamily="34" charset="0"/>
              <a:buChar char="•"/>
              <a:defRPr/>
            </a:pPr>
            <a:r>
              <a:rPr lang="en-US" sz="2100" dirty="0">
                <a:latin typeface="Arial" panose="020B0604020202020204" pitchFamily="34" charset="0"/>
                <a:cs typeface="Arial" panose="020B0604020202020204" pitchFamily="34" charset="0"/>
              </a:rPr>
              <a:t>Location</a:t>
            </a:r>
          </a:p>
          <a:p>
            <a:pPr marL="800100" indent="-571500">
              <a:buClr>
                <a:srgbClr val="0070C0"/>
              </a:buClr>
              <a:buFont typeface="Arial" panose="020B0604020202020204" pitchFamily="34" charset="0"/>
              <a:buChar char="•"/>
              <a:defRPr/>
            </a:pPr>
            <a:r>
              <a:rPr lang="en-US" sz="2100" dirty="0">
                <a:latin typeface="Arial" panose="020B0604020202020204" pitchFamily="34" charset="0"/>
                <a:cs typeface="Arial" panose="020B0604020202020204" pitchFamily="34" charset="0"/>
              </a:rPr>
              <a:t>Number of people and role on the project</a:t>
            </a:r>
          </a:p>
          <a:p>
            <a:pPr marL="800100" indent="-571500">
              <a:buClr>
                <a:srgbClr val="0070C0"/>
              </a:buClr>
              <a:buFont typeface="Arial" panose="020B0604020202020204" pitchFamily="34" charset="0"/>
              <a:buChar char="•"/>
              <a:defRPr/>
            </a:pPr>
            <a:r>
              <a:rPr lang="en-US" sz="2100" dirty="0">
                <a:latin typeface="Arial" panose="020B0604020202020204" pitchFamily="34" charset="0"/>
                <a:cs typeface="Arial" panose="020B0604020202020204" pitchFamily="34" charset="0"/>
              </a:rPr>
              <a:t>Breakdown of the costs associated with each trip and justification for the costs (e.g., transit, lodging, per diem, registration).</a:t>
            </a:r>
          </a:p>
          <a:p>
            <a:pPr marL="228600" indent="0">
              <a:buFont typeface="+mj-lt"/>
              <a:buNone/>
              <a:defRPr/>
            </a:pPr>
            <a:r>
              <a:rPr lang="en-US" sz="2100" dirty="0">
                <a:latin typeface="Arial" panose="020B0604020202020204" pitchFamily="34" charset="0"/>
                <a:cs typeface="Arial" panose="020B0604020202020204" pitchFamily="34" charset="0"/>
              </a:rPr>
              <a:t>Applicants should include costs for four project staff persons (project director, evaluator, and two partners) to attend an annual, 3-day project directors meeting in Washington, D.C. in Year 1 and an annual 2- day project directors meeting in Washington, D.C in Years 2-5. </a:t>
            </a:r>
          </a:p>
          <a:p>
            <a:pPr marL="228600" indent="0" eaLnBrk="1" hangingPunct="1">
              <a:buFont typeface="+mj-lt"/>
              <a:buNone/>
              <a:defRPr/>
            </a:pPr>
            <a:endParaRPr lang="en-US" sz="2800" b="1" dirty="0"/>
          </a:p>
        </p:txBody>
      </p:sp>
      <p:sp>
        <p:nvSpPr>
          <p:cNvPr id="6" name="Text Placeholder 3">
            <a:extLst>
              <a:ext uri="{FF2B5EF4-FFF2-40B4-BE49-F238E27FC236}">
                <a16:creationId xmlns:a16="http://schemas.microsoft.com/office/drawing/2014/main" id="{FAA53FD0-6353-0037-EA9A-CB39A006DB0A}"/>
              </a:ext>
            </a:extLst>
          </p:cNvPr>
          <p:cNvSpPr>
            <a:spLocks noGrp="1"/>
          </p:cNvSpPr>
          <p:nvPr>
            <p:ph type="body" sz="quarter" idx="10"/>
          </p:nvPr>
        </p:nvSpPr>
        <p:spPr>
          <a:xfrm>
            <a:off x="457200" y="1630363"/>
            <a:ext cx="8229600" cy="503237"/>
          </a:xfrm>
        </p:spPr>
        <p:txBody>
          <a:bodyPr/>
          <a:lstStyle/>
          <a:p>
            <a:pPr algn="ctr" eaLnBrk="1" hangingPunct="1">
              <a:defRPr/>
            </a:pPr>
            <a:r>
              <a:rPr lang="en-US" b="1" dirty="0">
                <a:solidFill>
                  <a:schemeClr val="bg1"/>
                </a:solidFill>
                <a:latin typeface="+mj-lt"/>
                <a:cs typeface="Arial" panose="020B0604020202020204" pitchFamily="34" charset="0"/>
              </a:rPr>
              <a:t>Travel</a:t>
            </a:r>
          </a:p>
        </p:txBody>
      </p:sp>
      <p:sp>
        <p:nvSpPr>
          <p:cNvPr id="19460" name="Slide Number Placeholder 4">
            <a:extLst>
              <a:ext uri="{FF2B5EF4-FFF2-40B4-BE49-F238E27FC236}">
                <a16:creationId xmlns:a16="http://schemas.microsoft.com/office/drawing/2014/main" id="{55D64A15-7D98-7E08-B451-BD06E1E27C21}"/>
              </a:ext>
            </a:extLst>
          </p:cNvPr>
          <p:cNvSpPr>
            <a:spLocks noGrp="1" noChangeArrowheads="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45720" bIns="45720" numCol="1" anchorCtr="0" compatLnSpc="1">
            <a:prstTxWarp prst="textNoShape">
              <a:avLst/>
            </a:prstTxWarp>
          </a:bodyPr>
          <a:lstStyle>
            <a:lvl1pPr>
              <a:defRPr>
                <a:solidFill>
                  <a:schemeClr val="tx1"/>
                </a:solidFill>
                <a:latin typeface="Tw Cen MT" panose="020B0602020104020603" pitchFamily="34" charset="0"/>
                <a:cs typeface="Arial" panose="020B0604020202020204" pitchFamily="34" charset="0"/>
              </a:defRPr>
            </a:lvl1pPr>
            <a:lvl2pPr marL="742950" indent="-285750">
              <a:defRPr>
                <a:solidFill>
                  <a:schemeClr val="tx1"/>
                </a:solidFill>
                <a:latin typeface="Tw Cen MT" panose="020B0602020104020603" pitchFamily="34" charset="0"/>
                <a:cs typeface="Arial" panose="020B0604020202020204" pitchFamily="34" charset="0"/>
              </a:defRPr>
            </a:lvl2pPr>
            <a:lvl3pPr marL="1143000" indent="-228600">
              <a:defRPr>
                <a:solidFill>
                  <a:schemeClr val="tx1"/>
                </a:solidFill>
                <a:latin typeface="Tw Cen MT" panose="020B0602020104020603" pitchFamily="34" charset="0"/>
                <a:cs typeface="Arial" panose="020B0604020202020204" pitchFamily="34" charset="0"/>
              </a:defRPr>
            </a:lvl3pPr>
            <a:lvl4pPr marL="1600200" indent="-228600">
              <a:defRPr>
                <a:solidFill>
                  <a:schemeClr val="tx1"/>
                </a:solidFill>
                <a:latin typeface="Tw Cen MT" panose="020B0602020104020603" pitchFamily="34" charset="0"/>
                <a:cs typeface="Arial" panose="020B0604020202020204" pitchFamily="34" charset="0"/>
              </a:defRPr>
            </a:lvl4pPr>
            <a:lvl5pPr marL="2057400" indent="-228600">
              <a:defRPr>
                <a:solidFill>
                  <a:schemeClr val="tx1"/>
                </a:solidFill>
                <a:latin typeface="Tw Cen MT" panose="020B0602020104020603"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cs typeface="Arial" panose="020B0604020202020204" pitchFamily="34" charset="0"/>
              </a:defRPr>
            </a:lvl9pPr>
          </a:lstStyle>
          <a:p>
            <a:pPr fontAlgn="base">
              <a:spcBef>
                <a:spcPct val="0"/>
              </a:spcBef>
              <a:spcAft>
                <a:spcPct val="0"/>
              </a:spcAft>
            </a:pPr>
            <a:fld id="{3D578A50-93F1-464D-BEB0-8534944C2FA0}" type="slidenum">
              <a:rPr lang="en-US" altLang="en-US" smtClean="0">
                <a:solidFill>
                  <a:srgbClr val="666666"/>
                </a:solidFill>
              </a:rPr>
              <a:pPr fontAlgn="base">
                <a:spcBef>
                  <a:spcPct val="0"/>
                </a:spcBef>
                <a:spcAft>
                  <a:spcPct val="0"/>
                </a:spcAft>
              </a:pPr>
              <a:t>7</a:t>
            </a:fld>
            <a:endParaRPr lang="en-US" altLang="en-US" dirty="0">
              <a:solidFill>
                <a:srgbClr val="666666"/>
              </a:solidFill>
            </a:endParaRPr>
          </a:p>
        </p:txBody>
      </p:sp>
      <p:sp>
        <p:nvSpPr>
          <p:cNvPr id="4" name="TextBox 3">
            <a:extLst>
              <a:ext uri="{FF2B5EF4-FFF2-40B4-BE49-F238E27FC236}">
                <a16:creationId xmlns:a16="http://schemas.microsoft.com/office/drawing/2014/main" id="{536B80BB-A7C0-BDDF-E66F-314044A6C14A}"/>
              </a:ext>
            </a:extLst>
          </p:cNvPr>
          <p:cNvSpPr txBox="1"/>
          <p:nvPr/>
        </p:nvSpPr>
        <p:spPr>
          <a:xfrm>
            <a:off x="7696200" y="381000"/>
            <a:ext cx="825500" cy="523220"/>
          </a:xfrm>
          <a:prstGeom prst="rect">
            <a:avLst/>
          </a:prstGeom>
          <a:noFill/>
        </p:spPr>
        <p:txBody>
          <a:bodyPr wrap="square" rtlCol="0">
            <a:spAutoFit/>
          </a:bodyPr>
          <a:lstStyle/>
          <a:p>
            <a:pPr algn="ctr"/>
            <a:r>
              <a:rPr lang="en-US" sz="2800" dirty="0">
                <a:solidFill>
                  <a:schemeClr val="bg1"/>
                </a:solidFill>
              </a:rPr>
              <a:t>8</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DBAEC1-580B-16CB-235E-CE4FEA3404F6}"/>
              </a:ext>
            </a:extLst>
          </p:cNvPr>
          <p:cNvSpPr>
            <a:spLocks noGrp="1"/>
          </p:cNvSpPr>
          <p:nvPr>
            <p:ph type="title"/>
          </p:nvPr>
        </p:nvSpPr>
        <p:spPr>
          <a:xfrm>
            <a:off x="866440" y="1195135"/>
            <a:ext cx="6345260" cy="709865"/>
          </a:xfrm>
        </p:spPr>
        <p:txBody>
          <a:bodyPr/>
          <a:lstStyle/>
          <a:p>
            <a:pPr algn="r"/>
            <a:r>
              <a:rPr lang="en-US" altLang="en-US" sz="3200" b="1" dirty="0">
                <a:cs typeface="Arial" panose="020B0604020202020204" pitchFamily="34" charset="0"/>
              </a:rPr>
              <a:t>EIR Budget Narrative Example</a:t>
            </a:r>
            <a:br>
              <a:rPr lang="en-US" altLang="en-US" sz="3200" dirty="0">
                <a:solidFill>
                  <a:srgbClr val="0070C0"/>
                </a:solidFill>
                <a:latin typeface="Arial" panose="020B0604020202020204" pitchFamily="34" charset="0"/>
                <a:cs typeface="Arial" panose="020B0604020202020204" pitchFamily="34" charset="0"/>
              </a:rPr>
            </a:br>
            <a:r>
              <a:rPr lang="en-US" sz="2000" b="1" dirty="0">
                <a:cs typeface="Arial" panose="020B0604020202020204" pitchFamily="34" charset="0"/>
              </a:rPr>
              <a:t>Travel</a:t>
            </a:r>
            <a:br>
              <a:rPr lang="en-US" sz="2000" b="1" dirty="0">
                <a:cs typeface="Arial" panose="020B0604020202020204" pitchFamily="34" charset="0"/>
              </a:rPr>
            </a:br>
            <a:endParaRPr lang="en-US" sz="2000" dirty="0"/>
          </a:p>
        </p:txBody>
      </p:sp>
      <p:sp>
        <p:nvSpPr>
          <p:cNvPr id="3" name="Slide Number Placeholder 2">
            <a:extLst>
              <a:ext uri="{FF2B5EF4-FFF2-40B4-BE49-F238E27FC236}">
                <a16:creationId xmlns:a16="http://schemas.microsoft.com/office/drawing/2014/main" id="{92E1B538-FED4-3D95-CBD8-6613D0E60A94}"/>
              </a:ext>
            </a:extLst>
          </p:cNvPr>
          <p:cNvSpPr>
            <a:spLocks noGrp="1"/>
          </p:cNvSpPr>
          <p:nvPr>
            <p:ph type="sldNum" sz="quarter" idx="12"/>
          </p:nvPr>
        </p:nvSpPr>
        <p:spPr/>
        <p:txBody>
          <a:bodyPr/>
          <a:lstStyle/>
          <a:p>
            <a:fld id="{D57F1E4F-1CFF-5643-939E-217C01CDF565}" type="slidenum">
              <a:rPr lang="en-US" smtClean="0"/>
              <a:pPr/>
              <a:t>8</a:t>
            </a:fld>
            <a:endParaRPr lang="en-US" dirty="0"/>
          </a:p>
        </p:txBody>
      </p:sp>
      <p:graphicFrame>
        <p:nvGraphicFramePr>
          <p:cNvPr id="6" name="Content Placeholder 12">
            <a:extLst>
              <a:ext uri="{FF2B5EF4-FFF2-40B4-BE49-F238E27FC236}">
                <a16:creationId xmlns:a16="http://schemas.microsoft.com/office/drawing/2014/main" id="{1BE879A4-E25C-C8C9-4EB5-DB6583A738F2}"/>
              </a:ext>
            </a:extLst>
          </p:cNvPr>
          <p:cNvGraphicFramePr>
            <a:graphicFrameLocks/>
          </p:cNvGraphicFramePr>
          <p:nvPr>
            <p:extLst>
              <p:ext uri="{D42A27DB-BD31-4B8C-83A1-F6EECF244321}">
                <p14:modId xmlns:p14="http://schemas.microsoft.com/office/powerpoint/2010/main" val="2010774255"/>
              </p:ext>
            </p:extLst>
          </p:nvPr>
        </p:nvGraphicFramePr>
        <p:xfrm>
          <a:off x="457200" y="3610928"/>
          <a:ext cx="8229600" cy="3052764"/>
        </p:xfrm>
        <a:graphic>
          <a:graphicData uri="http://schemas.openxmlformats.org/drawingml/2006/table">
            <a:tbl>
              <a:tblPr/>
              <a:tblGrid>
                <a:gridCol w="1993265">
                  <a:extLst>
                    <a:ext uri="{9D8B030D-6E8A-4147-A177-3AD203B41FA5}">
                      <a16:colId xmlns:a16="http://schemas.microsoft.com/office/drawing/2014/main" val="20000"/>
                    </a:ext>
                  </a:extLst>
                </a:gridCol>
                <a:gridCol w="702945">
                  <a:extLst>
                    <a:ext uri="{9D8B030D-6E8A-4147-A177-3AD203B41FA5}">
                      <a16:colId xmlns:a16="http://schemas.microsoft.com/office/drawing/2014/main" val="20001"/>
                    </a:ext>
                  </a:extLst>
                </a:gridCol>
                <a:gridCol w="276860">
                  <a:extLst>
                    <a:ext uri="{9D8B030D-6E8A-4147-A177-3AD203B41FA5}">
                      <a16:colId xmlns:a16="http://schemas.microsoft.com/office/drawing/2014/main" val="20002"/>
                    </a:ext>
                  </a:extLst>
                </a:gridCol>
                <a:gridCol w="245745">
                  <a:extLst>
                    <a:ext uri="{9D8B030D-6E8A-4147-A177-3AD203B41FA5}">
                      <a16:colId xmlns:a16="http://schemas.microsoft.com/office/drawing/2014/main" val="20003"/>
                    </a:ext>
                  </a:extLst>
                </a:gridCol>
                <a:gridCol w="527050">
                  <a:extLst>
                    <a:ext uri="{9D8B030D-6E8A-4147-A177-3AD203B41FA5}">
                      <a16:colId xmlns:a16="http://schemas.microsoft.com/office/drawing/2014/main" val="20004"/>
                    </a:ext>
                  </a:extLst>
                </a:gridCol>
                <a:gridCol w="295275">
                  <a:extLst>
                    <a:ext uri="{9D8B030D-6E8A-4147-A177-3AD203B41FA5}">
                      <a16:colId xmlns:a16="http://schemas.microsoft.com/office/drawing/2014/main" val="20005"/>
                    </a:ext>
                  </a:extLst>
                </a:gridCol>
                <a:gridCol w="227965">
                  <a:extLst>
                    <a:ext uri="{9D8B030D-6E8A-4147-A177-3AD203B41FA5}">
                      <a16:colId xmlns:a16="http://schemas.microsoft.com/office/drawing/2014/main" val="20006"/>
                    </a:ext>
                  </a:extLst>
                </a:gridCol>
                <a:gridCol w="598805">
                  <a:extLst>
                    <a:ext uri="{9D8B030D-6E8A-4147-A177-3AD203B41FA5}">
                      <a16:colId xmlns:a16="http://schemas.microsoft.com/office/drawing/2014/main" val="20007"/>
                    </a:ext>
                  </a:extLst>
                </a:gridCol>
                <a:gridCol w="328930">
                  <a:extLst>
                    <a:ext uri="{9D8B030D-6E8A-4147-A177-3AD203B41FA5}">
                      <a16:colId xmlns:a16="http://schemas.microsoft.com/office/drawing/2014/main" val="20008"/>
                    </a:ext>
                  </a:extLst>
                </a:gridCol>
                <a:gridCol w="193675">
                  <a:extLst>
                    <a:ext uri="{9D8B030D-6E8A-4147-A177-3AD203B41FA5}">
                      <a16:colId xmlns:a16="http://schemas.microsoft.com/office/drawing/2014/main" val="20009"/>
                    </a:ext>
                  </a:extLst>
                </a:gridCol>
                <a:gridCol w="597535">
                  <a:extLst>
                    <a:ext uri="{9D8B030D-6E8A-4147-A177-3AD203B41FA5}">
                      <a16:colId xmlns:a16="http://schemas.microsoft.com/office/drawing/2014/main" val="20010"/>
                    </a:ext>
                  </a:extLst>
                </a:gridCol>
                <a:gridCol w="328930">
                  <a:extLst>
                    <a:ext uri="{9D8B030D-6E8A-4147-A177-3AD203B41FA5}">
                      <a16:colId xmlns:a16="http://schemas.microsoft.com/office/drawing/2014/main" val="20011"/>
                    </a:ext>
                  </a:extLst>
                </a:gridCol>
                <a:gridCol w="193675">
                  <a:extLst>
                    <a:ext uri="{9D8B030D-6E8A-4147-A177-3AD203B41FA5}">
                      <a16:colId xmlns:a16="http://schemas.microsoft.com/office/drawing/2014/main" val="20012"/>
                    </a:ext>
                  </a:extLst>
                </a:gridCol>
                <a:gridCol w="598805">
                  <a:extLst>
                    <a:ext uri="{9D8B030D-6E8A-4147-A177-3AD203B41FA5}">
                      <a16:colId xmlns:a16="http://schemas.microsoft.com/office/drawing/2014/main" val="20013"/>
                    </a:ext>
                  </a:extLst>
                </a:gridCol>
                <a:gridCol w="294640">
                  <a:extLst>
                    <a:ext uri="{9D8B030D-6E8A-4147-A177-3AD203B41FA5}">
                      <a16:colId xmlns:a16="http://schemas.microsoft.com/office/drawing/2014/main" val="20014"/>
                    </a:ext>
                  </a:extLst>
                </a:gridCol>
                <a:gridCol w="227965">
                  <a:extLst>
                    <a:ext uri="{9D8B030D-6E8A-4147-A177-3AD203B41FA5}">
                      <a16:colId xmlns:a16="http://schemas.microsoft.com/office/drawing/2014/main" val="20015"/>
                    </a:ext>
                  </a:extLst>
                </a:gridCol>
                <a:gridCol w="597535">
                  <a:extLst>
                    <a:ext uri="{9D8B030D-6E8A-4147-A177-3AD203B41FA5}">
                      <a16:colId xmlns:a16="http://schemas.microsoft.com/office/drawing/2014/main" val="20016"/>
                    </a:ext>
                  </a:extLst>
                </a:gridCol>
              </a:tblGrid>
              <a:tr h="414063">
                <a:tc>
                  <a:txBody>
                    <a:bodyPr/>
                    <a:lstStyle/>
                    <a:p>
                      <a:pPr marL="0" marR="0" eaLnBrk="0" hangingPunct="0">
                        <a:lnSpc>
                          <a:spcPts val="800"/>
                        </a:lnSpc>
                        <a:spcBef>
                          <a:spcPts val="40"/>
                        </a:spcBef>
                        <a:spcAft>
                          <a:spcPts val="0"/>
                        </a:spcAft>
                      </a:pPr>
                      <a:r>
                        <a:rPr lang="en-US" sz="800" dirty="0">
                          <a:effectLst/>
                          <a:latin typeface="Times New Roman"/>
                          <a:ea typeface="Times New Roman"/>
                        </a:rPr>
                        <a:t> </a:t>
                      </a:r>
                      <a:endParaRPr lang="en-US" sz="1200" dirty="0">
                        <a:effectLst/>
                        <a:latin typeface="Times New Roman"/>
                        <a:ea typeface="Times New Roman"/>
                      </a:endParaRPr>
                    </a:p>
                    <a:p>
                      <a:pPr marL="0" marR="0" eaLnBrk="0" hangingPunct="0">
                        <a:lnSpc>
                          <a:spcPts val="1000"/>
                        </a:lnSpc>
                        <a:spcBef>
                          <a:spcPts val="0"/>
                        </a:spcBef>
                        <a:spcAft>
                          <a:spcPts val="0"/>
                        </a:spcAft>
                      </a:pPr>
                      <a:r>
                        <a:rPr lang="en-US" sz="1000" dirty="0">
                          <a:effectLst/>
                          <a:latin typeface="Times New Roman"/>
                          <a:ea typeface="Times New Roman"/>
                        </a:rPr>
                        <a:t> </a:t>
                      </a:r>
                      <a:endParaRPr lang="en-US" sz="1200" dirty="0">
                        <a:effectLst/>
                        <a:latin typeface="Times New Roman"/>
                        <a:ea typeface="Times New Roman"/>
                      </a:endParaRPr>
                    </a:p>
                    <a:p>
                      <a:pPr marL="553720" marR="0" eaLnBrk="0" hangingPunct="0">
                        <a:lnSpc>
                          <a:spcPct val="115000"/>
                        </a:lnSpc>
                        <a:spcBef>
                          <a:spcPts val="0"/>
                        </a:spcBef>
                        <a:spcAft>
                          <a:spcPts val="0"/>
                        </a:spcAft>
                      </a:pPr>
                      <a:r>
                        <a:rPr lang="en-US" sz="1100" b="1" spc="5" dirty="0">
                          <a:effectLst/>
                          <a:latin typeface="Calibri"/>
                          <a:ea typeface="Times New Roman"/>
                          <a:cs typeface="Calibri"/>
                        </a:rPr>
                        <a:t>Ty</a:t>
                      </a:r>
                      <a:r>
                        <a:rPr lang="en-US" sz="1100" b="1" spc="-5" dirty="0">
                          <a:effectLst/>
                          <a:latin typeface="Calibri"/>
                          <a:ea typeface="Times New Roman"/>
                          <a:cs typeface="Calibri"/>
                        </a:rPr>
                        <a:t>pe</a:t>
                      </a:r>
                      <a:r>
                        <a:rPr lang="en-US" sz="1100" b="1" dirty="0">
                          <a:effectLst/>
                          <a:latin typeface="Calibri"/>
                          <a:ea typeface="Times New Roman"/>
                          <a:cs typeface="Calibri"/>
                        </a:rPr>
                        <a:t>s</a:t>
                      </a:r>
                      <a:r>
                        <a:rPr lang="en-US" sz="1100" b="1" spc="-10" dirty="0">
                          <a:effectLst/>
                          <a:latin typeface="Calibri"/>
                          <a:ea typeface="Times New Roman"/>
                          <a:cs typeface="Calibri"/>
                        </a:rPr>
                        <a:t> o</a:t>
                      </a:r>
                      <a:r>
                        <a:rPr lang="en-US" sz="1100" b="1" dirty="0">
                          <a:effectLst/>
                          <a:latin typeface="Calibri"/>
                          <a:ea typeface="Times New Roman"/>
                          <a:cs typeface="Calibri"/>
                        </a:rPr>
                        <a:t>f </a:t>
                      </a:r>
                      <a:r>
                        <a:rPr lang="en-US" sz="1100" b="1" spc="-10" dirty="0">
                          <a:effectLst/>
                          <a:latin typeface="Calibri"/>
                          <a:ea typeface="Times New Roman"/>
                          <a:cs typeface="Calibri"/>
                        </a:rPr>
                        <a:t>T</a:t>
                      </a:r>
                      <a:r>
                        <a:rPr lang="en-US" sz="1100" b="1" dirty="0">
                          <a:effectLst/>
                          <a:latin typeface="Calibri"/>
                          <a:ea typeface="Times New Roman"/>
                          <a:cs typeface="Calibri"/>
                        </a:rPr>
                        <a:t>r</a:t>
                      </a:r>
                      <a:r>
                        <a:rPr lang="en-US" sz="1100" b="1" spc="-5" dirty="0">
                          <a:effectLst/>
                          <a:latin typeface="Calibri"/>
                          <a:ea typeface="Times New Roman"/>
                          <a:cs typeface="Calibri"/>
                        </a:rPr>
                        <a:t>a</a:t>
                      </a:r>
                      <a:r>
                        <a:rPr lang="en-US" sz="1100" b="1" spc="5" dirty="0">
                          <a:effectLst/>
                          <a:latin typeface="Calibri"/>
                          <a:ea typeface="Times New Roman"/>
                          <a:cs typeface="Calibri"/>
                        </a:rPr>
                        <a:t>v</a:t>
                      </a:r>
                      <a:r>
                        <a:rPr lang="en-US" sz="1100" b="1" spc="-5" dirty="0">
                          <a:effectLst/>
                          <a:latin typeface="Calibri"/>
                          <a:ea typeface="Times New Roman"/>
                          <a:cs typeface="Calibri"/>
                        </a:rPr>
                        <a:t>e</a:t>
                      </a:r>
                      <a:r>
                        <a:rPr lang="en-US" sz="1100" b="1" dirty="0">
                          <a:effectLst/>
                          <a:latin typeface="Calibri"/>
                          <a:ea typeface="Times New Roman"/>
                          <a:cs typeface="Calibri"/>
                        </a:rPr>
                        <a:t>l</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eaLnBrk="0" hangingPunct="0">
                        <a:lnSpc>
                          <a:spcPts val="800"/>
                        </a:lnSpc>
                        <a:spcBef>
                          <a:spcPts val="40"/>
                        </a:spcBef>
                        <a:spcAft>
                          <a:spcPts val="0"/>
                        </a:spcAft>
                      </a:pPr>
                      <a:r>
                        <a:rPr lang="en-US" sz="800" dirty="0">
                          <a:effectLst/>
                          <a:latin typeface="Times New Roman"/>
                          <a:ea typeface="Times New Roman"/>
                        </a:rPr>
                        <a:t> </a:t>
                      </a:r>
                      <a:endParaRPr lang="en-US" sz="1200" dirty="0">
                        <a:effectLst/>
                        <a:latin typeface="Times New Roman"/>
                        <a:ea typeface="Times New Roman"/>
                      </a:endParaRPr>
                    </a:p>
                    <a:p>
                      <a:pPr marL="0" marR="0" eaLnBrk="0" hangingPunct="0">
                        <a:lnSpc>
                          <a:spcPts val="1000"/>
                        </a:lnSpc>
                        <a:spcBef>
                          <a:spcPts val="0"/>
                        </a:spcBef>
                        <a:spcAft>
                          <a:spcPts val="0"/>
                        </a:spcAft>
                      </a:pPr>
                      <a:r>
                        <a:rPr lang="en-US" sz="1000" dirty="0">
                          <a:effectLst/>
                          <a:latin typeface="Times New Roman"/>
                          <a:ea typeface="Times New Roman"/>
                        </a:rPr>
                        <a:t> </a:t>
                      </a:r>
                      <a:endParaRPr lang="en-US" sz="1200" dirty="0">
                        <a:effectLst/>
                        <a:latin typeface="Times New Roman"/>
                        <a:ea typeface="Times New Roman"/>
                      </a:endParaRPr>
                    </a:p>
                    <a:p>
                      <a:pPr marL="80010" marR="0" eaLnBrk="0" hangingPunct="0">
                        <a:lnSpc>
                          <a:spcPct val="115000"/>
                        </a:lnSpc>
                        <a:spcBef>
                          <a:spcPts val="0"/>
                        </a:spcBef>
                        <a:spcAft>
                          <a:spcPts val="0"/>
                        </a:spcAft>
                      </a:pPr>
                      <a:r>
                        <a:rPr lang="en-US" sz="1100" b="1" spc="-5" dirty="0">
                          <a:effectLst/>
                          <a:latin typeface="Calibri"/>
                          <a:ea typeface="Times New Roman"/>
                          <a:cs typeface="Calibri"/>
                        </a:rPr>
                        <a:t>Un</a:t>
                      </a:r>
                      <a:r>
                        <a:rPr lang="en-US" sz="1100" b="1" dirty="0">
                          <a:effectLst/>
                          <a:latin typeface="Calibri"/>
                          <a:ea typeface="Times New Roman"/>
                          <a:cs typeface="Calibri"/>
                        </a:rPr>
                        <a:t>it C</a:t>
                      </a:r>
                      <a:r>
                        <a:rPr lang="en-US" sz="1100" b="1" spc="-20" dirty="0">
                          <a:effectLst/>
                          <a:latin typeface="Calibri"/>
                          <a:ea typeface="Times New Roman"/>
                          <a:cs typeface="Calibri"/>
                        </a:rPr>
                        <a:t>o</a:t>
                      </a:r>
                      <a:r>
                        <a:rPr lang="en-US" sz="1100" b="1" dirty="0">
                          <a:effectLst/>
                          <a:latin typeface="Calibri"/>
                          <a:ea typeface="Times New Roman"/>
                          <a:cs typeface="Calibri"/>
                        </a:rPr>
                        <a:t>st</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gridSpan="2">
                  <a:txBody>
                    <a:bodyPr/>
                    <a:lstStyle/>
                    <a:p>
                      <a:pPr marL="65405" marR="0" eaLnBrk="0" hangingPunct="0">
                        <a:lnSpc>
                          <a:spcPct val="115000"/>
                        </a:lnSpc>
                        <a:spcBef>
                          <a:spcPts val="265"/>
                        </a:spcBef>
                        <a:spcAft>
                          <a:spcPts val="0"/>
                        </a:spcAft>
                      </a:pPr>
                      <a:r>
                        <a:rPr lang="en-US" sz="1100" b="1" dirty="0">
                          <a:effectLst/>
                          <a:latin typeface="Calibri"/>
                          <a:ea typeface="Times New Roman"/>
                          <a:cs typeface="Calibri"/>
                        </a:rPr>
                        <a:t>Y</a:t>
                      </a:r>
                      <a:r>
                        <a:rPr lang="en-US" sz="1100" b="1" spc="-5" dirty="0">
                          <a:effectLst/>
                          <a:latin typeface="Calibri"/>
                          <a:ea typeface="Times New Roman"/>
                          <a:cs typeface="Calibri"/>
                        </a:rPr>
                        <a:t>ea</a:t>
                      </a:r>
                      <a:r>
                        <a:rPr lang="en-US" sz="1100" b="1" dirty="0">
                          <a:effectLst/>
                          <a:latin typeface="Calibri"/>
                          <a:ea typeface="Times New Roman"/>
                          <a:cs typeface="Calibri"/>
                        </a:rPr>
                        <a:t>r</a:t>
                      </a:r>
                      <a:r>
                        <a:rPr lang="en-US" sz="1100" b="1" spc="5" dirty="0">
                          <a:effectLst/>
                          <a:latin typeface="Calibri"/>
                          <a:ea typeface="Times New Roman"/>
                          <a:cs typeface="Calibri"/>
                        </a:rPr>
                        <a:t> </a:t>
                      </a:r>
                      <a:r>
                        <a:rPr lang="en-US" sz="1100" b="1" dirty="0">
                          <a:effectLst/>
                          <a:latin typeface="Calibri"/>
                          <a:ea typeface="Times New Roman"/>
                          <a:cs typeface="Calibri"/>
                        </a:rPr>
                        <a:t>1</a:t>
                      </a:r>
                      <a:endParaRPr lang="en-US" sz="1200" dirty="0">
                        <a:effectLst/>
                        <a:latin typeface="Times New Roman"/>
                        <a:ea typeface="Times New Roman"/>
                      </a:endParaRP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gridSpan="2">
                  <a:txBody>
                    <a:bodyPr/>
                    <a:lstStyle/>
                    <a:p>
                      <a:pPr marL="82550" marR="0" eaLnBrk="0" hangingPunct="0">
                        <a:lnSpc>
                          <a:spcPct val="115000"/>
                        </a:lnSpc>
                        <a:spcBef>
                          <a:spcPts val="265"/>
                        </a:spcBef>
                        <a:spcAft>
                          <a:spcPts val="0"/>
                        </a:spcAft>
                      </a:pPr>
                      <a:r>
                        <a:rPr lang="en-US" sz="1100" b="1" dirty="0">
                          <a:effectLst/>
                          <a:latin typeface="Calibri"/>
                          <a:ea typeface="Times New Roman"/>
                          <a:cs typeface="Calibri"/>
                        </a:rPr>
                        <a:t>Y</a:t>
                      </a:r>
                      <a:r>
                        <a:rPr lang="en-US" sz="1100" b="1" spc="-5" dirty="0">
                          <a:effectLst/>
                          <a:latin typeface="Calibri"/>
                          <a:ea typeface="Times New Roman"/>
                          <a:cs typeface="Calibri"/>
                        </a:rPr>
                        <a:t>ea</a:t>
                      </a:r>
                      <a:r>
                        <a:rPr lang="en-US" sz="1100" b="1" dirty="0">
                          <a:effectLst/>
                          <a:latin typeface="Calibri"/>
                          <a:ea typeface="Times New Roman"/>
                          <a:cs typeface="Calibri"/>
                        </a:rPr>
                        <a:t>r</a:t>
                      </a:r>
                      <a:r>
                        <a:rPr lang="en-US" sz="1100" b="1" spc="5" dirty="0">
                          <a:effectLst/>
                          <a:latin typeface="Calibri"/>
                          <a:ea typeface="Times New Roman"/>
                          <a:cs typeface="Calibri"/>
                        </a:rPr>
                        <a:t> </a:t>
                      </a:r>
                      <a:r>
                        <a:rPr lang="en-US" sz="1100" b="1" dirty="0">
                          <a:effectLst/>
                          <a:latin typeface="Calibri"/>
                          <a:ea typeface="Times New Roman"/>
                          <a:cs typeface="Calibri"/>
                        </a:rPr>
                        <a:t>2</a:t>
                      </a:r>
                      <a:endParaRPr lang="en-US" sz="1200" dirty="0">
                        <a:effectLst/>
                        <a:latin typeface="Times New Roman"/>
                        <a:ea typeface="Times New Roman"/>
                      </a:endParaRP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gridSpan="2">
                  <a:txBody>
                    <a:bodyPr/>
                    <a:lstStyle/>
                    <a:p>
                      <a:pPr marL="48260" marR="0" eaLnBrk="0" hangingPunct="0">
                        <a:lnSpc>
                          <a:spcPct val="115000"/>
                        </a:lnSpc>
                        <a:spcBef>
                          <a:spcPts val="265"/>
                        </a:spcBef>
                        <a:spcAft>
                          <a:spcPts val="0"/>
                        </a:spcAft>
                      </a:pPr>
                      <a:r>
                        <a:rPr lang="en-US" sz="1100" b="1" dirty="0">
                          <a:effectLst/>
                          <a:latin typeface="Calibri"/>
                          <a:ea typeface="Times New Roman"/>
                          <a:cs typeface="Calibri"/>
                        </a:rPr>
                        <a:t>Y</a:t>
                      </a:r>
                      <a:r>
                        <a:rPr lang="en-US" sz="1100" b="1" spc="-5" dirty="0">
                          <a:effectLst/>
                          <a:latin typeface="Calibri"/>
                          <a:ea typeface="Times New Roman"/>
                          <a:cs typeface="Calibri"/>
                        </a:rPr>
                        <a:t>ea</a:t>
                      </a:r>
                      <a:r>
                        <a:rPr lang="en-US" sz="1100" b="1" dirty="0">
                          <a:effectLst/>
                          <a:latin typeface="Calibri"/>
                          <a:ea typeface="Times New Roman"/>
                          <a:cs typeface="Calibri"/>
                        </a:rPr>
                        <a:t>r</a:t>
                      </a:r>
                      <a:r>
                        <a:rPr lang="en-US" sz="1100" b="1" spc="5" dirty="0">
                          <a:effectLst/>
                          <a:latin typeface="Calibri"/>
                          <a:ea typeface="Times New Roman"/>
                          <a:cs typeface="Calibri"/>
                        </a:rPr>
                        <a:t> </a:t>
                      </a:r>
                      <a:r>
                        <a:rPr lang="en-US" sz="1100" b="1" dirty="0">
                          <a:effectLst/>
                          <a:latin typeface="Calibri"/>
                          <a:ea typeface="Times New Roman"/>
                          <a:cs typeface="Calibri"/>
                        </a:rPr>
                        <a:t>3</a:t>
                      </a:r>
                      <a:endParaRPr lang="en-US" sz="1200" dirty="0">
                        <a:effectLst/>
                        <a:latin typeface="Times New Roman"/>
                        <a:ea typeface="Times New Roman"/>
                      </a:endParaRP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gridSpan="2">
                  <a:txBody>
                    <a:bodyPr/>
                    <a:lstStyle/>
                    <a:p>
                      <a:pPr marL="48260" marR="0" eaLnBrk="0" hangingPunct="0">
                        <a:lnSpc>
                          <a:spcPct val="115000"/>
                        </a:lnSpc>
                        <a:spcBef>
                          <a:spcPts val="265"/>
                        </a:spcBef>
                        <a:spcAft>
                          <a:spcPts val="0"/>
                        </a:spcAft>
                      </a:pPr>
                      <a:r>
                        <a:rPr lang="en-US" sz="1100" b="1" dirty="0">
                          <a:effectLst/>
                          <a:latin typeface="Calibri"/>
                          <a:ea typeface="Times New Roman"/>
                          <a:cs typeface="Calibri"/>
                        </a:rPr>
                        <a:t>Y</a:t>
                      </a:r>
                      <a:r>
                        <a:rPr lang="en-US" sz="1100" b="1" spc="-5" dirty="0">
                          <a:effectLst/>
                          <a:latin typeface="Calibri"/>
                          <a:ea typeface="Times New Roman"/>
                          <a:cs typeface="Calibri"/>
                        </a:rPr>
                        <a:t>ea</a:t>
                      </a:r>
                      <a:r>
                        <a:rPr lang="en-US" sz="1100" b="1" dirty="0">
                          <a:effectLst/>
                          <a:latin typeface="Calibri"/>
                          <a:ea typeface="Times New Roman"/>
                          <a:cs typeface="Calibri"/>
                        </a:rPr>
                        <a:t>r</a:t>
                      </a:r>
                      <a:r>
                        <a:rPr lang="en-US" sz="1100" b="1" spc="5" dirty="0">
                          <a:effectLst/>
                          <a:latin typeface="Calibri"/>
                          <a:ea typeface="Times New Roman"/>
                          <a:cs typeface="Calibri"/>
                        </a:rPr>
                        <a:t> </a:t>
                      </a:r>
                      <a:r>
                        <a:rPr lang="en-US" sz="1100" b="1" dirty="0">
                          <a:effectLst/>
                          <a:latin typeface="Calibri"/>
                          <a:ea typeface="Times New Roman"/>
                          <a:cs typeface="Calibri"/>
                        </a:rPr>
                        <a:t>4</a:t>
                      </a:r>
                      <a:endParaRPr lang="en-US" sz="1200" dirty="0">
                        <a:effectLst/>
                        <a:latin typeface="Times New Roman"/>
                        <a:ea typeface="Times New Roman"/>
                      </a:endParaRP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gridSpan="2">
                  <a:txBody>
                    <a:bodyPr/>
                    <a:lstStyle/>
                    <a:p>
                      <a:pPr marL="82550" marR="0" eaLnBrk="0" hangingPunct="0">
                        <a:lnSpc>
                          <a:spcPct val="115000"/>
                        </a:lnSpc>
                        <a:spcBef>
                          <a:spcPts val="265"/>
                        </a:spcBef>
                        <a:spcAft>
                          <a:spcPts val="0"/>
                        </a:spcAft>
                      </a:pPr>
                      <a:r>
                        <a:rPr lang="en-US" sz="1100" b="1" dirty="0">
                          <a:effectLst/>
                          <a:latin typeface="Calibri"/>
                          <a:ea typeface="Times New Roman"/>
                          <a:cs typeface="Calibri"/>
                        </a:rPr>
                        <a:t>Y</a:t>
                      </a:r>
                      <a:r>
                        <a:rPr lang="en-US" sz="1100" b="1" spc="-5" dirty="0">
                          <a:effectLst/>
                          <a:latin typeface="Calibri"/>
                          <a:ea typeface="Times New Roman"/>
                          <a:cs typeface="Calibri"/>
                        </a:rPr>
                        <a:t>ea</a:t>
                      </a:r>
                      <a:r>
                        <a:rPr lang="en-US" sz="1100" b="1" dirty="0">
                          <a:effectLst/>
                          <a:latin typeface="Calibri"/>
                          <a:ea typeface="Times New Roman"/>
                          <a:cs typeface="Calibri"/>
                        </a:rPr>
                        <a:t>r</a:t>
                      </a:r>
                      <a:r>
                        <a:rPr lang="en-US" sz="1100" b="1" spc="5" dirty="0">
                          <a:effectLst/>
                          <a:latin typeface="Calibri"/>
                          <a:ea typeface="Times New Roman"/>
                          <a:cs typeface="Calibri"/>
                        </a:rPr>
                        <a:t> </a:t>
                      </a:r>
                      <a:r>
                        <a:rPr lang="en-US" sz="1100" b="1" dirty="0">
                          <a:effectLst/>
                          <a:latin typeface="Calibri"/>
                          <a:ea typeface="Times New Roman"/>
                          <a:cs typeface="Calibri"/>
                        </a:rPr>
                        <a:t>5</a:t>
                      </a:r>
                      <a:endParaRPr lang="en-US" sz="1200" dirty="0">
                        <a:effectLst/>
                        <a:latin typeface="Times New Roman"/>
                        <a:ea typeface="Times New Roman"/>
                      </a:endParaRP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extLst>
                  <a:ext uri="{0D108BD9-81ED-4DB2-BD59-A6C34878D82A}">
                    <a16:rowId xmlns:a16="http://schemas.microsoft.com/office/drawing/2014/main" val="10000"/>
                  </a:ext>
                </a:extLst>
              </a:tr>
              <a:tr h="386120">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2">
                  <a:txBody>
                    <a:bodyPr/>
                    <a:lstStyle/>
                    <a:p>
                      <a:pPr marL="64770" marR="0" eaLnBrk="0" hangingPunct="0">
                        <a:lnSpc>
                          <a:spcPts val="1220"/>
                        </a:lnSpc>
                        <a:spcBef>
                          <a:spcPts val="0"/>
                        </a:spcBef>
                        <a:spcAft>
                          <a:spcPts val="0"/>
                        </a:spcAft>
                      </a:pPr>
                      <a:r>
                        <a:rPr lang="en-US" sz="1100" b="1" dirty="0">
                          <a:effectLst/>
                          <a:latin typeface="Calibri"/>
                          <a:ea typeface="Times New Roman"/>
                          <a:cs typeface="Calibri"/>
                        </a:rPr>
                        <a:t>#</a:t>
                      </a:r>
                      <a:r>
                        <a:rPr lang="en-US" sz="1100" b="1" spc="5" dirty="0">
                          <a:effectLst/>
                          <a:latin typeface="Calibri"/>
                          <a:ea typeface="Times New Roman"/>
                          <a:cs typeface="Calibri"/>
                        </a:rPr>
                        <a:t> </a:t>
                      </a:r>
                      <a:r>
                        <a:rPr lang="en-US" sz="1100" b="1" spc="-10" dirty="0">
                          <a:effectLst/>
                          <a:latin typeface="Calibri"/>
                          <a:ea typeface="Times New Roman"/>
                          <a:cs typeface="Calibri"/>
                        </a:rPr>
                        <a:t>T</a:t>
                      </a:r>
                      <a:r>
                        <a:rPr lang="en-US" sz="1100" b="1" dirty="0">
                          <a:effectLst/>
                          <a:latin typeface="Calibri"/>
                          <a:ea typeface="Times New Roman"/>
                          <a:cs typeface="Calibri"/>
                        </a:rPr>
                        <a:t>ri</a:t>
                      </a:r>
                      <a:r>
                        <a:rPr lang="en-US" sz="1100" b="1" spc="-5" dirty="0">
                          <a:effectLst/>
                          <a:latin typeface="Calibri"/>
                          <a:ea typeface="Times New Roman"/>
                          <a:cs typeface="Calibri"/>
                        </a:rPr>
                        <a:t>p</a:t>
                      </a:r>
                      <a:r>
                        <a:rPr lang="en-US" sz="1100" b="1" dirty="0">
                          <a:effectLst/>
                          <a:latin typeface="Calibri"/>
                          <a:ea typeface="Times New Roman"/>
                          <a:cs typeface="Calibri"/>
                        </a:rPr>
                        <a:t>s</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64770" marR="0" eaLnBrk="0" hangingPunct="0">
                        <a:lnSpc>
                          <a:spcPts val="1220"/>
                        </a:lnSpc>
                        <a:spcBef>
                          <a:spcPts val="0"/>
                        </a:spcBef>
                        <a:spcAft>
                          <a:spcPts val="0"/>
                        </a:spcAft>
                      </a:pPr>
                      <a:r>
                        <a:rPr lang="en-US" sz="1100" b="1" dirty="0">
                          <a:effectLst/>
                          <a:latin typeface="Calibri"/>
                          <a:ea typeface="Times New Roman"/>
                          <a:cs typeface="Calibri"/>
                        </a:rPr>
                        <a:t>C</a:t>
                      </a:r>
                      <a:r>
                        <a:rPr lang="en-US" sz="1100" b="1" spc="-10" dirty="0">
                          <a:effectLst/>
                          <a:latin typeface="Calibri"/>
                          <a:ea typeface="Times New Roman"/>
                          <a:cs typeface="Calibri"/>
                        </a:rPr>
                        <a:t>o</a:t>
                      </a:r>
                      <a:r>
                        <a:rPr lang="en-US" sz="1100" b="1" dirty="0">
                          <a:effectLst/>
                          <a:latin typeface="Calibri"/>
                          <a:ea typeface="Times New Roman"/>
                          <a:cs typeface="Calibri"/>
                        </a:rPr>
                        <a:t>sts</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2">
                  <a:txBody>
                    <a:bodyPr/>
                    <a:lstStyle/>
                    <a:p>
                      <a:pPr marL="64770" marR="0" eaLnBrk="0" hangingPunct="0">
                        <a:lnSpc>
                          <a:spcPts val="1220"/>
                        </a:lnSpc>
                        <a:spcBef>
                          <a:spcPts val="0"/>
                        </a:spcBef>
                        <a:spcAft>
                          <a:spcPts val="0"/>
                        </a:spcAft>
                      </a:pPr>
                      <a:r>
                        <a:rPr lang="en-US" sz="1100" b="1" dirty="0">
                          <a:effectLst/>
                          <a:latin typeface="Calibri"/>
                          <a:ea typeface="Times New Roman"/>
                          <a:cs typeface="Calibri"/>
                        </a:rPr>
                        <a:t>#</a:t>
                      </a:r>
                      <a:r>
                        <a:rPr lang="en-US" sz="1100" b="1" spc="5" dirty="0">
                          <a:effectLst/>
                          <a:latin typeface="Calibri"/>
                          <a:ea typeface="Times New Roman"/>
                          <a:cs typeface="Calibri"/>
                        </a:rPr>
                        <a:t> </a:t>
                      </a:r>
                      <a:r>
                        <a:rPr lang="en-US" sz="1100" b="1" spc="-10" dirty="0">
                          <a:effectLst/>
                          <a:latin typeface="Calibri"/>
                          <a:ea typeface="Times New Roman"/>
                          <a:cs typeface="Calibri"/>
                        </a:rPr>
                        <a:t>T</a:t>
                      </a:r>
                      <a:r>
                        <a:rPr lang="en-US" sz="1100" b="1" dirty="0">
                          <a:effectLst/>
                          <a:latin typeface="Calibri"/>
                          <a:ea typeface="Times New Roman"/>
                          <a:cs typeface="Calibri"/>
                        </a:rPr>
                        <a:t>ri</a:t>
                      </a:r>
                      <a:r>
                        <a:rPr lang="en-US" sz="1100" b="1" spc="-5" dirty="0">
                          <a:effectLst/>
                          <a:latin typeface="Calibri"/>
                          <a:ea typeface="Times New Roman"/>
                          <a:cs typeface="Calibri"/>
                        </a:rPr>
                        <a:t>p</a:t>
                      </a:r>
                      <a:r>
                        <a:rPr lang="en-US" sz="1100" b="1" dirty="0">
                          <a:effectLst/>
                          <a:latin typeface="Calibri"/>
                          <a:ea typeface="Times New Roman"/>
                          <a:cs typeface="Calibri"/>
                        </a:rPr>
                        <a:t>s</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64770" marR="0" eaLnBrk="0" hangingPunct="0">
                        <a:lnSpc>
                          <a:spcPts val="1220"/>
                        </a:lnSpc>
                        <a:spcBef>
                          <a:spcPts val="0"/>
                        </a:spcBef>
                        <a:spcAft>
                          <a:spcPts val="0"/>
                        </a:spcAft>
                      </a:pPr>
                      <a:r>
                        <a:rPr lang="en-US" sz="1100" b="1" dirty="0">
                          <a:effectLst/>
                          <a:latin typeface="Calibri"/>
                          <a:ea typeface="Times New Roman"/>
                          <a:cs typeface="Calibri"/>
                        </a:rPr>
                        <a:t>C</a:t>
                      </a:r>
                      <a:r>
                        <a:rPr lang="en-US" sz="1100" b="1" spc="-10" dirty="0">
                          <a:effectLst/>
                          <a:latin typeface="Calibri"/>
                          <a:ea typeface="Times New Roman"/>
                          <a:cs typeface="Calibri"/>
                        </a:rPr>
                        <a:t>o</a:t>
                      </a:r>
                      <a:r>
                        <a:rPr lang="en-US" sz="1100" b="1" dirty="0">
                          <a:effectLst/>
                          <a:latin typeface="Calibri"/>
                          <a:ea typeface="Times New Roman"/>
                          <a:cs typeface="Calibri"/>
                        </a:rPr>
                        <a:t>sts</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2">
                  <a:txBody>
                    <a:bodyPr/>
                    <a:lstStyle/>
                    <a:p>
                      <a:pPr marL="64770" marR="0" eaLnBrk="0" hangingPunct="0">
                        <a:lnSpc>
                          <a:spcPts val="1220"/>
                        </a:lnSpc>
                        <a:spcBef>
                          <a:spcPts val="0"/>
                        </a:spcBef>
                        <a:spcAft>
                          <a:spcPts val="0"/>
                        </a:spcAft>
                      </a:pPr>
                      <a:r>
                        <a:rPr lang="en-US" sz="1100" b="1" dirty="0">
                          <a:effectLst/>
                          <a:latin typeface="Calibri"/>
                          <a:ea typeface="Times New Roman"/>
                          <a:cs typeface="Calibri"/>
                        </a:rPr>
                        <a:t>#</a:t>
                      </a:r>
                      <a:r>
                        <a:rPr lang="en-US" sz="1100" b="1" spc="5" dirty="0">
                          <a:effectLst/>
                          <a:latin typeface="Calibri"/>
                          <a:ea typeface="Times New Roman"/>
                          <a:cs typeface="Calibri"/>
                        </a:rPr>
                        <a:t> </a:t>
                      </a:r>
                      <a:r>
                        <a:rPr lang="en-US" sz="1100" b="1" spc="-10" dirty="0">
                          <a:effectLst/>
                          <a:latin typeface="Calibri"/>
                          <a:ea typeface="Times New Roman"/>
                          <a:cs typeface="Calibri"/>
                        </a:rPr>
                        <a:t>T</a:t>
                      </a:r>
                      <a:r>
                        <a:rPr lang="en-US" sz="1100" b="1" dirty="0">
                          <a:effectLst/>
                          <a:latin typeface="Calibri"/>
                          <a:ea typeface="Times New Roman"/>
                          <a:cs typeface="Calibri"/>
                        </a:rPr>
                        <a:t>ri</a:t>
                      </a:r>
                      <a:r>
                        <a:rPr lang="en-US" sz="1100" b="1" spc="-5" dirty="0">
                          <a:effectLst/>
                          <a:latin typeface="Calibri"/>
                          <a:ea typeface="Times New Roman"/>
                          <a:cs typeface="Calibri"/>
                        </a:rPr>
                        <a:t>p</a:t>
                      </a:r>
                      <a:r>
                        <a:rPr lang="en-US" sz="1100" b="1" dirty="0">
                          <a:effectLst/>
                          <a:latin typeface="Calibri"/>
                          <a:ea typeface="Times New Roman"/>
                          <a:cs typeface="Calibri"/>
                        </a:rPr>
                        <a:t>s</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64770" marR="0" eaLnBrk="0" hangingPunct="0">
                        <a:lnSpc>
                          <a:spcPts val="1220"/>
                        </a:lnSpc>
                        <a:spcBef>
                          <a:spcPts val="0"/>
                        </a:spcBef>
                        <a:spcAft>
                          <a:spcPts val="0"/>
                        </a:spcAft>
                      </a:pPr>
                      <a:r>
                        <a:rPr lang="en-US" sz="1100" b="1" dirty="0">
                          <a:effectLst/>
                          <a:latin typeface="Calibri"/>
                          <a:ea typeface="Times New Roman"/>
                          <a:cs typeface="Calibri"/>
                        </a:rPr>
                        <a:t>C</a:t>
                      </a:r>
                      <a:r>
                        <a:rPr lang="en-US" sz="1100" b="1" spc="-10" dirty="0">
                          <a:effectLst/>
                          <a:latin typeface="Calibri"/>
                          <a:ea typeface="Times New Roman"/>
                          <a:cs typeface="Calibri"/>
                        </a:rPr>
                        <a:t>o</a:t>
                      </a:r>
                      <a:r>
                        <a:rPr lang="en-US" sz="1100" b="1" dirty="0">
                          <a:effectLst/>
                          <a:latin typeface="Calibri"/>
                          <a:ea typeface="Times New Roman"/>
                          <a:cs typeface="Calibri"/>
                        </a:rPr>
                        <a:t>sts</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2">
                  <a:txBody>
                    <a:bodyPr/>
                    <a:lstStyle/>
                    <a:p>
                      <a:pPr marL="64770" marR="0" eaLnBrk="0" hangingPunct="0">
                        <a:lnSpc>
                          <a:spcPts val="1220"/>
                        </a:lnSpc>
                        <a:spcBef>
                          <a:spcPts val="0"/>
                        </a:spcBef>
                        <a:spcAft>
                          <a:spcPts val="0"/>
                        </a:spcAft>
                      </a:pPr>
                      <a:r>
                        <a:rPr lang="en-US" sz="1100" b="1" dirty="0">
                          <a:effectLst/>
                          <a:latin typeface="Calibri"/>
                          <a:ea typeface="Times New Roman"/>
                          <a:cs typeface="Calibri"/>
                        </a:rPr>
                        <a:t>#</a:t>
                      </a:r>
                      <a:r>
                        <a:rPr lang="en-US" sz="1100" b="1" spc="5" dirty="0">
                          <a:effectLst/>
                          <a:latin typeface="Calibri"/>
                          <a:ea typeface="Times New Roman"/>
                          <a:cs typeface="Calibri"/>
                        </a:rPr>
                        <a:t> </a:t>
                      </a:r>
                      <a:r>
                        <a:rPr lang="en-US" sz="1100" b="1" spc="-10" dirty="0">
                          <a:effectLst/>
                          <a:latin typeface="Calibri"/>
                          <a:ea typeface="Times New Roman"/>
                          <a:cs typeface="Calibri"/>
                        </a:rPr>
                        <a:t>T</a:t>
                      </a:r>
                      <a:r>
                        <a:rPr lang="en-US" sz="1100" b="1" dirty="0">
                          <a:effectLst/>
                          <a:latin typeface="Calibri"/>
                          <a:ea typeface="Times New Roman"/>
                          <a:cs typeface="Calibri"/>
                        </a:rPr>
                        <a:t>ri</a:t>
                      </a:r>
                      <a:r>
                        <a:rPr lang="en-US" sz="1100" b="1" spc="-5" dirty="0">
                          <a:effectLst/>
                          <a:latin typeface="Calibri"/>
                          <a:ea typeface="Times New Roman"/>
                          <a:cs typeface="Calibri"/>
                        </a:rPr>
                        <a:t>p</a:t>
                      </a:r>
                      <a:r>
                        <a:rPr lang="en-US" sz="1100" b="1" dirty="0">
                          <a:effectLst/>
                          <a:latin typeface="Calibri"/>
                          <a:ea typeface="Times New Roman"/>
                          <a:cs typeface="Calibri"/>
                        </a:rPr>
                        <a:t>s</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64770" marR="0" eaLnBrk="0" hangingPunct="0">
                        <a:lnSpc>
                          <a:spcPts val="1220"/>
                        </a:lnSpc>
                        <a:spcBef>
                          <a:spcPts val="0"/>
                        </a:spcBef>
                        <a:spcAft>
                          <a:spcPts val="0"/>
                        </a:spcAft>
                      </a:pPr>
                      <a:r>
                        <a:rPr lang="en-US" sz="1100" b="1" dirty="0">
                          <a:effectLst/>
                          <a:latin typeface="Calibri"/>
                          <a:ea typeface="Times New Roman"/>
                          <a:cs typeface="Calibri"/>
                        </a:rPr>
                        <a:t>C</a:t>
                      </a:r>
                      <a:r>
                        <a:rPr lang="en-US" sz="1100" b="1" spc="-10" dirty="0">
                          <a:effectLst/>
                          <a:latin typeface="Calibri"/>
                          <a:ea typeface="Times New Roman"/>
                          <a:cs typeface="Calibri"/>
                        </a:rPr>
                        <a:t>o</a:t>
                      </a:r>
                      <a:r>
                        <a:rPr lang="en-US" sz="1100" b="1" dirty="0">
                          <a:effectLst/>
                          <a:latin typeface="Calibri"/>
                          <a:ea typeface="Times New Roman"/>
                          <a:cs typeface="Calibri"/>
                        </a:rPr>
                        <a:t>sts</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2">
                  <a:txBody>
                    <a:bodyPr/>
                    <a:lstStyle/>
                    <a:p>
                      <a:pPr marL="64770" marR="0" eaLnBrk="0" hangingPunct="0">
                        <a:lnSpc>
                          <a:spcPts val="1220"/>
                        </a:lnSpc>
                        <a:spcBef>
                          <a:spcPts val="0"/>
                        </a:spcBef>
                        <a:spcAft>
                          <a:spcPts val="0"/>
                        </a:spcAft>
                      </a:pPr>
                      <a:r>
                        <a:rPr lang="en-US" sz="1100" b="1" dirty="0">
                          <a:effectLst/>
                          <a:latin typeface="Calibri"/>
                          <a:ea typeface="Times New Roman"/>
                          <a:cs typeface="Calibri"/>
                        </a:rPr>
                        <a:t>#</a:t>
                      </a:r>
                      <a:r>
                        <a:rPr lang="en-US" sz="1100" b="1" spc="5" dirty="0">
                          <a:effectLst/>
                          <a:latin typeface="Calibri"/>
                          <a:ea typeface="Times New Roman"/>
                          <a:cs typeface="Calibri"/>
                        </a:rPr>
                        <a:t> </a:t>
                      </a:r>
                      <a:r>
                        <a:rPr lang="en-US" sz="1100" b="1" spc="-10" dirty="0">
                          <a:effectLst/>
                          <a:latin typeface="Calibri"/>
                          <a:ea typeface="Times New Roman"/>
                          <a:cs typeface="Calibri"/>
                        </a:rPr>
                        <a:t>T</a:t>
                      </a:r>
                      <a:r>
                        <a:rPr lang="en-US" sz="1100" b="1" dirty="0">
                          <a:effectLst/>
                          <a:latin typeface="Calibri"/>
                          <a:ea typeface="Times New Roman"/>
                          <a:cs typeface="Calibri"/>
                        </a:rPr>
                        <a:t>ri</a:t>
                      </a:r>
                      <a:r>
                        <a:rPr lang="en-US" sz="1100" b="1" spc="-5" dirty="0">
                          <a:effectLst/>
                          <a:latin typeface="Calibri"/>
                          <a:ea typeface="Times New Roman"/>
                          <a:cs typeface="Calibri"/>
                        </a:rPr>
                        <a:t>p</a:t>
                      </a:r>
                      <a:r>
                        <a:rPr lang="en-US" sz="1100" b="1" dirty="0">
                          <a:effectLst/>
                          <a:latin typeface="Calibri"/>
                          <a:ea typeface="Times New Roman"/>
                          <a:cs typeface="Calibri"/>
                        </a:rPr>
                        <a:t>s</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62865" marR="0" eaLnBrk="0" hangingPunct="0">
                        <a:lnSpc>
                          <a:spcPts val="1220"/>
                        </a:lnSpc>
                        <a:spcBef>
                          <a:spcPts val="0"/>
                        </a:spcBef>
                        <a:spcAft>
                          <a:spcPts val="0"/>
                        </a:spcAft>
                      </a:pPr>
                      <a:r>
                        <a:rPr lang="en-US" sz="1100" b="1" dirty="0">
                          <a:effectLst/>
                          <a:latin typeface="Calibri"/>
                          <a:ea typeface="Times New Roman"/>
                          <a:cs typeface="Calibri"/>
                        </a:rPr>
                        <a:t>C</a:t>
                      </a:r>
                      <a:r>
                        <a:rPr lang="en-US" sz="1100" b="1" spc="-10" dirty="0">
                          <a:effectLst/>
                          <a:latin typeface="Calibri"/>
                          <a:ea typeface="Times New Roman"/>
                          <a:cs typeface="Calibri"/>
                        </a:rPr>
                        <a:t>o</a:t>
                      </a:r>
                      <a:r>
                        <a:rPr lang="en-US" sz="1100" b="1" dirty="0">
                          <a:effectLst/>
                          <a:latin typeface="Calibri"/>
                          <a:ea typeface="Times New Roman"/>
                          <a:cs typeface="Calibri"/>
                        </a:rPr>
                        <a:t>sts</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652213">
                <a:tc>
                  <a:txBody>
                    <a:bodyPr/>
                    <a:lstStyle/>
                    <a:p>
                      <a:pPr marL="64770" marR="0" eaLnBrk="0" hangingPunct="0">
                        <a:lnSpc>
                          <a:spcPts val="1335"/>
                        </a:lnSpc>
                        <a:spcBef>
                          <a:spcPts val="0"/>
                        </a:spcBef>
                        <a:spcAft>
                          <a:spcPts val="0"/>
                        </a:spcAft>
                      </a:pPr>
                      <a:r>
                        <a:rPr lang="en-US" sz="1100" spc="5" dirty="0">
                          <a:effectLst/>
                          <a:latin typeface="Calibri"/>
                          <a:ea typeface="Times New Roman"/>
                          <a:cs typeface="Calibri"/>
                        </a:rPr>
                        <a:t>P</a:t>
                      </a:r>
                      <a:r>
                        <a:rPr lang="en-US" sz="1100" spc="-5" dirty="0">
                          <a:effectLst/>
                          <a:latin typeface="Calibri"/>
                          <a:ea typeface="Times New Roman"/>
                          <a:cs typeface="Calibri"/>
                        </a:rPr>
                        <a:t>ar</a:t>
                      </a:r>
                      <a:r>
                        <a:rPr lang="en-US" sz="1100" dirty="0">
                          <a:effectLst/>
                          <a:latin typeface="Calibri"/>
                          <a:ea typeface="Times New Roman"/>
                          <a:cs typeface="Calibri"/>
                        </a:rPr>
                        <a:t>t</a:t>
                      </a:r>
                      <a:r>
                        <a:rPr lang="en-US" sz="1100" spc="-5" dirty="0">
                          <a:effectLst/>
                          <a:latin typeface="Calibri"/>
                          <a:ea typeface="Times New Roman"/>
                          <a:cs typeface="Calibri"/>
                        </a:rPr>
                        <a:t>n</a:t>
                      </a:r>
                      <a:r>
                        <a:rPr lang="en-US" sz="1100" dirty="0">
                          <a:effectLst/>
                          <a:latin typeface="Calibri"/>
                          <a:ea typeface="Times New Roman"/>
                          <a:cs typeface="Calibri"/>
                        </a:rPr>
                        <a:t>er</a:t>
                      </a:r>
                      <a:r>
                        <a:rPr lang="en-US" sz="1100" spc="-10" dirty="0">
                          <a:effectLst/>
                          <a:latin typeface="Calibri"/>
                          <a:ea typeface="Times New Roman"/>
                          <a:cs typeface="Calibri"/>
                        </a:rPr>
                        <a:t> M</a:t>
                      </a:r>
                      <a:r>
                        <a:rPr lang="en-US" sz="1100" dirty="0">
                          <a:effectLst/>
                          <a:latin typeface="Calibri"/>
                          <a:ea typeface="Times New Roman"/>
                          <a:cs typeface="Calibri"/>
                        </a:rPr>
                        <a:t>eet</a:t>
                      </a:r>
                      <a:r>
                        <a:rPr lang="en-US" sz="1100" spc="-5" dirty="0">
                          <a:effectLst/>
                          <a:latin typeface="Calibri"/>
                          <a:ea typeface="Times New Roman"/>
                          <a:cs typeface="Calibri"/>
                        </a:rPr>
                        <a:t>ing</a:t>
                      </a:r>
                      <a:r>
                        <a:rPr lang="en-US" sz="1100" dirty="0">
                          <a:effectLst/>
                          <a:latin typeface="Calibri"/>
                          <a:ea typeface="Times New Roman"/>
                          <a:cs typeface="Calibri"/>
                        </a:rPr>
                        <a:t>s </a:t>
                      </a:r>
                      <a:r>
                        <a:rPr lang="en-US" sz="1100" spc="-5" dirty="0">
                          <a:effectLst/>
                          <a:latin typeface="Calibri"/>
                          <a:ea typeface="Times New Roman"/>
                          <a:cs typeface="Calibri"/>
                        </a:rPr>
                        <a:t>an</a:t>
                      </a:r>
                      <a:r>
                        <a:rPr lang="en-US" sz="1100" dirty="0">
                          <a:effectLst/>
                          <a:latin typeface="Calibri"/>
                          <a:ea typeface="Times New Roman"/>
                          <a:cs typeface="Calibri"/>
                        </a:rPr>
                        <a:t>d</a:t>
                      </a:r>
                      <a:r>
                        <a:rPr lang="en-US" sz="1100" spc="-15" dirty="0">
                          <a:effectLst/>
                          <a:latin typeface="Calibri"/>
                          <a:ea typeface="Times New Roman"/>
                          <a:cs typeface="Calibri"/>
                        </a:rPr>
                        <a:t> </a:t>
                      </a:r>
                      <a:r>
                        <a:rPr lang="en-US" sz="1100" spc="-5" dirty="0">
                          <a:effectLst/>
                          <a:latin typeface="Calibri"/>
                          <a:ea typeface="Times New Roman"/>
                          <a:cs typeface="Calibri"/>
                        </a:rPr>
                        <a:t>Clas</a:t>
                      </a:r>
                      <a:r>
                        <a:rPr lang="en-US" sz="1100" spc="-15" dirty="0">
                          <a:effectLst/>
                          <a:latin typeface="Calibri"/>
                          <a:ea typeface="Times New Roman"/>
                          <a:cs typeface="Calibri"/>
                        </a:rPr>
                        <a:t>s</a:t>
                      </a:r>
                      <a:r>
                        <a:rPr lang="en-US" sz="1100" spc="-5" dirty="0">
                          <a:effectLst/>
                          <a:latin typeface="Calibri"/>
                          <a:ea typeface="Times New Roman"/>
                          <a:cs typeface="Calibri"/>
                        </a:rPr>
                        <a:t>r</a:t>
                      </a:r>
                      <a:r>
                        <a:rPr lang="en-US" sz="1100" spc="5" dirty="0">
                          <a:effectLst/>
                          <a:latin typeface="Calibri"/>
                          <a:ea typeface="Times New Roman"/>
                          <a:cs typeface="Calibri"/>
                        </a:rPr>
                        <a:t>o</a:t>
                      </a:r>
                      <a:r>
                        <a:rPr lang="en-US" sz="1100" spc="-10" dirty="0">
                          <a:effectLst/>
                          <a:latin typeface="Calibri"/>
                          <a:ea typeface="Times New Roman"/>
                          <a:cs typeface="Calibri"/>
                        </a:rPr>
                        <a:t>o</a:t>
                      </a:r>
                      <a:r>
                        <a:rPr lang="en-US" sz="1100" dirty="0">
                          <a:effectLst/>
                          <a:latin typeface="Calibri"/>
                          <a:ea typeface="Times New Roman"/>
                          <a:cs typeface="Calibri"/>
                        </a:rPr>
                        <a:t>m</a:t>
                      </a:r>
                      <a:endParaRPr lang="en-US" sz="1200" dirty="0">
                        <a:effectLst/>
                        <a:latin typeface="Times New Roman"/>
                        <a:ea typeface="Times New Roman"/>
                      </a:endParaRPr>
                    </a:p>
                    <a:p>
                      <a:pPr marL="0" marR="0" eaLnBrk="0" hangingPunct="0">
                        <a:lnSpc>
                          <a:spcPts val="1200"/>
                        </a:lnSpc>
                        <a:spcBef>
                          <a:spcPts val="0"/>
                        </a:spcBef>
                        <a:spcAft>
                          <a:spcPts val="0"/>
                        </a:spcAft>
                      </a:pPr>
                      <a:r>
                        <a:rPr lang="en-US" sz="1200" dirty="0">
                          <a:effectLst/>
                          <a:latin typeface="Times New Roman"/>
                          <a:ea typeface="Times New Roman"/>
                        </a:rPr>
                        <a:t> </a:t>
                      </a:r>
                    </a:p>
                    <a:p>
                      <a:pPr marL="64770" marR="0" eaLnBrk="0" hangingPunct="0">
                        <a:lnSpc>
                          <a:spcPct val="115000"/>
                        </a:lnSpc>
                        <a:spcBef>
                          <a:spcPts val="0"/>
                        </a:spcBef>
                        <a:spcAft>
                          <a:spcPts val="0"/>
                        </a:spcAft>
                      </a:pPr>
                      <a:r>
                        <a:rPr lang="en-US" sz="1100" dirty="0">
                          <a:effectLst/>
                          <a:latin typeface="Calibri"/>
                          <a:ea typeface="Times New Roman"/>
                          <a:cs typeface="Calibri"/>
                        </a:rPr>
                        <a:t>O</a:t>
                      </a:r>
                      <a:r>
                        <a:rPr lang="en-US" sz="1100" spc="-5" dirty="0">
                          <a:effectLst/>
                          <a:latin typeface="Calibri"/>
                          <a:ea typeface="Times New Roman"/>
                          <a:cs typeface="Calibri"/>
                        </a:rPr>
                        <a:t>b</a:t>
                      </a:r>
                      <a:r>
                        <a:rPr lang="en-US" sz="1100" dirty="0">
                          <a:effectLst/>
                          <a:latin typeface="Calibri"/>
                          <a:ea typeface="Times New Roman"/>
                          <a:cs typeface="Calibri"/>
                        </a:rPr>
                        <a:t>se</a:t>
                      </a:r>
                      <a:r>
                        <a:rPr lang="en-US" sz="1100" spc="-5" dirty="0">
                          <a:effectLst/>
                          <a:latin typeface="Calibri"/>
                          <a:ea typeface="Times New Roman"/>
                          <a:cs typeface="Calibri"/>
                        </a:rPr>
                        <a:t>r</a:t>
                      </a:r>
                      <a:r>
                        <a:rPr lang="en-US" sz="1100" spc="5" dirty="0">
                          <a:effectLst/>
                          <a:latin typeface="Calibri"/>
                          <a:ea typeface="Times New Roman"/>
                          <a:cs typeface="Calibri"/>
                        </a:rPr>
                        <a:t>v</a:t>
                      </a:r>
                      <a:r>
                        <a:rPr lang="en-US" sz="1100" spc="-15" dirty="0">
                          <a:effectLst/>
                          <a:latin typeface="Calibri"/>
                          <a:ea typeface="Times New Roman"/>
                          <a:cs typeface="Calibri"/>
                        </a:rPr>
                        <a:t>a</a:t>
                      </a:r>
                      <a:r>
                        <a:rPr lang="en-US" sz="1100" dirty="0">
                          <a:effectLst/>
                          <a:latin typeface="Calibri"/>
                          <a:ea typeface="Times New Roman"/>
                          <a:cs typeface="Calibri"/>
                        </a:rPr>
                        <a:t>t</a:t>
                      </a:r>
                      <a:r>
                        <a:rPr lang="en-US" sz="1100" spc="-5" dirty="0">
                          <a:effectLst/>
                          <a:latin typeface="Calibri"/>
                          <a:ea typeface="Times New Roman"/>
                          <a:cs typeface="Calibri"/>
                        </a:rPr>
                        <a:t>i</a:t>
                      </a:r>
                      <a:r>
                        <a:rPr lang="en-US" sz="1100" spc="5" dirty="0">
                          <a:effectLst/>
                          <a:latin typeface="Calibri"/>
                          <a:ea typeface="Times New Roman"/>
                          <a:cs typeface="Calibri"/>
                        </a:rPr>
                        <a:t>o</a:t>
                      </a:r>
                      <a:r>
                        <a:rPr lang="en-US" sz="1100" spc="-5" dirty="0">
                          <a:effectLst/>
                          <a:latin typeface="Calibri"/>
                          <a:ea typeface="Times New Roman"/>
                          <a:cs typeface="Calibri"/>
                        </a:rPr>
                        <a:t>n</a:t>
                      </a:r>
                      <a:r>
                        <a:rPr lang="en-US" sz="1100" dirty="0">
                          <a:effectLst/>
                          <a:latin typeface="Calibri"/>
                          <a:ea typeface="Times New Roman"/>
                          <a:cs typeface="Calibri"/>
                        </a:rPr>
                        <a:t>s</a:t>
                      </a:r>
                      <a:r>
                        <a:rPr lang="en-US" sz="1100" spc="-15" dirty="0">
                          <a:effectLst/>
                          <a:latin typeface="Calibri"/>
                          <a:ea typeface="Times New Roman"/>
                          <a:cs typeface="Calibri"/>
                        </a:rPr>
                        <a:t>(</a:t>
                      </a:r>
                      <a:r>
                        <a:rPr lang="en-US" sz="1100" dirty="0">
                          <a:effectLst/>
                          <a:latin typeface="Calibri"/>
                          <a:ea typeface="Times New Roman"/>
                          <a:cs typeface="Calibri"/>
                        </a:rPr>
                        <a:t>LE</a:t>
                      </a:r>
                      <a:r>
                        <a:rPr lang="en-US" sz="1100" spc="-5" dirty="0">
                          <a:effectLst/>
                          <a:latin typeface="Calibri"/>
                          <a:ea typeface="Times New Roman"/>
                          <a:cs typeface="Calibri"/>
                        </a:rPr>
                        <a:t>A</a:t>
                      </a:r>
                      <a:r>
                        <a:rPr lang="en-US" sz="1100" dirty="0">
                          <a:effectLst/>
                          <a:latin typeface="Calibri"/>
                          <a:ea typeface="Times New Roman"/>
                          <a:cs typeface="Calibri"/>
                        </a:rPr>
                        <a:t>)</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a:t>
                      </a:r>
                      <a:r>
                        <a:rPr lang="en-US" sz="1100" spc="-10" dirty="0">
                          <a:effectLst/>
                          <a:latin typeface="Calibri"/>
                          <a:ea typeface="Times New Roman"/>
                          <a:cs typeface="Calibri"/>
                        </a:rPr>
                        <a:t>5</a:t>
                      </a:r>
                      <a:r>
                        <a:rPr lang="en-US" sz="1100" dirty="0">
                          <a:effectLst/>
                          <a:latin typeface="Calibri"/>
                          <a:ea typeface="Times New Roman"/>
                          <a:cs typeface="Calibri"/>
                        </a:rPr>
                        <a:t>4</a:t>
                      </a:r>
                      <a:r>
                        <a:rPr lang="en-US" sz="1100" spc="-5" dirty="0">
                          <a:effectLst/>
                          <a:latin typeface="Calibri"/>
                          <a:ea typeface="Times New Roman"/>
                          <a:cs typeface="Calibri"/>
                        </a:rPr>
                        <a:t>.</a:t>
                      </a:r>
                      <a:r>
                        <a:rPr lang="en-US" sz="1100" spc="-10" dirty="0">
                          <a:effectLst/>
                          <a:latin typeface="Calibri"/>
                          <a:ea typeface="Times New Roman"/>
                          <a:cs typeface="Calibri"/>
                        </a:rPr>
                        <a:t>50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16</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a:t>
                      </a:r>
                      <a:r>
                        <a:rPr lang="en-US" sz="1100" spc="-10" dirty="0">
                          <a:effectLst/>
                          <a:latin typeface="Calibri"/>
                          <a:ea typeface="Times New Roman"/>
                          <a:cs typeface="Calibri"/>
                        </a:rPr>
                        <a:t>8</a:t>
                      </a:r>
                      <a:r>
                        <a:rPr lang="en-US" sz="1100" dirty="0">
                          <a:effectLst/>
                          <a:latin typeface="Calibri"/>
                          <a:ea typeface="Times New Roman"/>
                          <a:cs typeface="Calibri"/>
                        </a:rPr>
                        <a:t>72</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80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$4</a:t>
                      </a:r>
                      <a:r>
                        <a:rPr lang="en-US" sz="1100" spc="-15" dirty="0">
                          <a:effectLst/>
                          <a:latin typeface="Calibri"/>
                          <a:ea typeface="Times New Roman"/>
                          <a:cs typeface="Calibri"/>
                        </a:rPr>
                        <a:t>,</a:t>
                      </a:r>
                      <a:r>
                        <a:rPr lang="en-US" sz="1100" dirty="0">
                          <a:effectLst/>
                          <a:latin typeface="Calibri"/>
                          <a:ea typeface="Times New Roman"/>
                          <a:cs typeface="Calibri"/>
                        </a:rPr>
                        <a:t>3</a:t>
                      </a:r>
                      <a:r>
                        <a:rPr lang="en-US" sz="1100" spc="-10" dirty="0">
                          <a:effectLst/>
                          <a:latin typeface="Calibri"/>
                          <a:ea typeface="Times New Roman"/>
                          <a:cs typeface="Calibri"/>
                        </a:rPr>
                        <a:t>6</a:t>
                      </a:r>
                      <a:r>
                        <a:rPr lang="en-US" sz="1100" dirty="0">
                          <a:effectLst/>
                          <a:latin typeface="Calibri"/>
                          <a:ea typeface="Times New Roman"/>
                          <a:cs typeface="Calibri"/>
                        </a:rPr>
                        <a:t>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80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$4</a:t>
                      </a:r>
                      <a:r>
                        <a:rPr lang="en-US" sz="1100" spc="-15" dirty="0">
                          <a:effectLst/>
                          <a:latin typeface="Calibri"/>
                          <a:ea typeface="Times New Roman"/>
                          <a:cs typeface="Calibri"/>
                        </a:rPr>
                        <a:t>,</a:t>
                      </a:r>
                      <a:r>
                        <a:rPr lang="en-US" sz="1100" dirty="0">
                          <a:effectLst/>
                          <a:latin typeface="Calibri"/>
                          <a:ea typeface="Times New Roman"/>
                          <a:cs typeface="Calibri"/>
                        </a:rPr>
                        <a:t>3</a:t>
                      </a:r>
                      <a:r>
                        <a:rPr lang="en-US" sz="1100" spc="-10" dirty="0">
                          <a:effectLst/>
                          <a:latin typeface="Calibri"/>
                          <a:ea typeface="Times New Roman"/>
                          <a:cs typeface="Calibri"/>
                        </a:rPr>
                        <a:t>6</a:t>
                      </a:r>
                      <a:r>
                        <a:rPr lang="en-US" sz="1100" dirty="0">
                          <a:effectLst/>
                          <a:latin typeface="Calibri"/>
                          <a:ea typeface="Times New Roman"/>
                          <a:cs typeface="Calibri"/>
                        </a:rPr>
                        <a:t>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80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$4</a:t>
                      </a:r>
                      <a:r>
                        <a:rPr lang="en-US" sz="1100" spc="-15" dirty="0">
                          <a:effectLst/>
                          <a:latin typeface="Calibri"/>
                          <a:ea typeface="Times New Roman"/>
                          <a:cs typeface="Calibri"/>
                        </a:rPr>
                        <a:t>,</a:t>
                      </a:r>
                      <a:r>
                        <a:rPr lang="en-US" sz="1100" dirty="0">
                          <a:effectLst/>
                          <a:latin typeface="Calibri"/>
                          <a:ea typeface="Times New Roman"/>
                          <a:cs typeface="Calibri"/>
                        </a:rPr>
                        <a:t>3</a:t>
                      </a:r>
                      <a:r>
                        <a:rPr lang="en-US" sz="1100" spc="-10" dirty="0">
                          <a:effectLst/>
                          <a:latin typeface="Calibri"/>
                          <a:ea typeface="Times New Roman"/>
                          <a:cs typeface="Calibri"/>
                        </a:rPr>
                        <a:t>6</a:t>
                      </a:r>
                      <a:r>
                        <a:rPr lang="en-US" sz="1100" dirty="0">
                          <a:effectLst/>
                          <a:latin typeface="Calibri"/>
                          <a:ea typeface="Times New Roman"/>
                          <a:cs typeface="Calibri"/>
                        </a:rPr>
                        <a:t>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16</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2865" marR="0" eaLnBrk="0" hangingPunct="0">
                        <a:lnSpc>
                          <a:spcPts val="1335"/>
                        </a:lnSpc>
                        <a:spcBef>
                          <a:spcPts val="0"/>
                        </a:spcBef>
                        <a:spcAft>
                          <a:spcPts val="0"/>
                        </a:spcAft>
                      </a:pPr>
                      <a:r>
                        <a:rPr lang="en-US" sz="1100" dirty="0">
                          <a:effectLst/>
                          <a:latin typeface="Calibri"/>
                          <a:ea typeface="Times New Roman"/>
                          <a:cs typeface="Calibri"/>
                        </a:rPr>
                        <a:t>$</a:t>
                      </a:r>
                      <a:r>
                        <a:rPr lang="en-US" sz="1100" spc="-10" dirty="0">
                          <a:effectLst/>
                          <a:latin typeface="Calibri"/>
                          <a:ea typeface="Times New Roman"/>
                          <a:cs typeface="Calibri"/>
                        </a:rPr>
                        <a:t>8</a:t>
                      </a:r>
                      <a:r>
                        <a:rPr lang="en-US" sz="1100" dirty="0">
                          <a:effectLst/>
                          <a:latin typeface="Calibri"/>
                          <a:ea typeface="Times New Roman"/>
                          <a:cs typeface="Calibri"/>
                        </a:rPr>
                        <a:t>72</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99457">
                <a:tc>
                  <a:txBody>
                    <a:bodyPr/>
                    <a:lstStyle/>
                    <a:p>
                      <a:pPr marL="64770" marR="0" eaLnBrk="0" hangingPunct="0">
                        <a:lnSpc>
                          <a:spcPts val="1335"/>
                        </a:lnSpc>
                        <a:spcBef>
                          <a:spcPts val="0"/>
                        </a:spcBef>
                        <a:spcAft>
                          <a:spcPts val="0"/>
                        </a:spcAft>
                      </a:pPr>
                      <a:r>
                        <a:rPr lang="en-US" sz="1100" spc="-5" dirty="0">
                          <a:effectLst/>
                          <a:latin typeface="Calibri"/>
                          <a:ea typeface="Times New Roman"/>
                          <a:cs typeface="Calibri"/>
                        </a:rPr>
                        <a:t>C</a:t>
                      </a:r>
                      <a:r>
                        <a:rPr lang="en-US" sz="1100" spc="5" dirty="0">
                          <a:effectLst/>
                          <a:latin typeface="Calibri"/>
                          <a:ea typeface="Times New Roman"/>
                          <a:cs typeface="Calibri"/>
                        </a:rPr>
                        <a:t>o</a:t>
                      </a:r>
                      <a:r>
                        <a:rPr lang="en-US" sz="1100" spc="-5" dirty="0">
                          <a:effectLst/>
                          <a:latin typeface="Calibri"/>
                          <a:ea typeface="Times New Roman"/>
                          <a:cs typeface="Calibri"/>
                        </a:rPr>
                        <a:t>a</a:t>
                      </a:r>
                      <a:r>
                        <a:rPr lang="en-US" sz="1100" dirty="0">
                          <a:effectLst/>
                          <a:latin typeface="Calibri"/>
                          <a:ea typeface="Times New Roman"/>
                          <a:cs typeface="Calibri"/>
                        </a:rPr>
                        <a:t>c</a:t>
                      </a:r>
                      <a:r>
                        <a:rPr lang="en-US" sz="1100" spc="-5" dirty="0">
                          <a:effectLst/>
                          <a:latin typeface="Calibri"/>
                          <a:ea typeface="Times New Roman"/>
                          <a:cs typeface="Calibri"/>
                        </a:rPr>
                        <a:t>hin</a:t>
                      </a:r>
                      <a:r>
                        <a:rPr lang="en-US" sz="1100" dirty="0">
                          <a:effectLst/>
                          <a:latin typeface="Calibri"/>
                          <a:ea typeface="Times New Roman"/>
                          <a:cs typeface="Calibri"/>
                        </a:rPr>
                        <a:t>g</a:t>
                      </a:r>
                      <a:r>
                        <a:rPr lang="en-US" sz="1100" spc="-5" dirty="0">
                          <a:effectLst/>
                          <a:latin typeface="Calibri"/>
                          <a:ea typeface="Times New Roman"/>
                          <a:cs typeface="Calibri"/>
                        </a:rPr>
                        <a:t> </a:t>
                      </a:r>
                      <a:r>
                        <a:rPr lang="en-US" sz="1100" dirty="0">
                          <a:effectLst/>
                          <a:latin typeface="Calibri"/>
                          <a:ea typeface="Times New Roman"/>
                          <a:cs typeface="Calibri"/>
                        </a:rPr>
                        <a:t>T</a:t>
                      </a:r>
                      <a:r>
                        <a:rPr lang="en-US" sz="1100" spc="-5" dirty="0">
                          <a:effectLst/>
                          <a:latin typeface="Calibri"/>
                          <a:ea typeface="Times New Roman"/>
                          <a:cs typeface="Calibri"/>
                        </a:rPr>
                        <a:t>r</a:t>
                      </a:r>
                      <a:r>
                        <a:rPr lang="en-US" sz="1100" spc="-15" dirty="0">
                          <a:effectLst/>
                          <a:latin typeface="Calibri"/>
                          <a:ea typeface="Times New Roman"/>
                          <a:cs typeface="Calibri"/>
                        </a:rPr>
                        <a:t>a</a:t>
                      </a:r>
                      <a:r>
                        <a:rPr lang="en-US" sz="1100" spc="5" dirty="0">
                          <a:effectLst/>
                          <a:latin typeface="Calibri"/>
                          <a:ea typeface="Times New Roman"/>
                          <a:cs typeface="Calibri"/>
                        </a:rPr>
                        <a:t>v</a:t>
                      </a:r>
                      <a:r>
                        <a:rPr lang="en-US" sz="1100" dirty="0">
                          <a:effectLst/>
                          <a:latin typeface="Calibri"/>
                          <a:ea typeface="Times New Roman"/>
                          <a:cs typeface="Calibri"/>
                        </a:rPr>
                        <a:t>el</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a:t>
                      </a:r>
                      <a:r>
                        <a:rPr lang="en-US" sz="1100" spc="-10" dirty="0">
                          <a:effectLst/>
                          <a:latin typeface="Calibri"/>
                          <a:ea typeface="Times New Roman"/>
                          <a:cs typeface="Calibri"/>
                        </a:rPr>
                        <a:t>5</a:t>
                      </a:r>
                      <a:r>
                        <a:rPr lang="en-US" sz="1100" dirty="0">
                          <a:effectLst/>
                          <a:latin typeface="Calibri"/>
                          <a:ea typeface="Times New Roman"/>
                          <a:cs typeface="Calibri"/>
                        </a:rPr>
                        <a:t>4</a:t>
                      </a:r>
                      <a:r>
                        <a:rPr lang="en-US" sz="1100" spc="-5" dirty="0">
                          <a:effectLst/>
                          <a:latin typeface="Calibri"/>
                          <a:ea typeface="Times New Roman"/>
                          <a:cs typeface="Calibri"/>
                        </a:rPr>
                        <a:t>.</a:t>
                      </a:r>
                      <a:r>
                        <a:rPr lang="en-US" sz="1100" spc="-10" dirty="0">
                          <a:effectLst/>
                          <a:latin typeface="Calibri"/>
                          <a:ea typeface="Times New Roman"/>
                          <a:cs typeface="Calibri"/>
                        </a:rPr>
                        <a:t>50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a:t>
                      </a:r>
                      <a:r>
                        <a:rPr lang="en-US" sz="1100" spc="5" dirty="0">
                          <a:effectLst/>
                          <a:latin typeface="Calibri"/>
                          <a:ea typeface="Times New Roman"/>
                          <a:cs typeface="Calibri"/>
                        </a:rPr>
                        <a:t> </a:t>
                      </a:r>
                      <a:r>
                        <a:rPr lang="en-US" sz="1100" dirty="0">
                          <a:effectLst/>
                          <a:latin typeface="Calibri"/>
                          <a:ea typeface="Times New Roman"/>
                          <a:cs typeface="Calibri"/>
                        </a:rPr>
                        <a:t>-</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80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$4</a:t>
                      </a:r>
                      <a:r>
                        <a:rPr lang="en-US" sz="1100" spc="-15" dirty="0">
                          <a:effectLst/>
                          <a:latin typeface="Calibri"/>
                          <a:ea typeface="Times New Roman"/>
                          <a:cs typeface="Calibri"/>
                        </a:rPr>
                        <a:t>,</a:t>
                      </a:r>
                      <a:r>
                        <a:rPr lang="en-US" sz="1100" dirty="0">
                          <a:effectLst/>
                          <a:latin typeface="Calibri"/>
                          <a:ea typeface="Times New Roman"/>
                          <a:cs typeface="Calibri"/>
                        </a:rPr>
                        <a:t>3</a:t>
                      </a:r>
                      <a:r>
                        <a:rPr lang="en-US" sz="1100" spc="-10" dirty="0">
                          <a:effectLst/>
                          <a:latin typeface="Calibri"/>
                          <a:ea typeface="Times New Roman"/>
                          <a:cs typeface="Calibri"/>
                        </a:rPr>
                        <a:t>6</a:t>
                      </a:r>
                      <a:r>
                        <a:rPr lang="en-US" sz="1100" dirty="0">
                          <a:effectLst/>
                          <a:latin typeface="Calibri"/>
                          <a:ea typeface="Times New Roman"/>
                          <a:cs typeface="Calibri"/>
                        </a:rPr>
                        <a:t>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4</a:t>
                      </a:r>
                      <a:r>
                        <a:rPr lang="en-US" sz="1100" spc="-10" dirty="0">
                          <a:effectLst/>
                          <a:latin typeface="Calibri"/>
                          <a:ea typeface="Times New Roman"/>
                          <a:cs typeface="Calibri"/>
                        </a:rPr>
                        <a:t>80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a:t>
                      </a:r>
                      <a:r>
                        <a:rPr lang="en-US" sz="1100" spc="-10" dirty="0">
                          <a:effectLst/>
                          <a:latin typeface="Calibri"/>
                          <a:ea typeface="Times New Roman"/>
                          <a:cs typeface="Calibri"/>
                        </a:rPr>
                        <a:t>2</a:t>
                      </a:r>
                      <a:r>
                        <a:rPr lang="en-US" sz="1100" dirty="0">
                          <a:effectLst/>
                          <a:latin typeface="Calibri"/>
                          <a:ea typeface="Times New Roman"/>
                          <a:cs typeface="Calibri"/>
                        </a:rPr>
                        <a:t>6,</a:t>
                      </a:r>
                      <a:r>
                        <a:rPr lang="en-US" sz="1100" spc="-10" dirty="0">
                          <a:effectLst/>
                          <a:latin typeface="Calibri"/>
                          <a:ea typeface="Times New Roman"/>
                          <a:cs typeface="Calibri"/>
                        </a:rPr>
                        <a:t>1</a:t>
                      </a:r>
                      <a:r>
                        <a:rPr lang="en-US" sz="1100" dirty="0">
                          <a:effectLst/>
                          <a:latin typeface="Calibri"/>
                          <a:ea typeface="Times New Roman"/>
                          <a:cs typeface="Calibri"/>
                        </a:rPr>
                        <a:t>60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4</a:t>
                      </a:r>
                      <a:r>
                        <a:rPr lang="en-US" sz="1100" spc="-10" dirty="0">
                          <a:effectLst/>
                          <a:latin typeface="Calibri"/>
                          <a:ea typeface="Times New Roman"/>
                          <a:cs typeface="Calibri"/>
                        </a:rPr>
                        <a:t>00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a:t>
                      </a:r>
                      <a:r>
                        <a:rPr lang="en-US" sz="1100" spc="-10" dirty="0">
                          <a:effectLst/>
                          <a:latin typeface="Calibri"/>
                          <a:ea typeface="Times New Roman"/>
                          <a:cs typeface="Calibri"/>
                        </a:rPr>
                        <a:t>2</a:t>
                      </a:r>
                      <a:r>
                        <a:rPr lang="en-US" sz="1100" dirty="0">
                          <a:effectLst/>
                          <a:latin typeface="Calibri"/>
                          <a:ea typeface="Times New Roman"/>
                          <a:cs typeface="Calibri"/>
                        </a:rPr>
                        <a:t>1,</a:t>
                      </a:r>
                      <a:r>
                        <a:rPr lang="en-US" sz="1100" spc="-10" dirty="0">
                          <a:effectLst/>
                          <a:latin typeface="Calibri"/>
                          <a:ea typeface="Times New Roman"/>
                          <a:cs typeface="Calibri"/>
                        </a:rPr>
                        <a:t>8</a:t>
                      </a:r>
                      <a:r>
                        <a:rPr lang="en-US" sz="1100" dirty="0">
                          <a:effectLst/>
                          <a:latin typeface="Calibri"/>
                          <a:ea typeface="Times New Roman"/>
                          <a:cs typeface="Calibri"/>
                        </a:rPr>
                        <a:t>00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2865" marR="0" eaLnBrk="0" hangingPunct="0">
                        <a:lnSpc>
                          <a:spcPts val="1335"/>
                        </a:lnSpc>
                        <a:spcBef>
                          <a:spcPts val="0"/>
                        </a:spcBef>
                        <a:spcAft>
                          <a:spcPts val="0"/>
                        </a:spcAft>
                      </a:pPr>
                      <a:r>
                        <a:rPr lang="en-US" sz="1100" dirty="0">
                          <a:effectLst/>
                          <a:latin typeface="Calibri"/>
                          <a:ea typeface="Times New Roman"/>
                          <a:cs typeface="Calibri"/>
                        </a:rPr>
                        <a:t>$</a:t>
                      </a:r>
                      <a:r>
                        <a:rPr lang="en-US" sz="1100" spc="5" dirty="0">
                          <a:effectLst/>
                          <a:latin typeface="Calibri"/>
                          <a:ea typeface="Times New Roman"/>
                          <a:cs typeface="Calibri"/>
                        </a:rPr>
                        <a:t> </a:t>
                      </a:r>
                      <a:r>
                        <a:rPr lang="en-US" sz="1100" dirty="0">
                          <a:effectLst/>
                          <a:latin typeface="Calibri"/>
                          <a:ea typeface="Times New Roman"/>
                          <a:cs typeface="Calibri"/>
                        </a:rPr>
                        <a:t>-</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00727">
                <a:tc>
                  <a:txBody>
                    <a:bodyPr/>
                    <a:lstStyle/>
                    <a:p>
                      <a:pPr marL="64770" marR="0" eaLnBrk="0" hangingPunct="0">
                        <a:lnSpc>
                          <a:spcPct val="115000"/>
                        </a:lnSpc>
                        <a:spcBef>
                          <a:spcPts val="0"/>
                        </a:spcBef>
                        <a:spcAft>
                          <a:spcPts val="0"/>
                        </a:spcAft>
                      </a:pPr>
                      <a:r>
                        <a:rPr lang="en-US" sz="1100" spc="5" dirty="0">
                          <a:effectLst/>
                          <a:latin typeface="Calibri"/>
                          <a:ea typeface="Times New Roman"/>
                          <a:cs typeface="Calibri"/>
                        </a:rPr>
                        <a:t>P</a:t>
                      </a:r>
                      <a:r>
                        <a:rPr lang="en-US" sz="1100" spc="-5" dirty="0">
                          <a:effectLst/>
                          <a:latin typeface="Calibri"/>
                          <a:ea typeface="Times New Roman"/>
                          <a:cs typeface="Calibri"/>
                        </a:rPr>
                        <a:t>r</a:t>
                      </a:r>
                      <a:r>
                        <a:rPr lang="en-US" sz="1100" spc="5" dirty="0">
                          <a:effectLst/>
                          <a:latin typeface="Calibri"/>
                          <a:ea typeface="Times New Roman"/>
                          <a:cs typeface="Calibri"/>
                        </a:rPr>
                        <a:t>o</a:t>
                      </a:r>
                      <a:r>
                        <a:rPr lang="en-US" sz="1100" spc="-15" dirty="0">
                          <a:effectLst/>
                          <a:latin typeface="Calibri"/>
                          <a:ea typeface="Times New Roman"/>
                          <a:cs typeface="Calibri"/>
                        </a:rPr>
                        <a:t>j</a:t>
                      </a:r>
                      <a:r>
                        <a:rPr lang="en-US" sz="1100" dirty="0">
                          <a:effectLst/>
                          <a:latin typeface="Calibri"/>
                          <a:ea typeface="Times New Roman"/>
                          <a:cs typeface="Calibri"/>
                        </a:rPr>
                        <a:t>ect</a:t>
                      </a:r>
                      <a:r>
                        <a:rPr lang="en-US" sz="1100" spc="-10" dirty="0">
                          <a:effectLst/>
                          <a:latin typeface="Calibri"/>
                          <a:ea typeface="Times New Roman"/>
                          <a:cs typeface="Calibri"/>
                        </a:rPr>
                        <a:t> </a:t>
                      </a:r>
                      <a:r>
                        <a:rPr lang="en-US" sz="1100" dirty="0">
                          <a:effectLst/>
                          <a:latin typeface="Calibri"/>
                          <a:ea typeface="Times New Roman"/>
                          <a:cs typeface="Calibri"/>
                        </a:rPr>
                        <a:t>D</a:t>
                      </a:r>
                      <a:r>
                        <a:rPr lang="en-US" sz="1100" spc="-5" dirty="0">
                          <a:effectLst/>
                          <a:latin typeface="Calibri"/>
                          <a:ea typeface="Times New Roman"/>
                          <a:cs typeface="Calibri"/>
                        </a:rPr>
                        <a:t>i</a:t>
                      </a:r>
                      <a:r>
                        <a:rPr lang="en-US" sz="1100" spc="-15" dirty="0">
                          <a:effectLst/>
                          <a:latin typeface="Calibri"/>
                          <a:ea typeface="Times New Roman"/>
                          <a:cs typeface="Calibri"/>
                        </a:rPr>
                        <a:t>r</a:t>
                      </a:r>
                      <a:r>
                        <a:rPr lang="en-US" sz="1100" dirty="0">
                          <a:effectLst/>
                          <a:latin typeface="Calibri"/>
                          <a:ea typeface="Times New Roman"/>
                          <a:cs typeface="Calibri"/>
                        </a:rPr>
                        <a:t>ec</a:t>
                      </a:r>
                      <a:r>
                        <a:rPr lang="en-US" sz="1100" spc="-10" dirty="0">
                          <a:effectLst/>
                          <a:latin typeface="Calibri"/>
                          <a:ea typeface="Times New Roman"/>
                          <a:cs typeface="Calibri"/>
                        </a:rPr>
                        <a:t>t</a:t>
                      </a:r>
                      <a:r>
                        <a:rPr lang="en-US" sz="1100" spc="5" dirty="0">
                          <a:effectLst/>
                          <a:latin typeface="Calibri"/>
                          <a:ea typeface="Times New Roman"/>
                          <a:cs typeface="Calibri"/>
                        </a:rPr>
                        <a:t>o</a:t>
                      </a:r>
                      <a:r>
                        <a:rPr lang="en-US" sz="1100" spc="-5" dirty="0">
                          <a:effectLst/>
                          <a:latin typeface="Calibri"/>
                          <a:ea typeface="Times New Roman"/>
                          <a:cs typeface="Calibri"/>
                        </a:rPr>
                        <a:t>r</a:t>
                      </a:r>
                      <a:r>
                        <a:rPr lang="en-US" sz="1100" dirty="0">
                          <a:effectLst/>
                          <a:latin typeface="Calibri"/>
                          <a:ea typeface="Times New Roman"/>
                          <a:cs typeface="Calibri"/>
                        </a:rPr>
                        <a:t>s</a:t>
                      </a:r>
                      <a:r>
                        <a:rPr lang="en-US" sz="1100" spc="-10" dirty="0">
                          <a:effectLst/>
                          <a:latin typeface="Calibri"/>
                          <a:ea typeface="Times New Roman"/>
                          <a:cs typeface="Calibri"/>
                        </a:rPr>
                        <a:t> </a:t>
                      </a:r>
                      <a:r>
                        <a:rPr lang="en-US" sz="1100" dirty="0">
                          <a:effectLst/>
                          <a:latin typeface="Calibri"/>
                          <a:ea typeface="Times New Roman"/>
                          <a:cs typeface="Calibri"/>
                        </a:rPr>
                        <a:t>M</a:t>
                      </a:r>
                      <a:r>
                        <a:rPr lang="en-US" sz="1100" spc="-10" dirty="0">
                          <a:effectLst/>
                          <a:latin typeface="Calibri"/>
                          <a:ea typeface="Times New Roman"/>
                          <a:cs typeface="Calibri"/>
                        </a:rPr>
                        <a:t>e</a:t>
                      </a:r>
                      <a:r>
                        <a:rPr lang="en-US" sz="1100" dirty="0">
                          <a:effectLst/>
                          <a:latin typeface="Calibri"/>
                          <a:ea typeface="Times New Roman"/>
                          <a:cs typeface="Calibri"/>
                        </a:rPr>
                        <a:t>et</a:t>
                      </a:r>
                      <a:r>
                        <a:rPr lang="en-US" sz="1100" spc="-5" dirty="0">
                          <a:effectLst/>
                          <a:latin typeface="Calibri"/>
                          <a:ea typeface="Times New Roman"/>
                          <a:cs typeface="Calibri"/>
                        </a:rPr>
                        <a:t>in</a:t>
                      </a:r>
                      <a:r>
                        <a:rPr lang="en-US" sz="1100" dirty="0">
                          <a:effectLst/>
                          <a:latin typeface="Calibri"/>
                          <a:ea typeface="Times New Roman"/>
                          <a:cs typeface="Calibri"/>
                        </a:rPr>
                        <a:t>g</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ct val="115000"/>
                        </a:lnSpc>
                        <a:spcBef>
                          <a:spcPts val="0"/>
                        </a:spcBef>
                        <a:spcAft>
                          <a:spcPts val="0"/>
                        </a:spcAft>
                      </a:pPr>
                      <a:r>
                        <a:rPr lang="en-US" sz="1100" dirty="0">
                          <a:effectLst/>
                          <a:latin typeface="Calibri"/>
                          <a:ea typeface="Times New Roman"/>
                          <a:cs typeface="Calibri"/>
                        </a:rPr>
                        <a:t>$1</a:t>
                      </a:r>
                      <a:r>
                        <a:rPr lang="en-US" sz="1100" spc="-15" dirty="0">
                          <a:effectLst/>
                          <a:latin typeface="Calibri"/>
                          <a:ea typeface="Times New Roman"/>
                          <a:cs typeface="Calibri"/>
                        </a:rPr>
                        <a:t>,</a:t>
                      </a:r>
                      <a:r>
                        <a:rPr lang="en-US" sz="1100" dirty="0">
                          <a:effectLst/>
                          <a:latin typeface="Calibri"/>
                          <a:ea typeface="Times New Roman"/>
                          <a:cs typeface="Calibri"/>
                        </a:rPr>
                        <a:t>4</a:t>
                      </a:r>
                      <a:r>
                        <a:rPr lang="en-US" sz="1100" spc="-10" dirty="0">
                          <a:effectLst/>
                          <a:latin typeface="Calibri"/>
                          <a:ea typeface="Times New Roman"/>
                          <a:cs typeface="Calibri"/>
                        </a:rPr>
                        <a:t>2</a:t>
                      </a:r>
                      <a:r>
                        <a:rPr lang="en-US" sz="1100" dirty="0">
                          <a:effectLst/>
                          <a:latin typeface="Calibri"/>
                          <a:ea typeface="Times New Roman"/>
                          <a:cs typeface="Calibri"/>
                        </a:rPr>
                        <a:t>0</a:t>
                      </a:r>
                      <a:r>
                        <a:rPr lang="en-US" sz="1100" spc="-5" dirty="0">
                          <a:effectLst/>
                          <a:latin typeface="Calibri"/>
                          <a:ea typeface="Times New Roman"/>
                          <a:cs typeface="Calibri"/>
                        </a:rPr>
                        <a:t>.</a:t>
                      </a:r>
                      <a:r>
                        <a:rPr lang="en-US" sz="1100" spc="-10" dirty="0">
                          <a:effectLst/>
                          <a:latin typeface="Calibri"/>
                          <a:ea typeface="Times New Roman"/>
                          <a:cs typeface="Calibri"/>
                        </a:rPr>
                        <a:t>0</a:t>
                      </a:r>
                      <a:r>
                        <a:rPr lang="en-US" sz="1100" dirty="0">
                          <a:effectLst/>
                          <a:latin typeface="Calibri"/>
                          <a:ea typeface="Times New Roman"/>
                          <a:cs typeface="Calibri"/>
                        </a:rPr>
                        <a:t>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ct val="115000"/>
                        </a:lnSpc>
                        <a:spcBef>
                          <a:spcPts val="0"/>
                        </a:spcBef>
                        <a:spcAft>
                          <a:spcPts val="0"/>
                        </a:spcAft>
                      </a:pPr>
                      <a:r>
                        <a:rPr lang="en-US" sz="1100" dirty="0">
                          <a:effectLst/>
                          <a:latin typeface="Calibri"/>
                          <a:ea typeface="Times New Roman"/>
                          <a:cs typeface="Calibri"/>
                        </a:rPr>
                        <a:t>4</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ct val="115000"/>
                        </a:lnSpc>
                        <a:spcBef>
                          <a:spcPts val="0"/>
                        </a:spcBef>
                        <a:spcAft>
                          <a:spcPts val="0"/>
                        </a:spcAft>
                      </a:pPr>
                      <a:r>
                        <a:rPr lang="en-US" sz="1100" dirty="0">
                          <a:effectLst/>
                          <a:latin typeface="Calibri"/>
                          <a:ea typeface="Times New Roman"/>
                          <a:cs typeface="Calibri"/>
                        </a:rPr>
                        <a:t>$5</a:t>
                      </a:r>
                      <a:r>
                        <a:rPr lang="en-US" sz="1100" spc="-15" dirty="0">
                          <a:effectLst/>
                          <a:latin typeface="Calibri"/>
                          <a:ea typeface="Times New Roman"/>
                          <a:cs typeface="Calibri"/>
                        </a:rPr>
                        <a:t>,</a:t>
                      </a:r>
                      <a:r>
                        <a:rPr lang="en-US" sz="1100" dirty="0">
                          <a:effectLst/>
                          <a:latin typeface="Calibri"/>
                          <a:ea typeface="Times New Roman"/>
                          <a:cs typeface="Calibri"/>
                        </a:rPr>
                        <a:t>6</a:t>
                      </a:r>
                      <a:r>
                        <a:rPr lang="en-US" sz="1100" spc="-10" dirty="0">
                          <a:effectLst/>
                          <a:latin typeface="Calibri"/>
                          <a:ea typeface="Times New Roman"/>
                          <a:cs typeface="Calibri"/>
                        </a:rPr>
                        <a:t>8</a:t>
                      </a:r>
                      <a:r>
                        <a:rPr lang="en-US" sz="1100" dirty="0">
                          <a:effectLst/>
                          <a:latin typeface="Calibri"/>
                          <a:ea typeface="Times New Roman"/>
                          <a:cs typeface="Calibri"/>
                        </a:rPr>
                        <a:t>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ct val="115000"/>
                        </a:lnSpc>
                        <a:spcBef>
                          <a:spcPts val="0"/>
                        </a:spcBef>
                        <a:spcAft>
                          <a:spcPts val="0"/>
                        </a:spcAft>
                      </a:pPr>
                      <a:r>
                        <a:rPr lang="en-US" sz="1100" dirty="0">
                          <a:effectLst/>
                          <a:latin typeface="Calibri"/>
                          <a:ea typeface="Times New Roman"/>
                          <a:cs typeface="Calibri"/>
                        </a:rPr>
                        <a:t>4</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ct val="115000"/>
                        </a:lnSpc>
                        <a:spcBef>
                          <a:spcPts val="0"/>
                        </a:spcBef>
                        <a:spcAft>
                          <a:spcPts val="0"/>
                        </a:spcAft>
                      </a:pPr>
                      <a:r>
                        <a:rPr lang="en-US" sz="1100" dirty="0">
                          <a:effectLst/>
                          <a:latin typeface="Calibri"/>
                          <a:ea typeface="Times New Roman"/>
                          <a:cs typeface="Calibri"/>
                        </a:rPr>
                        <a:t>$5</a:t>
                      </a:r>
                      <a:r>
                        <a:rPr lang="en-US" sz="1100" spc="-15" dirty="0">
                          <a:effectLst/>
                          <a:latin typeface="Calibri"/>
                          <a:ea typeface="Times New Roman"/>
                          <a:cs typeface="Calibri"/>
                        </a:rPr>
                        <a:t>,</a:t>
                      </a:r>
                      <a:r>
                        <a:rPr lang="en-US" sz="1100" dirty="0">
                          <a:effectLst/>
                          <a:latin typeface="Calibri"/>
                          <a:ea typeface="Times New Roman"/>
                          <a:cs typeface="Calibri"/>
                        </a:rPr>
                        <a:t>6</a:t>
                      </a:r>
                      <a:r>
                        <a:rPr lang="en-US" sz="1100" spc="-10" dirty="0">
                          <a:effectLst/>
                          <a:latin typeface="Calibri"/>
                          <a:ea typeface="Times New Roman"/>
                          <a:cs typeface="Calibri"/>
                        </a:rPr>
                        <a:t>8</a:t>
                      </a:r>
                      <a:r>
                        <a:rPr lang="en-US" sz="1100" dirty="0">
                          <a:effectLst/>
                          <a:latin typeface="Calibri"/>
                          <a:ea typeface="Times New Roman"/>
                          <a:cs typeface="Calibri"/>
                        </a:rPr>
                        <a:t>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ct val="115000"/>
                        </a:lnSpc>
                        <a:spcBef>
                          <a:spcPts val="0"/>
                        </a:spcBef>
                        <a:spcAft>
                          <a:spcPts val="0"/>
                        </a:spcAft>
                      </a:pPr>
                      <a:r>
                        <a:rPr lang="en-US" sz="1100" dirty="0">
                          <a:effectLst/>
                          <a:latin typeface="Calibri"/>
                          <a:ea typeface="Times New Roman"/>
                          <a:cs typeface="Calibri"/>
                        </a:rPr>
                        <a:t>4</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ct val="115000"/>
                        </a:lnSpc>
                        <a:spcBef>
                          <a:spcPts val="0"/>
                        </a:spcBef>
                        <a:spcAft>
                          <a:spcPts val="0"/>
                        </a:spcAft>
                      </a:pPr>
                      <a:r>
                        <a:rPr lang="en-US" sz="1100" dirty="0">
                          <a:effectLst/>
                          <a:latin typeface="Calibri"/>
                          <a:ea typeface="Times New Roman"/>
                          <a:cs typeface="Calibri"/>
                        </a:rPr>
                        <a:t>$5</a:t>
                      </a:r>
                      <a:r>
                        <a:rPr lang="en-US" sz="1100" spc="-15" dirty="0">
                          <a:effectLst/>
                          <a:latin typeface="Calibri"/>
                          <a:ea typeface="Times New Roman"/>
                          <a:cs typeface="Calibri"/>
                        </a:rPr>
                        <a:t>,</a:t>
                      </a:r>
                      <a:r>
                        <a:rPr lang="en-US" sz="1100" dirty="0">
                          <a:effectLst/>
                          <a:latin typeface="Calibri"/>
                          <a:ea typeface="Times New Roman"/>
                          <a:cs typeface="Calibri"/>
                        </a:rPr>
                        <a:t>6</a:t>
                      </a:r>
                      <a:r>
                        <a:rPr lang="en-US" sz="1100" spc="-10" dirty="0">
                          <a:effectLst/>
                          <a:latin typeface="Calibri"/>
                          <a:ea typeface="Times New Roman"/>
                          <a:cs typeface="Calibri"/>
                        </a:rPr>
                        <a:t>8</a:t>
                      </a:r>
                      <a:r>
                        <a:rPr lang="en-US" sz="1100" dirty="0">
                          <a:effectLst/>
                          <a:latin typeface="Calibri"/>
                          <a:ea typeface="Times New Roman"/>
                          <a:cs typeface="Calibri"/>
                        </a:rPr>
                        <a:t>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ct val="115000"/>
                        </a:lnSpc>
                        <a:spcBef>
                          <a:spcPts val="0"/>
                        </a:spcBef>
                        <a:spcAft>
                          <a:spcPts val="0"/>
                        </a:spcAft>
                      </a:pPr>
                      <a:r>
                        <a:rPr lang="en-US" sz="1100" dirty="0">
                          <a:effectLst/>
                          <a:latin typeface="Calibri"/>
                          <a:ea typeface="Times New Roman"/>
                          <a:cs typeface="Calibri"/>
                        </a:rPr>
                        <a:t>4</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ct val="115000"/>
                        </a:lnSpc>
                        <a:spcBef>
                          <a:spcPts val="0"/>
                        </a:spcBef>
                        <a:spcAft>
                          <a:spcPts val="0"/>
                        </a:spcAft>
                      </a:pPr>
                      <a:r>
                        <a:rPr lang="en-US" sz="1100" dirty="0">
                          <a:effectLst/>
                          <a:latin typeface="Calibri"/>
                          <a:ea typeface="Times New Roman"/>
                          <a:cs typeface="Calibri"/>
                        </a:rPr>
                        <a:t>$5</a:t>
                      </a:r>
                      <a:r>
                        <a:rPr lang="en-US" sz="1100" spc="-15" dirty="0">
                          <a:effectLst/>
                          <a:latin typeface="Calibri"/>
                          <a:ea typeface="Times New Roman"/>
                          <a:cs typeface="Calibri"/>
                        </a:rPr>
                        <a:t>,</a:t>
                      </a:r>
                      <a:r>
                        <a:rPr lang="en-US" sz="1100" dirty="0">
                          <a:effectLst/>
                          <a:latin typeface="Calibri"/>
                          <a:ea typeface="Times New Roman"/>
                          <a:cs typeface="Calibri"/>
                        </a:rPr>
                        <a:t>6</a:t>
                      </a:r>
                      <a:r>
                        <a:rPr lang="en-US" sz="1100" spc="-10" dirty="0">
                          <a:effectLst/>
                          <a:latin typeface="Calibri"/>
                          <a:ea typeface="Times New Roman"/>
                          <a:cs typeface="Calibri"/>
                        </a:rPr>
                        <a:t>8</a:t>
                      </a:r>
                      <a:r>
                        <a:rPr lang="en-US" sz="1100" dirty="0">
                          <a:effectLst/>
                          <a:latin typeface="Calibri"/>
                          <a:ea typeface="Times New Roman"/>
                          <a:cs typeface="Calibri"/>
                        </a:rPr>
                        <a:t>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ct val="115000"/>
                        </a:lnSpc>
                        <a:spcBef>
                          <a:spcPts val="0"/>
                        </a:spcBef>
                        <a:spcAft>
                          <a:spcPts val="0"/>
                        </a:spcAft>
                      </a:pPr>
                      <a:r>
                        <a:rPr lang="en-US" sz="1100" dirty="0">
                          <a:effectLst/>
                          <a:latin typeface="Calibri"/>
                          <a:ea typeface="Times New Roman"/>
                          <a:cs typeface="Calibri"/>
                        </a:rPr>
                        <a:t>4</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2865" marR="0" eaLnBrk="0" hangingPunct="0">
                        <a:lnSpc>
                          <a:spcPct val="115000"/>
                        </a:lnSpc>
                        <a:spcBef>
                          <a:spcPts val="0"/>
                        </a:spcBef>
                        <a:spcAft>
                          <a:spcPts val="0"/>
                        </a:spcAft>
                      </a:pPr>
                      <a:r>
                        <a:rPr lang="en-US" sz="1100" dirty="0">
                          <a:effectLst/>
                          <a:latin typeface="Calibri"/>
                          <a:ea typeface="Times New Roman"/>
                          <a:cs typeface="Calibri"/>
                        </a:rPr>
                        <a:t>$5</a:t>
                      </a:r>
                      <a:r>
                        <a:rPr lang="en-US" sz="1100" spc="-15" dirty="0">
                          <a:effectLst/>
                          <a:latin typeface="Calibri"/>
                          <a:ea typeface="Times New Roman"/>
                          <a:cs typeface="Calibri"/>
                        </a:rPr>
                        <a:t>,</a:t>
                      </a:r>
                      <a:r>
                        <a:rPr lang="en-US" sz="1100" dirty="0">
                          <a:effectLst/>
                          <a:latin typeface="Calibri"/>
                          <a:ea typeface="Times New Roman"/>
                          <a:cs typeface="Calibri"/>
                        </a:rPr>
                        <a:t>6</a:t>
                      </a:r>
                      <a:r>
                        <a:rPr lang="en-US" sz="1100" spc="-10" dirty="0">
                          <a:effectLst/>
                          <a:latin typeface="Calibri"/>
                          <a:ea typeface="Times New Roman"/>
                          <a:cs typeface="Calibri"/>
                        </a:rPr>
                        <a:t>8</a:t>
                      </a:r>
                      <a:r>
                        <a:rPr lang="en-US" sz="1100" dirty="0">
                          <a:effectLst/>
                          <a:latin typeface="Calibri"/>
                          <a:ea typeface="Times New Roman"/>
                          <a:cs typeface="Calibri"/>
                        </a:rPr>
                        <a:t>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99457">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D</a:t>
                      </a:r>
                      <a:r>
                        <a:rPr lang="en-US" sz="1100" spc="-5" dirty="0">
                          <a:effectLst/>
                          <a:latin typeface="Calibri"/>
                          <a:ea typeface="Times New Roman"/>
                          <a:cs typeface="Calibri"/>
                        </a:rPr>
                        <a:t>is</a:t>
                      </a:r>
                      <a:r>
                        <a:rPr lang="en-US" sz="1100" dirty="0">
                          <a:effectLst/>
                          <a:latin typeface="Calibri"/>
                          <a:ea typeface="Times New Roman"/>
                          <a:cs typeface="Calibri"/>
                        </a:rPr>
                        <a:t>s</a:t>
                      </a:r>
                      <a:r>
                        <a:rPr lang="en-US" sz="1100" spc="-10" dirty="0">
                          <a:effectLst/>
                          <a:latin typeface="Calibri"/>
                          <a:ea typeface="Times New Roman"/>
                          <a:cs typeface="Calibri"/>
                        </a:rPr>
                        <a:t>e</a:t>
                      </a:r>
                      <a:r>
                        <a:rPr lang="en-US" sz="1100" spc="5" dirty="0">
                          <a:effectLst/>
                          <a:latin typeface="Calibri"/>
                          <a:ea typeface="Times New Roman"/>
                          <a:cs typeface="Calibri"/>
                        </a:rPr>
                        <a:t>m</a:t>
                      </a:r>
                      <a:r>
                        <a:rPr lang="en-US" sz="1100" spc="-5" dirty="0">
                          <a:effectLst/>
                          <a:latin typeface="Calibri"/>
                          <a:ea typeface="Times New Roman"/>
                          <a:cs typeface="Calibri"/>
                        </a:rPr>
                        <a:t>ina</a:t>
                      </a:r>
                      <a:r>
                        <a:rPr lang="en-US" sz="1100" dirty="0">
                          <a:effectLst/>
                          <a:latin typeface="Calibri"/>
                          <a:ea typeface="Times New Roman"/>
                          <a:cs typeface="Calibri"/>
                        </a:rPr>
                        <a:t>t</a:t>
                      </a:r>
                      <a:r>
                        <a:rPr lang="en-US" sz="1100" spc="-15" dirty="0">
                          <a:effectLst/>
                          <a:latin typeface="Calibri"/>
                          <a:ea typeface="Times New Roman"/>
                          <a:cs typeface="Calibri"/>
                        </a:rPr>
                        <a:t>i</a:t>
                      </a:r>
                      <a:r>
                        <a:rPr lang="en-US" sz="1100" spc="5" dirty="0">
                          <a:effectLst/>
                          <a:latin typeface="Calibri"/>
                          <a:ea typeface="Times New Roman"/>
                          <a:cs typeface="Calibri"/>
                        </a:rPr>
                        <a:t>o</a:t>
                      </a:r>
                      <a:r>
                        <a:rPr lang="en-US" sz="1100" dirty="0">
                          <a:effectLst/>
                          <a:latin typeface="Calibri"/>
                          <a:ea typeface="Times New Roman"/>
                          <a:cs typeface="Calibri"/>
                        </a:rPr>
                        <a:t>n</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$1</a:t>
                      </a:r>
                      <a:r>
                        <a:rPr lang="en-US" sz="1100" spc="-15" dirty="0">
                          <a:effectLst/>
                          <a:latin typeface="Calibri"/>
                          <a:ea typeface="Times New Roman"/>
                          <a:cs typeface="Calibri"/>
                        </a:rPr>
                        <a:t>,</a:t>
                      </a:r>
                      <a:r>
                        <a:rPr lang="en-US" sz="1100" dirty="0">
                          <a:effectLst/>
                          <a:latin typeface="Calibri"/>
                          <a:ea typeface="Times New Roman"/>
                          <a:cs typeface="Calibri"/>
                        </a:rPr>
                        <a:t>6</a:t>
                      </a:r>
                      <a:r>
                        <a:rPr lang="en-US" sz="1100" spc="-10" dirty="0">
                          <a:effectLst/>
                          <a:latin typeface="Calibri"/>
                          <a:ea typeface="Times New Roman"/>
                          <a:cs typeface="Calibri"/>
                        </a:rPr>
                        <a:t>9</a:t>
                      </a:r>
                      <a:r>
                        <a:rPr lang="en-US" sz="1100" dirty="0">
                          <a:effectLst/>
                          <a:latin typeface="Calibri"/>
                          <a:ea typeface="Times New Roman"/>
                          <a:cs typeface="Calibri"/>
                        </a:rPr>
                        <a:t>0</a:t>
                      </a:r>
                      <a:r>
                        <a:rPr lang="en-US" sz="1100" spc="-5" dirty="0">
                          <a:effectLst/>
                          <a:latin typeface="Calibri"/>
                          <a:ea typeface="Times New Roman"/>
                          <a:cs typeface="Calibri"/>
                        </a:rPr>
                        <a:t>.</a:t>
                      </a:r>
                      <a:r>
                        <a:rPr lang="en-US" sz="1100" spc="-10" dirty="0">
                          <a:effectLst/>
                          <a:latin typeface="Calibri"/>
                          <a:ea typeface="Times New Roman"/>
                          <a:cs typeface="Calibri"/>
                        </a:rPr>
                        <a:t>00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a:t>
                      </a:r>
                      <a:r>
                        <a:rPr lang="en-US" sz="1100" spc="5" dirty="0">
                          <a:effectLst/>
                          <a:latin typeface="Calibri"/>
                          <a:ea typeface="Times New Roman"/>
                          <a:cs typeface="Calibri"/>
                        </a:rPr>
                        <a:t> </a:t>
                      </a:r>
                      <a:r>
                        <a:rPr lang="en-US" sz="1100" dirty="0">
                          <a:effectLst/>
                          <a:latin typeface="Calibri"/>
                          <a:ea typeface="Times New Roman"/>
                          <a:cs typeface="Calibri"/>
                        </a:rPr>
                        <a:t>-</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3</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$5</a:t>
                      </a:r>
                      <a:r>
                        <a:rPr lang="en-US" sz="1100" spc="-15" dirty="0">
                          <a:effectLst/>
                          <a:latin typeface="Calibri"/>
                          <a:ea typeface="Times New Roman"/>
                          <a:cs typeface="Calibri"/>
                        </a:rPr>
                        <a:t>,</a:t>
                      </a:r>
                      <a:r>
                        <a:rPr lang="en-US" sz="1100" dirty="0">
                          <a:effectLst/>
                          <a:latin typeface="Calibri"/>
                          <a:ea typeface="Times New Roman"/>
                          <a:cs typeface="Calibri"/>
                        </a:rPr>
                        <a:t>0</a:t>
                      </a:r>
                      <a:r>
                        <a:rPr lang="en-US" sz="1100" spc="-10" dirty="0">
                          <a:effectLst/>
                          <a:latin typeface="Calibri"/>
                          <a:ea typeface="Times New Roman"/>
                          <a:cs typeface="Calibri"/>
                        </a:rPr>
                        <a:t>7</a:t>
                      </a:r>
                      <a:r>
                        <a:rPr lang="en-US" sz="1100" dirty="0">
                          <a:effectLst/>
                          <a:latin typeface="Calibri"/>
                          <a:ea typeface="Times New Roman"/>
                          <a:cs typeface="Calibri"/>
                        </a:rPr>
                        <a:t>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3</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$5</a:t>
                      </a:r>
                      <a:r>
                        <a:rPr lang="en-US" sz="1100" spc="-15" dirty="0">
                          <a:effectLst/>
                          <a:latin typeface="Calibri"/>
                          <a:ea typeface="Times New Roman"/>
                          <a:cs typeface="Calibri"/>
                        </a:rPr>
                        <a:t>,</a:t>
                      </a:r>
                      <a:r>
                        <a:rPr lang="en-US" sz="1100" dirty="0">
                          <a:effectLst/>
                          <a:latin typeface="Calibri"/>
                          <a:ea typeface="Times New Roman"/>
                          <a:cs typeface="Calibri"/>
                        </a:rPr>
                        <a:t>0</a:t>
                      </a:r>
                      <a:r>
                        <a:rPr lang="en-US" sz="1100" spc="-10" dirty="0">
                          <a:effectLst/>
                          <a:latin typeface="Calibri"/>
                          <a:ea typeface="Times New Roman"/>
                          <a:cs typeface="Calibri"/>
                        </a:rPr>
                        <a:t>7</a:t>
                      </a:r>
                      <a:r>
                        <a:rPr lang="en-US" sz="1100" dirty="0">
                          <a:effectLst/>
                          <a:latin typeface="Calibri"/>
                          <a:ea typeface="Times New Roman"/>
                          <a:cs typeface="Calibri"/>
                        </a:rPr>
                        <a:t>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3</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$5</a:t>
                      </a:r>
                      <a:r>
                        <a:rPr lang="en-US" sz="1100" spc="-15" dirty="0">
                          <a:effectLst/>
                          <a:latin typeface="Calibri"/>
                          <a:ea typeface="Times New Roman"/>
                          <a:cs typeface="Calibri"/>
                        </a:rPr>
                        <a:t>,</a:t>
                      </a:r>
                      <a:r>
                        <a:rPr lang="en-US" sz="1100" dirty="0">
                          <a:effectLst/>
                          <a:latin typeface="Calibri"/>
                          <a:ea typeface="Times New Roman"/>
                          <a:cs typeface="Calibri"/>
                        </a:rPr>
                        <a:t>0</a:t>
                      </a:r>
                      <a:r>
                        <a:rPr lang="en-US" sz="1100" spc="-10" dirty="0">
                          <a:effectLst/>
                          <a:latin typeface="Calibri"/>
                          <a:ea typeface="Times New Roman"/>
                          <a:cs typeface="Calibri"/>
                        </a:rPr>
                        <a:t>7</a:t>
                      </a:r>
                      <a:r>
                        <a:rPr lang="en-US" sz="1100" dirty="0">
                          <a:effectLst/>
                          <a:latin typeface="Calibri"/>
                          <a:ea typeface="Times New Roman"/>
                          <a:cs typeface="Calibri"/>
                        </a:rPr>
                        <a:t>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ts val="1335"/>
                        </a:lnSpc>
                        <a:spcBef>
                          <a:spcPts val="0"/>
                        </a:spcBef>
                        <a:spcAft>
                          <a:spcPts val="0"/>
                        </a:spcAft>
                      </a:pPr>
                      <a:r>
                        <a:rPr lang="en-US" sz="1100" dirty="0">
                          <a:effectLst/>
                          <a:latin typeface="Calibri"/>
                          <a:ea typeface="Times New Roman"/>
                          <a:cs typeface="Calibri"/>
                        </a:rPr>
                        <a:t>6</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2865" marR="0" eaLnBrk="0" hangingPunct="0">
                        <a:lnSpc>
                          <a:spcPts val="1335"/>
                        </a:lnSpc>
                        <a:spcBef>
                          <a:spcPts val="0"/>
                        </a:spcBef>
                        <a:spcAft>
                          <a:spcPts val="0"/>
                        </a:spcAft>
                      </a:pPr>
                      <a:r>
                        <a:rPr lang="en-US" sz="1100" dirty="0">
                          <a:effectLst/>
                          <a:latin typeface="Calibri"/>
                          <a:ea typeface="Times New Roman"/>
                          <a:cs typeface="Calibri"/>
                        </a:rPr>
                        <a:t>$</a:t>
                      </a:r>
                      <a:r>
                        <a:rPr lang="en-US" sz="1100" spc="-10" dirty="0">
                          <a:effectLst/>
                          <a:latin typeface="Calibri"/>
                          <a:ea typeface="Times New Roman"/>
                          <a:cs typeface="Calibri"/>
                        </a:rPr>
                        <a:t>1</a:t>
                      </a:r>
                      <a:r>
                        <a:rPr lang="en-US" sz="1100" dirty="0">
                          <a:effectLst/>
                          <a:latin typeface="Calibri"/>
                          <a:ea typeface="Times New Roman"/>
                          <a:cs typeface="Calibri"/>
                        </a:rPr>
                        <a:t>0,</a:t>
                      </a:r>
                      <a:r>
                        <a:rPr lang="en-US" sz="1100" spc="-10" dirty="0">
                          <a:effectLst/>
                          <a:latin typeface="Calibri"/>
                          <a:ea typeface="Times New Roman"/>
                          <a:cs typeface="Calibri"/>
                        </a:rPr>
                        <a:t>1</a:t>
                      </a:r>
                      <a:r>
                        <a:rPr lang="en-US" sz="1100" dirty="0">
                          <a:effectLst/>
                          <a:latin typeface="Calibri"/>
                          <a:ea typeface="Times New Roman"/>
                          <a:cs typeface="Calibri"/>
                        </a:rPr>
                        <a:t>40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00727">
                <a:tc>
                  <a:txBody>
                    <a:bodyPr/>
                    <a:lstStyle/>
                    <a:p>
                      <a:pPr marL="64770" marR="0" eaLnBrk="0" hangingPunct="0">
                        <a:lnSpc>
                          <a:spcPct val="115000"/>
                        </a:lnSpc>
                        <a:spcBef>
                          <a:spcPts val="0"/>
                        </a:spcBef>
                        <a:spcAft>
                          <a:spcPts val="0"/>
                        </a:spcAft>
                      </a:pPr>
                      <a:r>
                        <a:rPr lang="en-US" sz="1100" b="1" spc="5" dirty="0">
                          <a:effectLst/>
                          <a:latin typeface="Calibri"/>
                          <a:ea typeface="Times New Roman"/>
                          <a:cs typeface="Calibri"/>
                        </a:rPr>
                        <a:t>T</a:t>
                      </a:r>
                      <a:r>
                        <a:rPr lang="en-US" sz="1100" b="1" spc="-10" dirty="0">
                          <a:effectLst/>
                          <a:latin typeface="Calibri"/>
                          <a:ea typeface="Times New Roman"/>
                          <a:cs typeface="Calibri"/>
                        </a:rPr>
                        <a:t>o</a:t>
                      </a:r>
                      <a:r>
                        <a:rPr lang="en-US" sz="1100" b="1" dirty="0">
                          <a:effectLst/>
                          <a:latin typeface="Calibri"/>
                          <a:ea typeface="Times New Roman"/>
                          <a:cs typeface="Calibri"/>
                        </a:rPr>
                        <a:t>t</a:t>
                      </a:r>
                      <a:r>
                        <a:rPr lang="en-US" sz="1100" b="1" spc="-10" dirty="0">
                          <a:effectLst/>
                          <a:latin typeface="Calibri"/>
                          <a:ea typeface="Times New Roman"/>
                          <a:cs typeface="Calibri"/>
                        </a:rPr>
                        <a:t>a</a:t>
                      </a:r>
                      <a:r>
                        <a:rPr lang="en-US" sz="1100" b="1" dirty="0">
                          <a:effectLst/>
                          <a:latin typeface="Calibri"/>
                          <a:ea typeface="Times New Roman"/>
                          <a:cs typeface="Calibri"/>
                        </a:rPr>
                        <a:t>l</a:t>
                      </a:r>
                      <a:r>
                        <a:rPr lang="en-US" sz="1100" b="1" spc="-5" dirty="0">
                          <a:effectLst/>
                          <a:latin typeface="Calibri"/>
                          <a:ea typeface="Times New Roman"/>
                          <a:cs typeface="Calibri"/>
                        </a:rPr>
                        <a:t> </a:t>
                      </a:r>
                      <a:r>
                        <a:rPr lang="en-US" sz="1100" b="1" dirty="0">
                          <a:effectLst/>
                          <a:latin typeface="Calibri"/>
                          <a:ea typeface="Times New Roman"/>
                          <a:cs typeface="Calibri"/>
                        </a:rPr>
                        <a:t>C</a:t>
                      </a:r>
                      <a:r>
                        <a:rPr lang="en-US" sz="1100" b="1" spc="-10" dirty="0">
                          <a:effectLst/>
                          <a:latin typeface="Calibri"/>
                          <a:ea typeface="Times New Roman"/>
                          <a:cs typeface="Calibri"/>
                        </a:rPr>
                        <a:t>o</a:t>
                      </a:r>
                      <a:r>
                        <a:rPr lang="en-US" sz="1100" b="1" dirty="0">
                          <a:effectLst/>
                          <a:latin typeface="Calibri"/>
                          <a:ea typeface="Times New Roman"/>
                          <a:cs typeface="Calibri"/>
                        </a:rPr>
                        <a:t>sts</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ct val="115000"/>
                        </a:lnSpc>
                        <a:spcBef>
                          <a:spcPts val="0"/>
                        </a:spcBef>
                        <a:spcAft>
                          <a:spcPts val="0"/>
                        </a:spcAft>
                      </a:pPr>
                      <a:r>
                        <a:rPr lang="en-US" sz="1100" b="1" dirty="0">
                          <a:effectLst/>
                          <a:latin typeface="Calibri"/>
                          <a:ea typeface="Times New Roman"/>
                          <a:cs typeface="Calibri"/>
                        </a:rPr>
                        <a:t>$6</a:t>
                      </a:r>
                      <a:r>
                        <a:rPr lang="en-US" sz="1100" b="1" spc="-10" dirty="0">
                          <a:effectLst/>
                          <a:latin typeface="Calibri"/>
                          <a:ea typeface="Times New Roman"/>
                          <a:cs typeface="Calibri"/>
                        </a:rPr>
                        <a:t>,5</a:t>
                      </a:r>
                      <a:r>
                        <a:rPr lang="en-US" sz="1100" b="1" dirty="0">
                          <a:effectLst/>
                          <a:latin typeface="Calibri"/>
                          <a:ea typeface="Times New Roman"/>
                          <a:cs typeface="Calibri"/>
                        </a:rPr>
                        <a:t>52</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ct val="115000"/>
                        </a:lnSpc>
                        <a:spcBef>
                          <a:spcPts val="0"/>
                        </a:spcBef>
                        <a:spcAft>
                          <a:spcPts val="0"/>
                        </a:spcAft>
                      </a:pPr>
                      <a:r>
                        <a:rPr lang="en-US" sz="1100" b="1" dirty="0">
                          <a:effectLst/>
                          <a:latin typeface="Calibri"/>
                          <a:ea typeface="Times New Roman"/>
                          <a:cs typeface="Calibri"/>
                        </a:rPr>
                        <a:t>$</a:t>
                      </a:r>
                      <a:r>
                        <a:rPr lang="en-US" sz="1100" b="1" spc="-10" dirty="0">
                          <a:effectLst/>
                          <a:latin typeface="Calibri"/>
                          <a:ea typeface="Times New Roman"/>
                          <a:cs typeface="Calibri"/>
                        </a:rPr>
                        <a:t>1</a:t>
                      </a:r>
                      <a:r>
                        <a:rPr lang="en-US" sz="1100" b="1" dirty="0">
                          <a:effectLst/>
                          <a:latin typeface="Calibri"/>
                          <a:ea typeface="Times New Roman"/>
                          <a:cs typeface="Calibri"/>
                        </a:rPr>
                        <a:t>9</a:t>
                      </a:r>
                      <a:r>
                        <a:rPr lang="en-US" sz="1100" b="1" spc="-10" dirty="0">
                          <a:effectLst/>
                          <a:latin typeface="Calibri"/>
                          <a:ea typeface="Times New Roman"/>
                          <a:cs typeface="Calibri"/>
                        </a:rPr>
                        <a:t>,</a:t>
                      </a:r>
                      <a:r>
                        <a:rPr lang="en-US" sz="1100" b="1" dirty="0">
                          <a:effectLst/>
                          <a:latin typeface="Calibri"/>
                          <a:ea typeface="Times New Roman"/>
                          <a:cs typeface="Calibri"/>
                        </a:rPr>
                        <a:t>4</a:t>
                      </a:r>
                      <a:r>
                        <a:rPr lang="en-US" sz="1100" b="1" spc="-10" dirty="0">
                          <a:effectLst/>
                          <a:latin typeface="Calibri"/>
                          <a:ea typeface="Times New Roman"/>
                          <a:cs typeface="Calibri"/>
                        </a:rPr>
                        <a:t>7</a:t>
                      </a:r>
                      <a:r>
                        <a:rPr lang="en-US" sz="1100" b="1" dirty="0">
                          <a:effectLst/>
                          <a:latin typeface="Calibri"/>
                          <a:ea typeface="Times New Roman"/>
                          <a:cs typeface="Calibri"/>
                        </a:rPr>
                        <a:t>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ct val="115000"/>
                        </a:lnSpc>
                        <a:spcBef>
                          <a:spcPts val="0"/>
                        </a:spcBef>
                        <a:spcAft>
                          <a:spcPts val="0"/>
                        </a:spcAft>
                      </a:pPr>
                      <a:r>
                        <a:rPr lang="en-US" sz="1100" b="1" dirty="0">
                          <a:effectLst/>
                          <a:latin typeface="Calibri"/>
                          <a:ea typeface="Times New Roman"/>
                          <a:cs typeface="Calibri"/>
                        </a:rPr>
                        <a:t>$</a:t>
                      </a:r>
                      <a:r>
                        <a:rPr lang="en-US" sz="1100" b="1" spc="-10" dirty="0">
                          <a:effectLst/>
                          <a:latin typeface="Calibri"/>
                          <a:ea typeface="Times New Roman"/>
                          <a:cs typeface="Calibri"/>
                        </a:rPr>
                        <a:t>4</a:t>
                      </a:r>
                      <a:r>
                        <a:rPr lang="en-US" sz="1100" b="1" dirty="0">
                          <a:effectLst/>
                          <a:latin typeface="Calibri"/>
                          <a:ea typeface="Times New Roman"/>
                          <a:cs typeface="Calibri"/>
                        </a:rPr>
                        <a:t>1</a:t>
                      </a:r>
                      <a:r>
                        <a:rPr lang="en-US" sz="1100" b="1" spc="-10" dirty="0">
                          <a:effectLst/>
                          <a:latin typeface="Calibri"/>
                          <a:ea typeface="Times New Roman"/>
                          <a:cs typeface="Calibri"/>
                        </a:rPr>
                        <a:t>,</a:t>
                      </a:r>
                      <a:r>
                        <a:rPr lang="en-US" sz="1100" b="1" dirty="0">
                          <a:effectLst/>
                          <a:latin typeface="Calibri"/>
                          <a:ea typeface="Times New Roman"/>
                          <a:cs typeface="Calibri"/>
                        </a:rPr>
                        <a:t>2</a:t>
                      </a:r>
                      <a:r>
                        <a:rPr lang="en-US" sz="1100" b="1" spc="-10" dirty="0">
                          <a:effectLst/>
                          <a:latin typeface="Calibri"/>
                          <a:ea typeface="Times New Roman"/>
                          <a:cs typeface="Calibri"/>
                        </a:rPr>
                        <a:t>7</a:t>
                      </a:r>
                      <a:r>
                        <a:rPr lang="en-US" sz="1100" b="1" dirty="0">
                          <a:effectLst/>
                          <a:latin typeface="Calibri"/>
                          <a:ea typeface="Times New Roman"/>
                          <a:cs typeface="Calibri"/>
                        </a:rPr>
                        <a:t>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4770" marR="0" eaLnBrk="0" hangingPunct="0">
                        <a:lnSpc>
                          <a:spcPct val="115000"/>
                        </a:lnSpc>
                        <a:spcBef>
                          <a:spcPts val="0"/>
                        </a:spcBef>
                        <a:spcAft>
                          <a:spcPts val="0"/>
                        </a:spcAft>
                      </a:pPr>
                      <a:r>
                        <a:rPr lang="en-US" sz="1100" b="1" dirty="0">
                          <a:effectLst/>
                          <a:latin typeface="Calibri"/>
                          <a:ea typeface="Times New Roman"/>
                          <a:cs typeface="Calibri"/>
                        </a:rPr>
                        <a:t>$</a:t>
                      </a:r>
                      <a:r>
                        <a:rPr lang="en-US" sz="1100" b="1" spc="-10" dirty="0">
                          <a:effectLst/>
                          <a:latin typeface="Calibri"/>
                          <a:ea typeface="Times New Roman"/>
                          <a:cs typeface="Calibri"/>
                        </a:rPr>
                        <a:t>3</a:t>
                      </a:r>
                      <a:r>
                        <a:rPr lang="en-US" sz="1100" b="1" dirty="0">
                          <a:effectLst/>
                          <a:latin typeface="Calibri"/>
                          <a:ea typeface="Times New Roman"/>
                          <a:cs typeface="Calibri"/>
                        </a:rPr>
                        <a:t>6</a:t>
                      </a:r>
                      <a:r>
                        <a:rPr lang="en-US" sz="1100" b="1" spc="-10" dirty="0">
                          <a:effectLst/>
                          <a:latin typeface="Calibri"/>
                          <a:ea typeface="Times New Roman"/>
                          <a:cs typeface="Calibri"/>
                        </a:rPr>
                        <a:t>,</a:t>
                      </a:r>
                      <a:r>
                        <a:rPr lang="en-US" sz="1100" b="1" dirty="0">
                          <a:effectLst/>
                          <a:latin typeface="Calibri"/>
                          <a:ea typeface="Times New Roman"/>
                          <a:cs typeface="Calibri"/>
                        </a:rPr>
                        <a:t>9</a:t>
                      </a:r>
                      <a:r>
                        <a:rPr lang="en-US" sz="1100" b="1" spc="-10" dirty="0">
                          <a:effectLst/>
                          <a:latin typeface="Calibri"/>
                          <a:ea typeface="Times New Roman"/>
                          <a:cs typeface="Calibri"/>
                        </a:rPr>
                        <a:t>1</a:t>
                      </a:r>
                      <a:r>
                        <a:rPr lang="en-US" sz="1100" b="1" dirty="0">
                          <a:effectLst/>
                          <a:latin typeface="Calibri"/>
                          <a:ea typeface="Times New Roman"/>
                          <a:cs typeface="Calibri"/>
                        </a:rPr>
                        <a:t>0</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effectLst/>
                          <a:latin typeface="Times New Roman"/>
                          <a:ea typeface="Times New Roman"/>
                        </a:rPr>
                        <a:t> </a:t>
                      </a: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2865" marR="0" eaLnBrk="0" hangingPunct="0">
                        <a:lnSpc>
                          <a:spcPct val="115000"/>
                        </a:lnSpc>
                        <a:spcBef>
                          <a:spcPts val="0"/>
                        </a:spcBef>
                        <a:spcAft>
                          <a:spcPts val="0"/>
                        </a:spcAft>
                      </a:pPr>
                      <a:r>
                        <a:rPr lang="en-US" sz="1100" b="1" dirty="0">
                          <a:effectLst/>
                          <a:latin typeface="Calibri"/>
                          <a:ea typeface="Times New Roman"/>
                          <a:cs typeface="Calibri"/>
                        </a:rPr>
                        <a:t>$</a:t>
                      </a:r>
                      <a:r>
                        <a:rPr lang="en-US" sz="1100" b="1" spc="-10" dirty="0">
                          <a:effectLst/>
                          <a:latin typeface="Calibri"/>
                          <a:ea typeface="Times New Roman"/>
                          <a:cs typeface="Calibri"/>
                        </a:rPr>
                        <a:t>1</a:t>
                      </a:r>
                      <a:r>
                        <a:rPr lang="en-US" sz="1100" b="1" dirty="0">
                          <a:effectLst/>
                          <a:latin typeface="Calibri"/>
                          <a:ea typeface="Times New Roman"/>
                          <a:cs typeface="Calibri"/>
                        </a:rPr>
                        <a:t>6</a:t>
                      </a:r>
                      <a:r>
                        <a:rPr lang="en-US" sz="1100" b="1" spc="-10" dirty="0">
                          <a:effectLst/>
                          <a:latin typeface="Calibri"/>
                          <a:ea typeface="Times New Roman"/>
                          <a:cs typeface="Calibri"/>
                        </a:rPr>
                        <a:t>,</a:t>
                      </a:r>
                      <a:r>
                        <a:rPr lang="en-US" sz="1100" b="1" dirty="0">
                          <a:effectLst/>
                          <a:latin typeface="Calibri"/>
                          <a:ea typeface="Times New Roman"/>
                          <a:cs typeface="Calibri"/>
                        </a:rPr>
                        <a:t>6</a:t>
                      </a:r>
                      <a:r>
                        <a:rPr lang="en-US" sz="1100" b="1" spc="-10" dirty="0">
                          <a:effectLst/>
                          <a:latin typeface="Calibri"/>
                          <a:ea typeface="Times New Roman"/>
                          <a:cs typeface="Calibri"/>
                        </a:rPr>
                        <a:t>9</a:t>
                      </a:r>
                      <a:r>
                        <a:rPr lang="en-US" sz="1100" b="1" dirty="0">
                          <a:effectLst/>
                          <a:latin typeface="Calibri"/>
                          <a:ea typeface="Times New Roman"/>
                          <a:cs typeface="Calibri"/>
                        </a:rPr>
                        <a:t>2</a:t>
                      </a:r>
                      <a:endParaRPr lang="en-US" sz="1200" dirty="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7" name="TextBox 6">
            <a:extLst>
              <a:ext uri="{FF2B5EF4-FFF2-40B4-BE49-F238E27FC236}">
                <a16:creationId xmlns:a16="http://schemas.microsoft.com/office/drawing/2014/main" id="{2D6AC654-62DB-DF0E-03C7-8850FFC85BCE}"/>
              </a:ext>
            </a:extLst>
          </p:cNvPr>
          <p:cNvSpPr txBox="1"/>
          <p:nvPr/>
        </p:nvSpPr>
        <p:spPr>
          <a:xfrm>
            <a:off x="269875" y="2173189"/>
            <a:ext cx="3768725" cy="1323439"/>
          </a:xfrm>
          <a:prstGeom prst="rect">
            <a:avLst/>
          </a:prstGeom>
          <a:noFill/>
        </p:spPr>
        <p:txBody>
          <a:bodyPr wrap="square" rtlCol="0">
            <a:spAutoFit/>
          </a:bodyPr>
          <a:lstStyle/>
          <a:p>
            <a:r>
              <a:rPr lang="en-US" altLang="en-US" sz="1000" dirty="0">
                <a:latin typeface="Arial" panose="020B0604020202020204" pitchFamily="34" charset="0"/>
                <a:ea typeface="Times New Roman" panose="02020603050405020304" pitchFamily="18" charset="0"/>
                <a:cs typeface="Calibri" panose="020F0502020204030204" pitchFamily="34" charset="0"/>
              </a:rPr>
              <a:t>Four types of travel by Applicant X staff are included as federal costs for this line item. First is travel to meet with our Local Educational Agency (LEA) partner, ABC Public Schools (ABC). This includes Applicant X staff’s travel to visit and observe ABC classrooms. Second is trainers’ travel to preschool and kindergarten classrooms for individual coaching sessions. These first two types of travel are budgeted at $54.50 ($.545 per mile at 100 miles) per trip.</a:t>
            </a:r>
          </a:p>
        </p:txBody>
      </p:sp>
      <p:sp>
        <p:nvSpPr>
          <p:cNvPr id="8" name="TextBox 7">
            <a:extLst>
              <a:ext uri="{FF2B5EF4-FFF2-40B4-BE49-F238E27FC236}">
                <a16:creationId xmlns:a16="http://schemas.microsoft.com/office/drawing/2014/main" id="{B76189D5-1E72-21ED-FAAC-254EFE35580B}"/>
              </a:ext>
            </a:extLst>
          </p:cNvPr>
          <p:cNvSpPr txBox="1"/>
          <p:nvPr/>
        </p:nvSpPr>
        <p:spPr>
          <a:xfrm>
            <a:off x="4047067" y="2170367"/>
            <a:ext cx="5105400" cy="1323439"/>
          </a:xfrm>
          <a:prstGeom prst="rect">
            <a:avLst/>
          </a:prstGeom>
          <a:noFill/>
        </p:spPr>
        <p:txBody>
          <a:bodyPr wrap="square" rtlCol="0">
            <a:spAutoFit/>
          </a:bodyPr>
          <a:lstStyle/>
          <a:p>
            <a:r>
              <a:rPr lang="en-US" altLang="en-US" sz="1000" dirty="0">
                <a:latin typeface="Arial" panose="020B0604020202020204" pitchFamily="34" charset="0"/>
                <a:ea typeface="Times New Roman" panose="02020603050405020304" pitchFamily="18" charset="0"/>
                <a:cs typeface="Calibri" panose="020F0502020204030204" pitchFamily="34" charset="0"/>
              </a:rPr>
              <a:t>Long-distance travel includes yearly travel for four project personnel to attend the two-day EIR grantee meeting in Washington, D.C. &amp; dissemination travel to attend research conferences to present ongoing work and findings from the project. For dissemination, three project staff are budgeted to attend one conference in Years 2, 3, and 4. In Year 5, three staff are budgeted to attend two conferences. All long-distance travel is budgeted at $250/night for hotel; airfare $600; parking $22/day; per diem $40/day; $54.5 for mileage to and from airport at $.545/mile; &amp; $100 for taxi. Project director’s meeting travel is budgeted for 2 days and dissemination travel is budgeted for 3 days.</a:t>
            </a:r>
            <a:endParaRPr lang="en-US" altLang="en-US" sz="1000" dirty="0">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38792025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6C5D96-1F24-8C67-E481-13C8D68DF272}"/>
              </a:ext>
            </a:extLst>
          </p:cNvPr>
          <p:cNvSpPr>
            <a:spLocks noGrp="1"/>
          </p:cNvSpPr>
          <p:nvPr>
            <p:ph type="title"/>
          </p:nvPr>
        </p:nvSpPr>
        <p:spPr>
          <a:xfrm>
            <a:off x="457200" y="1036638"/>
            <a:ext cx="8229600" cy="563562"/>
          </a:xfrm>
        </p:spPr>
        <p:txBody>
          <a:bodyPr/>
          <a:lstStyle/>
          <a:p>
            <a:pPr algn="ctr" eaLnBrk="1" hangingPunct="1">
              <a:defRPr/>
            </a:pPr>
            <a:r>
              <a:rPr lang="en-US" sz="3200" dirty="0">
                <a:solidFill>
                  <a:schemeClr val="bg1"/>
                </a:solidFill>
                <a:latin typeface="+mj-lt"/>
                <a:cs typeface="Arial" panose="020B0604020202020204" pitchFamily="34" charset="0"/>
              </a:rPr>
              <a:t>Preparing your Budget Narrative</a:t>
            </a:r>
          </a:p>
        </p:txBody>
      </p:sp>
      <p:sp>
        <p:nvSpPr>
          <p:cNvPr id="3" name="Content Placeholder 2">
            <a:extLst>
              <a:ext uri="{FF2B5EF4-FFF2-40B4-BE49-F238E27FC236}">
                <a16:creationId xmlns:a16="http://schemas.microsoft.com/office/drawing/2014/main" id="{22B90CB9-9A35-EEAD-F6A5-F8C7DB3B364A}"/>
              </a:ext>
            </a:extLst>
          </p:cNvPr>
          <p:cNvSpPr>
            <a:spLocks noGrp="1"/>
          </p:cNvSpPr>
          <p:nvPr>
            <p:ph idx="1"/>
          </p:nvPr>
        </p:nvSpPr>
        <p:spPr>
          <a:xfrm>
            <a:off x="457200" y="2713037"/>
            <a:ext cx="8229600" cy="3230563"/>
          </a:xfrm>
        </p:spPr>
        <p:txBody>
          <a:bodyPr/>
          <a:lstStyle/>
          <a:p>
            <a:pPr marL="228600" indent="0" eaLnBrk="1" hangingPunct="1">
              <a:buFont typeface="+mj-lt"/>
              <a:buNone/>
              <a:defRPr/>
            </a:pPr>
            <a:r>
              <a:rPr lang="en-US" sz="2100" dirty="0">
                <a:latin typeface="Arial" panose="020B0604020202020204" pitchFamily="34" charset="0"/>
                <a:cs typeface="Arial" panose="020B0604020202020204" pitchFamily="34" charset="0"/>
              </a:rPr>
              <a:t>Equipment: Equipment means tangible nonexpendable personal property including exempt property charged directly to the award having a useful life of more than one year and an acquisition cost threshold of $5,000 or more per unit, unless your organization sets that cost threshold at a lower level.</a:t>
            </a:r>
          </a:p>
          <a:p>
            <a:pPr marL="685800" indent="-457200" eaLnBrk="1" hangingPunct="1">
              <a:buClr>
                <a:srgbClr val="0070C0"/>
              </a:buClr>
              <a:buFont typeface="Arial" panose="020B0604020202020204" pitchFamily="34" charset="0"/>
              <a:buChar char="•"/>
              <a:defRPr/>
            </a:pPr>
            <a:r>
              <a:rPr lang="en-US" sz="2100" dirty="0">
                <a:latin typeface="Arial" panose="020B0604020202020204" pitchFamily="34" charset="0"/>
                <a:cs typeface="Arial" panose="020B0604020202020204" pitchFamily="34" charset="0"/>
              </a:rPr>
              <a:t>The amount of equipment that is being purchased.</a:t>
            </a:r>
          </a:p>
          <a:p>
            <a:pPr marL="685800" indent="-457200" eaLnBrk="1" hangingPunct="1">
              <a:buClr>
                <a:srgbClr val="0070C0"/>
              </a:buClr>
              <a:buFont typeface="Arial" panose="020B0604020202020204" pitchFamily="34" charset="0"/>
              <a:buChar char="•"/>
              <a:defRPr/>
            </a:pPr>
            <a:r>
              <a:rPr lang="en-US" sz="2100" dirty="0">
                <a:latin typeface="Arial" panose="020B0604020202020204" pitchFamily="34" charset="0"/>
                <a:cs typeface="Arial" panose="020B0604020202020204" pitchFamily="34" charset="0"/>
              </a:rPr>
              <a:t>Cost per unit.</a:t>
            </a:r>
          </a:p>
          <a:p>
            <a:pPr marL="685800" indent="-457200" eaLnBrk="1" hangingPunct="1">
              <a:buClr>
                <a:srgbClr val="0070C0"/>
              </a:buClr>
              <a:buFont typeface="Arial" panose="020B0604020202020204" pitchFamily="34" charset="0"/>
              <a:buChar char="•"/>
              <a:defRPr/>
            </a:pPr>
            <a:r>
              <a:rPr lang="en-US" sz="2100" dirty="0">
                <a:latin typeface="Arial" panose="020B0604020202020204" pitchFamily="34" charset="0"/>
                <a:cs typeface="Arial" panose="020B0604020202020204" pitchFamily="34" charset="0"/>
              </a:rPr>
              <a:t>Justification of purchases that links to the project narrative.</a:t>
            </a:r>
          </a:p>
          <a:p>
            <a:pPr marL="228600" indent="0" eaLnBrk="1" hangingPunct="1">
              <a:buFont typeface="+mj-lt"/>
              <a:buNone/>
              <a:defRPr/>
            </a:pPr>
            <a:endParaRPr lang="en-US" b="1" dirty="0"/>
          </a:p>
          <a:p>
            <a:pPr marL="228600" indent="0" eaLnBrk="1" hangingPunct="1">
              <a:buFont typeface="+mj-lt"/>
              <a:buNone/>
              <a:defRPr/>
            </a:pPr>
            <a:endParaRPr lang="en-US" sz="2800" dirty="0"/>
          </a:p>
          <a:p>
            <a:pPr eaLnBrk="1" hangingPunct="1">
              <a:defRPr/>
            </a:pPr>
            <a:endParaRPr lang="en-US" dirty="0"/>
          </a:p>
          <a:p>
            <a:pPr eaLnBrk="1" hangingPunct="1">
              <a:defRPr/>
            </a:pPr>
            <a:endParaRPr lang="en-US" dirty="0"/>
          </a:p>
        </p:txBody>
      </p:sp>
      <p:sp>
        <p:nvSpPr>
          <p:cNvPr id="4" name="Text Placeholder 3">
            <a:extLst>
              <a:ext uri="{FF2B5EF4-FFF2-40B4-BE49-F238E27FC236}">
                <a16:creationId xmlns:a16="http://schemas.microsoft.com/office/drawing/2014/main" id="{E0F60184-4049-D088-506B-BACDF6BF4334}"/>
              </a:ext>
            </a:extLst>
          </p:cNvPr>
          <p:cNvSpPr>
            <a:spLocks noGrp="1"/>
          </p:cNvSpPr>
          <p:nvPr>
            <p:ph type="body" sz="quarter" idx="10"/>
          </p:nvPr>
        </p:nvSpPr>
        <p:spPr>
          <a:xfrm>
            <a:off x="457200" y="1554163"/>
            <a:ext cx="8229600" cy="503237"/>
          </a:xfrm>
        </p:spPr>
        <p:txBody>
          <a:bodyPr/>
          <a:lstStyle/>
          <a:p>
            <a:pPr algn="ctr" eaLnBrk="1" hangingPunct="1">
              <a:defRPr/>
            </a:pPr>
            <a:r>
              <a:rPr lang="en-US" b="1" dirty="0">
                <a:solidFill>
                  <a:schemeClr val="bg1"/>
                </a:solidFill>
                <a:latin typeface="+mj-lt"/>
                <a:cs typeface="Arial" panose="020B0604020202020204" pitchFamily="34" charset="0"/>
              </a:rPr>
              <a:t>Equipment</a:t>
            </a:r>
          </a:p>
        </p:txBody>
      </p:sp>
      <p:sp>
        <p:nvSpPr>
          <p:cNvPr id="5" name="TextBox 4">
            <a:extLst>
              <a:ext uri="{FF2B5EF4-FFF2-40B4-BE49-F238E27FC236}">
                <a16:creationId xmlns:a16="http://schemas.microsoft.com/office/drawing/2014/main" id="{D677ED53-EF1A-F648-5CC7-5C0FBAB2A580}"/>
              </a:ext>
            </a:extLst>
          </p:cNvPr>
          <p:cNvSpPr txBox="1"/>
          <p:nvPr/>
        </p:nvSpPr>
        <p:spPr>
          <a:xfrm>
            <a:off x="7696200" y="381000"/>
            <a:ext cx="762000" cy="523220"/>
          </a:xfrm>
          <a:prstGeom prst="rect">
            <a:avLst/>
          </a:prstGeom>
          <a:noFill/>
        </p:spPr>
        <p:txBody>
          <a:bodyPr wrap="square" rtlCol="0">
            <a:spAutoFit/>
          </a:bodyPr>
          <a:lstStyle/>
          <a:p>
            <a:pPr algn="ctr"/>
            <a:r>
              <a:rPr lang="en-US" sz="2800" dirty="0">
                <a:solidFill>
                  <a:schemeClr val="bg1"/>
                </a:solidFill>
              </a:rPr>
              <a:t>10</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OESE OIGP Documents" ma:contentTypeID="0x01010028670A239A4C7A4E9A68527307346D380300A9F02BBE4CAC1B41B7C895972CA1FD92" ma:contentTypeVersion="97" ma:contentTypeDescription="" ma:contentTypeScope="" ma:versionID="fdd573e760ccb4482f99211f4f69528a">
  <xsd:schema xmlns:xsd="http://www.w3.org/2001/XMLSchema" xmlns:xs="http://www.w3.org/2001/XMLSchema" xmlns:p="http://schemas.microsoft.com/office/2006/metadata/properties" xmlns:ns2="2a2db8c4-56ab-4882-a5d0-0fe8165c6658" targetNamespace="http://schemas.microsoft.com/office/2006/metadata/properties" ma:root="true" ma:fieldsID="22992b53f3b7dfc421b9cb92db38f583" ns2:_="">
    <xsd:import namespace="2a2db8c4-56ab-4882-a5d0-0fe8165c6658"/>
    <xsd:element name="properties">
      <xsd:complexType>
        <xsd:sequence>
          <xsd:element name="documentManagement">
            <xsd:complexType>
              <xsd:all>
                <xsd:element ref="ns2:Date_x0020_of_x0020_Approval" minOccurs="0"/>
                <xsd:element ref="ns2:m1f13d32c4c342028b39326ee260c1ca" minOccurs="0"/>
                <xsd:element ref="ns2:e48369bfb84241b2a4759ac5d306b738" minOccurs="0"/>
                <xsd:element ref="ns2:a4530805a9a34cb996739ba2e241a970" minOccurs="0"/>
                <xsd:element ref="ns2:m9ba678bb8414d77b73f31a6ff27f951" minOccurs="0"/>
                <xsd:element ref="ns2:paad1906247e4af69fbe65f2ace0923c" minOccurs="0"/>
                <xsd:element ref="ns2:TaxCatchAll" minOccurs="0"/>
                <xsd:element ref="ns2:cb2ef2bd509f47f39ea44b698c260c87" minOccurs="0"/>
                <xsd:element ref="ns2:TaxCatchAllLabel" minOccurs="0"/>
                <xsd:element ref="ns2:Approval_Status" minOccurs="0"/>
                <xsd:element ref="ns2:Approval_x0020_Comments" minOccurs="0"/>
                <xsd:element ref="ns2:Get_Approval_Button" minOccurs="0"/>
                <xsd:element ref="ns2:Archive_x0020_YN" minOccurs="0"/>
                <xsd:element ref="ns2:Get_Feedback" minOccurs="0"/>
                <xsd:element ref="ns2:Restart_x0020_Approval" minOccurs="0"/>
                <xsd:element ref="ns2:Privacy" minOccurs="0"/>
                <xsd:element ref="ns2:privacy_flow" minOccurs="0"/>
                <xsd:element ref="ns2:Approval_x0020_Status_x0020_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2db8c4-56ab-4882-a5d0-0fe8165c6658" elementFormDefault="qualified">
    <xsd:import namespace="http://schemas.microsoft.com/office/2006/documentManagement/types"/>
    <xsd:import namespace="http://schemas.microsoft.com/office/infopath/2007/PartnerControls"/>
    <xsd:element name="Date_x0020_of_x0020_Approval" ma:index="9" nillable="true" ma:displayName="Date of Publication" ma:format="DateOnly" ma:internalName="Date_x0020_of_x0020_Approval" ma:readOnly="false">
      <xsd:simpleType>
        <xsd:restriction base="dms:DateTime"/>
      </xsd:simpleType>
    </xsd:element>
    <xsd:element name="m1f13d32c4c342028b39326ee260c1ca" ma:index="13" nillable="true" ma:taxonomy="true" ma:internalName="m1f13d32c4c342028b39326ee260c1ca" ma:taxonomyFieldName="Secondary_x0020_Subject" ma:displayName="Primary Subject 2" ma:readOnly="false" ma:default="" ma:fieldId="{61f13d32-c4c3-4202-8b39-326ee260c1ca}" ma:sspId="557479ed-16e3-4c54-a34b-e226e0af443e" ma:termSetId="bf68801f-a736-4868-9b8e-dc3ec44fef84" ma:anchorId="00000000-0000-0000-0000-000000000000" ma:open="false" ma:isKeyword="false">
      <xsd:complexType>
        <xsd:sequence>
          <xsd:element ref="pc:Terms" minOccurs="0" maxOccurs="1"/>
        </xsd:sequence>
      </xsd:complexType>
    </xsd:element>
    <xsd:element name="e48369bfb84241b2a4759ac5d306b738" ma:index="15" nillable="true" ma:taxonomy="true" ma:internalName="e48369bfb84241b2a4759ac5d306b738" ma:taxonomyFieldName="Catagory" ma:displayName="Primary Subject 1" ma:readOnly="false" ma:default="" ma:fieldId="{e48369bf-b842-41b2-a475-9ac5d306b738}" ma:sspId="557479ed-16e3-4c54-a34b-e226e0af443e" ma:termSetId="bf68801f-a736-4868-9b8e-dc3ec44fef84" ma:anchorId="00000000-0000-0000-0000-000000000000" ma:open="false" ma:isKeyword="false">
      <xsd:complexType>
        <xsd:sequence>
          <xsd:element ref="pc:Terms" minOccurs="0" maxOccurs="1"/>
        </xsd:sequence>
      </xsd:complexType>
    </xsd:element>
    <xsd:element name="a4530805a9a34cb996739ba2e241a970" ma:index="17" nillable="true" ma:taxonomy="true" ma:internalName="a4530805a9a34cb996739ba2e241a970" ma:taxonomyFieldName="Document_x0020_Type" ma:displayName="Document Type" ma:readOnly="false" ma:default="" ma:fieldId="{a4530805-a9a3-4cb9-9673-9ba2e241a970}" ma:sspId="557479ed-16e3-4c54-a34b-e226e0af443e" ma:termSetId="39ac4e8d-e4c1-4f96-b421-6bcedb93d8ed" ma:anchorId="00000000-0000-0000-0000-000000000000" ma:open="false" ma:isKeyword="false">
      <xsd:complexType>
        <xsd:sequence>
          <xsd:element ref="pc:Terms" minOccurs="0" maxOccurs="1"/>
        </xsd:sequence>
      </xsd:complexType>
    </xsd:element>
    <xsd:element name="m9ba678bb8414d77b73f31a6ff27f951" ma:index="19" nillable="true" ma:taxonomy="true" ma:internalName="m9ba678bb8414d77b73f31a6ff27f951" ma:taxonomyFieldName="Fiscal_x0020_Year" ma:displayName="Fiscal Year" ma:default="" ma:fieldId="{69ba678b-b841-4d77-b73f-31a6ff27f951}" ma:sspId="557479ed-16e3-4c54-a34b-e226e0af443e" ma:termSetId="a74938b7-838d-429a-85f6-4f7993f9a919" ma:anchorId="00000000-0000-0000-0000-000000000000" ma:open="false" ma:isKeyword="false">
      <xsd:complexType>
        <xsd:sequence>
          <xsd:element ref="pc:Terms" minOccurs="0" maxOccurs="1"/>
        </xsd:sequence>
      </xsd:complexType>
    </xsd:element>
    <xsd:element name="paad1906247e4af69fbe65f2ace0923c" ma:index="21" nillable="true" ma:taxonomy="true" ma:internalName="paad1906247e4af69fbe65f2ace0923c" ma:taxonomyFieldName="Approval_x0020_Status" ma:displayName="Highest Approval Level" ma:readOnly="false" ma:default="" ma:fieldId="{9aad1906-247e-4af6-9fbe-65f2ace0923c}" ma:sspId="557479ed-16e3-4c54-a34b-e226e0af443e" ma:termSetId="907e9040-1049-41d6-9954-246cec267fd5" ma:anchorId="00000000-0000-0000-0000-000000000000" ma:open="false" ma:isKeyword="false">
      <xsd:complexType>
        <xsd:sequence>
          <xsd:element ref="pc:Terms" minOccurs="0" maxOccurs="1"/>
        </xsd:sequence>
      </xsd:complexType>
    </xsd:element>
    <xsd:element name="TaxCatchAll" ma:index="22" nillable="true" ma:displayName="Taxonomy Catch All Column" ma:hidden="true" ma:list="{b579ce35-3fb0-44dc-a56a-e4fd33d4f086}" ma:internalName="TaxCatchAll" ma:showField="CatchAllData" ma:web="6a1808cc-9a0c-42ea-97cf-ea7dbc54182b">
      <xsd:complexType>
        <xsd:complexContent>
          <xsd:extension base="dms:MultiChoiceLookup">
            <xsd:sequence>
              <xsd:element name="Value" type="dms:Lookup" maxOccurs="unbounded" minOccurs="0" nillable="true"/>
            </xsd:sequence>
          </xsd:extension>
        </xsd:complexContent>
      </xsd:complexType>
    </xsd:element>
    <xsd:element name="cb2ef2bd509f47f39ea44b698c260c87" ma:index="23" nillable="true" ma:taxonomy="true" ma:internalName="cb2ef2bd509f47f39ea44b698c260c87" ma:taxonomyFieldName="OESE_x0020_Office" ma:displayName="OESE Office" ma:fieldId="{cb2ef2bd-509f-47f3-9ea4-4b698c260c87}" ma:sspId="557479ed-16e3-4c54-a34b-e226e0af443e" ma:termSetId="2e6ce9bc-9286-4329-95f6-d0b2e2210cd9" ma:anchorId="00000000-0000-0000-0000-000000000000" ma:open="false" ma:isKeyword="false">
      <xsd:complexType>
        <xsd:sequence>
          <xsd:element ref="pc:Terms" minOccurs="0" maxOccurs="1"/>
        </xsd:sequence>
      </xsd:complexType>
    </xsd:element>
    <xsd:element name="TaxCatchAllLabel" ma:index="24" nillable="true" ma:displayName="Taxonomy Catch All Column1" ma:hidden="true" ma:list="{b579ce35-3fb0-44dc-a56a-e4fd33d4f086}" ma:internalName="TaxCatchAllLabel" ma:readOnly="true" ma:showField="CatchAllDataLabel" ma:web="6a1808cc-9a0c-42ea-97cf-ea7dbc54182b">
      <xsd:complexType>
        <xsd:complexContent>
          <xsd:extension base="dms:MultiChoiceLookup">
            <xsd:sequence>
              <xsd:element name="Value" type="dms:Lookup" maxOccurs="unbounded" minOccurs="0" nillable="true"/>
            </xsd:sequence>
          </xsd:extension>
        </xsd:complexContent>
      </xsd:complexType>
    </xsd:element>
    <xsd:element name="Approval_Status" ma:index="25" nillable="true" ma:displayName="Approval_Status" ma:default="Not Started" ma:internalName="Approval_Status">
      <xsd:simpleType>
        <xsd:restriction base="dms:Unknown">
          <xsd:enumeration value="Not Started"/>
          <xsd:enumeration value="Pending"/>
          <xsd:enumeration value="Pending Staff Review"/>
          <xsd:enumeration value="Staff Review Completed"/>
          <xsd:enumeration value="Pending Team Leader Review"/>
          <xsd:enumeration value="Team Leader Approved"/>
          <xsd:enumeration value="Team Leader Disapproved"/>
          <xsd:enumeration value="Pending Group Leader Review"/>
          <xsd:enumeration value="Group Leader Approved"/>
          <xsd:enumeration value="Group Leader Disapproved"/>
          <xsd:enumeration value="Pending Director Review"/>
          <xsd:enumeration value="Director Approved"/>
          <xsd:enumeration value="Director Disapproved"/>
          <xsd:enumeration value="Pending Approver 1 Review"/>
          <xsd:enumeration value="Approver 1 Approved"/>
          <xsd:enumeration value="Approver 1 Disapproved"/>
          <xsd:enumeration value="Pending Approver 2 Review"/>
          <xsd:enumeration value="Approver 2 Approved"/>
          <xsd:enumeration value="Approver  2 Disapproved"/>
          <xsd:enumeration value="Pending Approver 3 Review"/>
          <xsd:enumeration value="Approver 3 Approved"/>
          <xsd:enumeration value="Approver 3 Disapproved"/>
        </xsd:restriction>
      </xsd:simpleType>
    </xsd:element>
    <xsd:element name="Approval_x0020_Comments" ma:index="26" nillable="true" ma:displayName="Approval Comments" ma:internalName="Approval_x0020_Comments">
      <xsd:simpleType>
        <xsd:restriction base="dms:Note"/>
      </xsd:simpleType>
    </xsd:element>
    <xsd:element name="Get_Approval_Button" ma:index="27" nillable="true" ma:displayName="Get_Approval_Button" ma:internalName="Get_Approval_Button">
      <xsd:simpleType>
        <xsd:restriction base="dms:Text">
          <xsd:maxLength value="255"/>
        </xsd:restriction>
      </xsd:simpleType>
    </xsd:element>
    <xsd:element name="Archive_x0020_YN" ma:index="28" nillable="true" ma:displayName="Archive YN" ma:default="1" ma:internalName="Archive_x0020_YN">
      <xsd:simpleType>
        <xsd:restriction base="dms:Boolean"/>
      </xsd:simpleType>
    </xsd:element>
    <xsd:element name="Get_Feedback" ma:index="29" nillable="true" ma:displayName="Get_Feedback" ma:internalName="Get_Feedback">
      <xsd:simpleType>
        <xsd:restriction base="dms:Text">
          <xsd:maxLength value="255"/>
        </xsd:restriction>
      </xsd:simpleType>
    </xsd:element>
    <xsd:element name="Restart_x0020_Approval" ma:index="30" nillable="true" ma:displayName="Restart Approval" ma:internalName="Restart_x0020_Approval">
      <xsd:simpleType>
        <xsd:restriction base="dms:Text">
          <xsd:maxLength value="255"/>
        </xsd:restriction>
      </xsd:simpleType>
    </xsd:element>
    <xsd:element name="Privacy" ma:index="31" nillable="true" ma:displayName="Privacy" ma:internalName="Privacy">
      <xsd:simpleType>
        <xsd:restriction base="dms:Text">
          <xsd:maxLength value="255"/>
        </xsd:restriction>
      </xsd:simpleType>
    </xsd:element>
    <xsd:element name="privacy_flow" ma:index="32" nillable="true" ma:displayName="privacy_flow" ma:internalName="privacy_flow">
      <xsd:simpleType>
        <xsd:restriction base="dms:Text">
          <xsd:maxLength value="255"/>
        </xsd:restriction>
      </xsd:simpleType>
    </xsd:element>
    <xsd:element name="Approval_x0020_Status_x0020_Details" ma:index="33" nillable="true" ma:displayName="Approval Status Details" ma:default="" ma:internalName="Approval_x0020_Status_x0020_Details">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7" ma:displayName="Author"/>
        <xsd:element ref="dcterms:created" minOccurs="0" maxOccurs="1"/>
        <xsd:element ref="dc:identifier" minOccurs="0" maxOccurs="1"/>
        <xsd:element name="contentType" minOccurs="0" maxOccurs="1" type="xsd:string" ma:index="14" ma:displayName="Content Type"/>
        <xsd:element ref="dc:title" minOccurs="0" maxOccurs="1" ma:index="8" ma:displayName="Title"/>
        <xsd:element ref="dc:subject" minOccurs="0" maxOccurs="1"/>
        <xsd:element ref="dc:description" minOccurs="0" maxOccurs="1" ma:index="10" ma:displayName="Comments"/>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e48369bfb84241b2a4759ac5d306b738 xmlns="2a2db8c4-56ab-4882-a5d0-0fe8165c6658">
      <Terms xmlns="http://schemas.microsoft.com/office/infopath/2007/PartnerControls"/>
    </e48369bfb84241b2a4759ac5d306b738>
    <Approval_x0020_Comments xmlns="2a2db8c4-56ab-4882-a5d0-0fe8165c6658" xsi:nil="true"/>
    <TaxCatchAll xmlns="2a2db8c4-56ab-4882-a5d0-0fe8165c6658">
      <Value>14</Value>
      <Value>2</Value>
    </TaxCatchAll>
    <m1f13d32c4c342028b39326ee260c1ca xmlns="2a2db8c4-56ab-4882-a5d0-0fe8165c6658">
      <Terms xmlns="http://schemas.microsoft.com/office/infopath/2007/PartnerControls"/>
    </m1f13d32c4c342028b39326ee260c1ca>
    <cb2ef2bd509f47f39ea44b698c260c87 xmlns="2a2db8c4-56ab-4882-a5d0-0fe8165c6658">
      <Terms xmlns="http://schemas.microsoft.com/office/infopath/2007/PartnerControls">
        <TermInfo xmlns="http://schemas.microsoft.com/office/infopath/2007/PartnerControls">
          <TermName xmlns="http://schemas.microsoft.com/office/infopath/2007/PartnerControls">Innovation Programs</TermName>
          <TermId xmlns="http://schemas.microsoft.com/office/infopath/2007/PartnerControls">718c7670-3af9-4624-9d86-c653ef74cfc2</TermId>
        </TermInfo>
      </Terms>
    </cb2ef2bd509f47f39ea44b698c260c87>
    <a4530805a9a34cb996739ba2e241a970 xmlns="2a2db8c4-56ab-4882-a5d0-0fe8165c6658">
      <Terms xmlns="http://schemas.microsoft.com/office/infopath/2007/PartnerControls"/>
    </a4530805a9a34cb996739ba2e241a970>
    <m9ba678bb8414d77b73f31a6ff27f951 xmlns="2a2db8c4-56ab-4882-a5d0-0fe8165c6658">
      <Terms xmlns="http://schemas.microsoft.com/office/infopath/2007/PartnerControls">
        <TermInfo xmlns="http://schemas.microsoft.com/office/infopath/2007/PartnerControls">
          <TermName xmlns="http://schemas.microsoft.com/office/infopath/2007/PartnerControls">2021</TermName>
          <TermId xmlns="http://schemas.microsoft.com/office/infopath/2007/PartnerControls">a9b09679-9681-4840-9409-cc087bb840af</TermId>
        </TermInfo>
      </Terms>
    </m9ba678bb8414d77b73f31a6ff27f951>
    <paad1906247e4af69fbe65f2ace0923c xmlns="2a2db8c4-56ab-4882-a5d0-0fe8165c6658">
      <Terms xmlns="http://schemas.microsoft.com/office/infopath/2007/PartnerControls"/>
    </paad1906247e4af69fbe65f2ace0923c>
    <Approval_Status xmlns="2a2db8c4-56ab-4882-a5d0-0fe8165c6658" xsi:nil="true"/>
    <Date_x0020_of_x0020_Approval xmlns="2a2db8c4-56ab-4882-a5d0-0fe8165c6658" xsi:nil="true"/>
    <Get_Approval_Button xmlns="2a2db8c4-56ab-4882-a5d0-0fe8165c6658" xsi:nil="true"/>
    <privacy_flow xmlns="2a2db8c4-56ab-4882-a5d0-0fe8165c6658" xsi:nil="true"/>
    <Privacy xmlns="2a2db8c4-56ab-4882-a5d0-0fe8165c6658" xsi:nil="true"/>
    <Archive_x0020_YN xmlns="2a2db8c4-56ab-4882-a5d0-0fe8165c6658">true</Archive_x0020_YN>
    <Restart_x0020_Approval xmlns="2a2db8c4-56ab-4882-a5d0-0fe8165c6658" xsi:nil="true"/>
    <Get_Feedback xmlns="2a2db8c4-56ab-4882-a5d0-0fe8165c6658" xsi:nil="true"/>
    <Approval_x0020_Status_x0020_Details xmlns="2a2db8c4-56ab-4882-a5d0-0fe8165c6658" xsi:nil="true"/>
  </documentManagement>
</p:properties>
</file>

<file path=customXml/item3.xml><?xml version="1.0" encoding="utf-8"?>
<LongProperties xmlns="http://schemas.microsoft.com/office/2006/metadata/long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E213F22-813E-48E9-8162-8A8B15CAB17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a2db8c4-56ab-4882-a5d0-0fe8165c66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8FD0498-8592-4847-BA22-D4BC75582706}">
  <ds:schemaRefs>
    <ds:schemaRef ds:uri="http://www.w3.org/XML/1998/namespace"/>
    <ds:schemaRef ds:uri="http://purl.org/dc/elements/1.1/"/>
    <ds:schemaRef ds:uri="http://schemas.microsoft.com/office/infopath/2007/PartnerControls"/>
    <ds:schemaRef ds:uri="http://schemas.microsoft.com/office/2006/metadata/properties"/>
    <ds:schemaRef ds:uri="http://schemas.microsoft.com/office/2006/documentManagement/types"/>
    <ds:schemaRef ds:uri="http://purl.org/dc/terms/"/>
    <ds:schemaRef ds:uri="http://schemas.openxmlformats.org/package/2006/metadata/core-properties"/>
    <ds:schemaRef ds:uri="2a2db8c4-56ab-4882-a5d0-0fe8165c6658"/>
    <ds:schemaRef ds:uri="http://purl.org/dc/dcmitype/"/>
  </ds:schemaRefs>
</ds:datastoreItem>
</file>

<file path=customXml/itemProps3.xml><?xml version="1.0" encoding="utf-8"?>
<ds:datastoreItem xmlns:ds="http://schemas.openxmlformats.org/officeDocument/2006/customXml" ds:itemID="{5D61DD81-D5A0-4394-94AC-FCECEC080BDA}">
  <ds:schemaRefs>
    <ds:schemaRef ds:uri="http://schemas.microsoft.com/office/2006/metadata/longProperties"/>
  </ds:schemaRefs>
</ds:datastoreItem>
</file>

<file path=customXml/itemProps4.xml><?xml version="1.0" encoding="utf-8"?>
<ds:datastoreItem xmlns:ds="http://schemas.openxmlformats.org/officeDocument/2006/customXml" ds:itemID="{EA021E42-D820-466D-B7FC-C2970F1948B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Ion Boardroom</Template>
  <TotalTime>2735</TotalTime>
  <Words>2779</Words>
  <Application>Microsoft Office PowerPoint</Application>
  <PresentationFormat>On-screen Show (4:3)</PresentationFormat>
  <Paragraphs>439</Paragraphs>
  <Slides>17</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Calibri</vt:lpstr>
      <vt:lpstr>Century Gothic</vt:lpstr>
      <vt:lpstr>Times New Roman</vt:lpstr>
      <vt:lpstr>Tw Cen MT</vt:lpstr>
      <vt:lpstr>Wingdings</vt:lpstr>
      <vt:lpstr>Wingdings 3</vt:lpstr>
      <vt:lpstr>Ion Boardroom</vt:lpstr>
      <vt:lpstr>Education Innovation and Research (EIR) Preparing a Budget</vt:lpstr>
      <vt:lpstr>Application Instructions</vt:lpstr>
      <vt:lpstr>Cost PRINCIPLES </vt:lpstr>
      <vt:lpstr>Prohibition of Subgrants</vt:lpstr>
      <vt:lpstr>Preparing your Budget narrative  </vt:lpstr>
      <vt:lpstr>EIR Budget Narrative Example Personnel and Fringe </vt:lpstr>
      <vt:lpstr>Preparing your Budget Narrative</vt:lpstr>
      <vt:lpstr>EIR Budget Narrative Example Travel </vt:lpstr>
      <vt:lpstr>Preparing your Budget Narrative</vt:lpstr>
      <vt:lpstr>Preparing your Budget Narrative</vt:lpstr>
      <vt:lpstr>Preparing your Budget Narrative</vt:lpstr>
      <vt:lpstr>EIR Budget Narrative Example Contractual </vt:lpstr>
      <vt:lpstr>Preparing your Budget Narrative</vt:lpstr>
      <vt:lpstr>Preparing your Budget Narrative</vt:lpstr>
      <vt:lpstr>Preparing your Budget Narrative</vt:lpstr>
      <vt:lpstr>Preparing your Budget Narrative</vt:lpstr>
      <vt:lpstr>Thank you!</vt:lpstr>
    </vt:vector>
  </TitlesOfParts>
  <Company>U.S.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 Department of Education</dc:creator>
  <dc:description/>
  <cp:lastModifiedBy>Crockett, Yvonne</cp:lastModifiedBy>
  <cp:revision>617</cp:revision>
  <cp:lastPrinted>2018-03-09T14:53:56Z</cp:lastPrinted>
  <dcterms:created xsi:type="dcterms:W3CDTF">2013-08-12T19:53:34Z</dcterms:created>
  <dcterms:modified xsi:type="dcterms:W3CDTF">2024-05-02T12:04:16Z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0x01010028670A239A4C7A4E9A68527307346D380300A9F02BBE4CAC1B41B7C895972CA1FD92</vt:lpwstr>
  </property>
  <property fmtid="{D5CDD505-2E9C-101B-9397-08002B2CF9AE}" pid="3" name="Secondary Subject">
    <vt:lpwstr/>
  </property>
  <property fmtid="{D5CDD505-2E9C-101B-9397-08002B2CF9AE}" pid="4" name="Fiscal Year">
    <vt:lpwstr>2;#2021|a9b09679-9681-4840-9409-cc087bb840af</vt:lpwstr>
  </property>
  <property fmtid="{D5CDD505-2E9C-101B-9397-08002B2CF9AE}" pid="5" name="Get Approval_">
    <vt:lpwstr/>
  </property>
  <property fmtid="{D5CDD505-2E9C-101B-9397-08002B2CF9AE}" pid="6" name="_ExtendedDescription">
    <vt:lpwstr/>
  </property>
  <property fmtid="{D5CDD505-2E9C-101B-9397-08002B2CF9AE}" pid="7" name="Approval Status">
    <vt:lpwstr/>
  </property>
  <property fmtid="{D5CDD505-2E9C-101B-9397-08002B2CF9AE}" pid="8" name="OESE Office">
    <vt:lpwstr>14;#Innovation Programs|718c7670-3af9-4624-9d86-c653ef74cfc2</vt:lpwstr>
  </property>
  <property fmtid="{D5CDD505-2E9C-101B-9397-08002B2CF9AE}" pid="9" name="Document Type">
    <vt:lpwstr/>
  </property>
  <property fmtid="{D5CDD505-2E9C-101B-9397-08002B2CF9AE}" pid="10" name="Catagory">
    <vt:lpwstr/>
  </property>
  <property fmtid="{D5CDD505-2E9C-101B-9397-08002B2CF9AE}" pid="11" name="MediaServiceImageTags">
    <vt:lpwstr/>
  </property>
  <property fmtid="{D5CDD505-2E9C-101B-9397-08002B2CF9AE}" pid="12" name="lcf76f155ced4ddcb4097134ff3c332f">
    <vt:lpwstr/>
  </property>
</Properties>
</file>