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34"/>
  </p:notesMasterIdLst>
  <p:handoutMasterIdLst>
    <p:handoutMasterId r:id="rId35"/>
  </p:handoutMasterIdLst>
  <p:sldIdLst>
    <p:sldId id="1758" r:id="rId5"/>
    <p:sldId id="1759" r:id="rId6"/>
    <p:sldId id="260" r:id="rId7"/>
    <p:sldId id="1760" r:id="rId8"/>
    <p:sldId id="1762" r:id="rId9"/>
    <p:sldId id="1792" r:id="rId10"/>
    <p:sldId id="1765" r:id="rId11"/>
    <p:sldId id="1805" r:id="rId12"/>
    <p:sldId id="1811" r:id="rId13"/>
    <p:sldId id="1808" r:id="rId14"/>
    <p:sldId id="1809" r:id="rId15"/>
    <p:sldId id="1810" r:id="rId16"/>
    <p:sldId id="1812" r:id="rId17"/>
    <p:sldId id="1793" r:id="rId18"/>
    <p:sldId id="1813" r:id="rId19"/>
    <p:sldId id="1814" r:id="rId20"/>
    <p:sldId id="1794" r:id="rId21"/>
    <p:sldId id="1796" r:id="rId22"/>
    <p:sldId id="1797" r:id="rId23"/>
    <p:sldId id="1815" r:id="rId24"/>
    <p:sldId id="1806" r:id="rId25"/>
    <p:sldId id="1767" r:id="rId26"/>
    <p:sldId id="1807" r:id="rId27"/>
    <p:sldId id="1772" r:id="rId28"/>
    <p:sldId id="1773" r:id="rId29"/>
    <p:sldId id="1788" r:id="rId30"/>
    <p:sldId id="1790" r:id="rId31"/>
    <p:sldId id="1789" r:id="rId32"/>
    <p:sldId id="259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dgdon, Jane" initials="HJ" lastIdx="2" clrIdx="0">
    <p:extLst>
      <p:ext uri="{19B8F6BF-5375-455C-9EA6-DF929625EA0E}">
        <p15:presenceInfo xmlns:p15="http://schemas.microsoft.com/office/powerpoint/2012/main" userId="S::Jane.Hodgdon@ed.gov::be78d028-2c06-46d6-bc0b-a786057c46f1" providerId="AD"/>
      </p:ext>
    </p:extLst>
  </p:cmAuthor>
  <p:cmAuthor id="2" name="Rooney, Patrick" initials="RP" lastIdx="15" clrIdx="1">
    <p:extLst>
      <p:ext uri="{19B8F6BF-5375-455C-9EA6-DF929625EA0E}">
        <p15:presenceInfo xmlns:p15="http://schemas.microsoft.com/office/powerpoint/2012/main" userId="S::Patrick.Rooney@ed.gov::fa95f2d8-29c2-4928-8f60-4e18daa5ea50" providerId="AD"/>
      </p:ext>
    </p:extLst>
  </p:cmAuthor>
  <p:cmAuthor id="3" name="Hamedani, Fariba (TIIIA)" initials="FH-TIIIA" lastIdx="7" clrIdx="2">
    <p:extLst>
      <p:ext uri="{19B8F6BF-5375-455C-9EA6-DF929625EA0E}">
        <p15:presenceInfo xmlns:p15="http://schemas.microsoft.com/office/powerpoint/2012/main" userId="Hamedani, Fariba (TIIIA)" providerId="None"/>
      </p:ext>
    </p:extLst>
  </p:cmAuthor>
  <p:cmAuthor id="4" name="Spitz, Deborah" initials="DS" lastIdx="8" clrIdx="3">
    <p:extLst>
      <p:ext uri="{19B8F6BF-5375-455C-9EA6-DF929625EA0E}">
        <p15:presenceInfo xmlns:p15="http://schemas.microsoft.com/office/powerpoint/2012/main" userId="Spitz, Deborah" providerId="None"/>
      </p:ext>
    </p:extLst>
  </p:cmAuthor>
  <p:cmAuthor id="5" name="Simons, Jane" initials="SJ" lastIdx="6" clrIdx="4">
    <p:extLst>
      <p:ext uri="{19B8F6BF-5375-455C-9EA6-DF929625EA0E}">
        <p15:presenceInfo xmlns:p15="http://schemas.microsoft.com/office/powerpoint/2012/main" userId="S::Jane.Simons@ed.gov::428de74e-53a2-40f7-896a-d8be6b6da2d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337"/>
    <a:srgbClr val="233523"/>
    <a:srgbClr val="704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757AE-6F44-4979-9EFD-D14F441F898B}" v="456" dt="2024-01-30T14:24:26.587"/>
  </p1510:revLst>
</p1510:revInfo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195" autoAdjust="0"/>
  </p:normalViewPr>
  <p:slideViewPr>
    <p:cSldViewPr snapToGrid="0">
      <p:cViewPr varScale="1">
        <p:scale>
          <a:sx n="53" d="100"/>
          <a:sy n="53" d="100"/>
        </p:scale>
        <p:origin x="10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F4BF43-B466-44B8-96F7-9B8C050B9D75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accent4_2" csCatId="accent4" phldr="1"/>
      <dgm:spPr/>
      <dgm:t>
        <a:bodyPr/>
        <a:lstStyle/>
        <a:p>
          <a:endParaRPr lang="en-US"/>
        </a:p>
      </dgm:t>
    </dgm:pt>
    <dgm:pt modelId="{134656FC-B892-4AC5-B288-F4AA247F99AB}">
      <dgm:prSet phldrT="[Text]"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1600" dirty="0"/>
            <a:t>For the SY2022-23 collection, OESE will use the </a:t>
          </a:r>
          <a:r>
            <a:rPr lang="en-US" sz="1600" dirty="0" err="1"/>
            <a:t>Voxco</a:t>
          </a:r>
          <a:r>
            <a:rPr lang="en-US" sz="1600" dirty="0"/>
            <a:t> tool for the first time.</a:t>
          </a:r>
        </a:p>
        <a:p>
          <a:pPr>
            <a:lnSpc>
              <a:spcPct val="100000"/>
            </a:lnSpc>
            <a:defRPr b="1"/>
          </a:pPr>
          <a:endParaRPr lang="en-US" sz="1600" dirty="0"/>
        </a:p>
        <a:p>
          <a:pPr>
            <a:lnSpc>
              <a:spcPct val="100000"/>
            </a:lnSpc>
            <a:defRPr b="1"/>
          </a:pPr>
          <a:r>
            <a:rPr lang="en-US" sz="1600" dirty="0"/>
            <a:t>Also for the first time, Parts I and II have been merged into a single collection window.</a:t>
          </a:r>
        </a:p>
        <a:p>
          <a:pPr>
            <a:lnSpc>
              <a:spcPct val="100000"/>
            </a:lnSpc>
            <a:defRPr b="1"/>
          </a:pPr>
          <a:endParaRPr lang="en-US" sz="1600" dirty="0"/>
        </a:p>
      </dgm:t>
    </dgm:pt>
    <dgm:pt modelId="{24718E06-A70F-4827-AB6A-97DE41CD4FE7}" type="parTrans" cxnId="{90703A0C-7E58-4B3E-9F19-09EE7E5FA5D1}">
      <dgm:prSet/>
      <dgm:spPr/>
      <dgm:t>
        <a:bodyPr/>
        <a:lstStyle/>
        <a:p>
          <a:endParaRPr lang="en-US"/>
        </a:p>
      </dgm:t>
    </dgm:pt>
    <dgm:pt modelId="{411E171A-8FD0-4DEC-B59C-DAA146D2160C}" type="sibTrans" cxnId="{90703A0C-7E58-4B3E-9F19-09EE7E5FA5D1}">
      <dgm:prSet/>
      <dgm:spPr/>
      <dgm:t>
        <a:bodyPr/>
        <a:lstStyle/>
        <a:p>
          <a:endParaRPr lang="en-US"/>
        </a:p>
      </dgm:t>
    </dgm:pt>
    <dgm:pt modelId="{5A115A1A-4D65-415F-B008-BE40F91B6FA9}">
      <dgm:prSet phldrT="[Text]"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1600" dirty="0"/>
            <a:t>The CSPR collection process will include </a:t>
          </a:r>
          <a:r>
            <a:rPr lang="en-US" sz="1600" u="sng" dirty="0"/>
            <a:t>manual entry fields only.</a:t>
          </a:r>
          <a:endParaRPr lang="en-US" sz="1600" dirty="0"/>
        </a:p>
        <a:p>
          <a:pPr>
            <a:lnSpc>
              <a:spcPct val="100000"/>
            </a:lnSpc>
            <a:defRPr b="1"/>
          </a:pPr>
          <a:endParaRPr lang="en-US" sz="1600" dirty="0"/>
        </a:p>
        <a:p>
          <a:pPr>
            <a:lnSpc>
              <a:spcPct val="100000"/>
            </a:lnSpc>
            <a:defRPr b="1"/>
          </a:pPr>
          <a:r>
            <a:rPr lang="en-US" sz="1600" dirty="0"/>
            <a:t>ED</a:t>
          </a:r>
          <a:r>
            <a:rPr lang="en-US" sz="1600" i="1" dirty="0"/>
            <a:t>Facts</a:t>
          </a:r>
          <a:r>
            <a:rPr lang="en-US" sz="1600" dirty="0"/>
            <a:t> data is being collected through EDPass now; those data will not appear within the collection tool.</a:t>
          </a:r>
        </a:p>
      </dgm:t>
    </dgm:pt>
    <dgm:pt modelId="{9F71CBC8-BDE8-465B-B617-1C4C565BE98C}" type="parTrans" cxnId="{69D4880F-5AE8-40EB-9D5F-2088A8D33B2B}">
      <dgm:prSet/>
      <dgm:spPr/>
      <dgm:t>
        <a:bodyPr/>
        <a:lstStyle/>
        <a:p>
          <a:endParaRPr lang="en-US"/>
        </a:p>
      </dgm:t>
    </dgm:pt>
    <dgm:pt modelId="{CFEEABC6-7925-4890-B092-08266F104471}" type="sibTrans" cxnId="{69D4880F-5AE8-40EB-9D5F-2088A8D33B2B}">
      <dgm:prSet/>
      <dgm:spPr/>
      <dgm:t>
        <a:bodyPr/>
        <a:lstStyle/>
        <a:p>
          <a:endParaRPr lang="en-US"/>
        </a:p>
      </dgm:t>
    </dgm:pt>
    <dgm:pt modelId="{0EC16043-B63D-4527-B351-AD85B8A1D9FD}">
      <dgm:prSet phldrT="[Text]"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1600" dirty="0"/>
            <a:t>The timeline for 22-23 is similar to the Part II timeline from previous years.</a:t>
          </a:r>
          <a:endParaRPr lang="en-US" sz="1400" dirty="0"/>
        </a:p>
      </dgm:t>
    </dgm:pt>
    <dgm:pt modelId="{7C5910EA-9849-4813-AF8A-9DDBD168E084}" type="parTrans" cxnId="{B5F6ABD8-6C4B-47EE-9B32-CB8BA5753348}">
      <dgm:prSet/>
      <dgm:spPr/>
      <dgm:t>
        <a:bodyPr/>
        <a:lstStyle/>
        <a:p>
          <a:endParaRPr lang="en-US"/>
        </a:p>
      </dgm:t>
    </dgm:pt>
    <dgm:pt modelId="{37C78C26-3F93-4D3D-A83E-B7A09367409C}" type="sibTrans" cxnId="{B5F6ABD8-6C4B-47EE-9B32-CB8BA5753348}">
      <dgm:prSet/>
      <dgm:spPr/>
      <dgm:t>
        <a:bodyPr/>
        <a:lstStyle/>
        <a:p>
          <a:endParaRPr lang="en-US"/>
        </a:p>
      </dgm:t>
    </dgm:pt>
    <dgm:pt modelId="{9F5CC0D6-E550-48F0-9FE3-FC4A9C920BB4}" type="pres">
      <dgm:prSet presAssocID="{DFF4BF43-B466-44B8-96F7-9B8C050B9D75}" presName="root" presStyleCnt="0">
        <dgm:presLayoutVars>
          <dgm:dir/>
          <dgm:resizeHandles val="exact"/>
        </dgm:presLayoutVars>
      </dgm:prSet>
      <dgm:spPr/>
    </dgm:pt>
    <dgm:pt modelId="{FCC18B33-91D7-4208-BED2-9A9482355D61}" type="pres">
      <dgm:prSet presAssocID="{134656FC-B892-4AC5-B288-F4AA247F99AB}" presName="compNode" presStyleCnt="0"/>
      <dgm:spPr/>
    </dgm:pt>
    <dgm:pt modelId="{FF48991C-9D60-4482-83AA-086A4439F842}" type="pres">
      <dgm:prSet presAssocID="{134656FC-B892-4AC5-B288-F4AA247F99AB}" presName="iconRect" presStyleLbl="node1" presStyleIdx="0" presStyleCnt="3" custScaleX="148485" custScaleY="182517" custLinFactNeighborX="58171" custLinFactNeighborY="-5980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istics"/>
        </a:ext>
      </dgm:extLst>
    </dgm:pt>
    <dgm:pt modelId="{6B3441BE-BE48-4978-9A6F-297A3FB3A046}" type="pres">
      <dgm:prSet presAssocID="{134656FC-B892-4AC5-B288-F4AA247F99AB}" presName="iconSpace" presStyleCnt="0"/>
      <dgm:spPr/>
    </dgm:pt>
    <dgm:pt modelId="{D3434D55-FE72-412E-AD7D-273330A0381E}" type="pres">
      <dgm:prSet presAssocID="{134656FC-B892-4AC5-B288-F4AA247F99AB}" presName="parTx" presStyleLbl="revTx" presStyleIdx="0" presStyleCnt="6" custLinFactNeighborX="507" custLinFactNeighborY="-4895">
        <dgm:presLayoutVars>
          <dgm:chMax val="0"/>
          <dgm:chPref val="0"/>
        </dgm:presLayoutVars>
      </dgm:prSet>
      <dgm:spPr/>
    </dgm:pt>
    <dgm:pt modelId="{CE116294-72B0-4CD8-A94A-58329BDE3D3A}" type="pres">
      <dgm:prSet presAssocID="{134656FC-B892-4AC5-B288-F4AA247F99AB}" presName="txSpace" presStyleCnt="0"/>
      <dgm:spPr/>
    </dgm:pt>
    <dgm:pt modelId="{05083F53-8A1E-4D21-87F9-2759CCB06279}" type="pres">
      <dgm:prSet presAssocID="{134656FC-B892-4AC5-B288-F4AA247F99AB}" presName="desTx" presStyleLbl="revTx" presStyleIdx="1" presStyleCnt="6">
        <dgm:presLayoutVars/>
      </dgm:prSet>
      <dgm:spPr/>
    </dgm:pt>
    <dgm:pt modelId="{9C6C7DA3-A50C-4295-BCC7-E918FD051B79}" type="pres">
      <dgm:prSet presAssocID="{411E171A-8FD0-4DEC-B59C-DAA146D2160C}" presName="sibTrans" presStyleCnt="0"/>
      <dgm:spPr/>
    </dgm:pt>
    <dgm:pt modelId="{438A215E-20C8-40DA-8E42-F589ADEC946E}" type="pres">
      <dgm:prSet presAssocID="{5A115A1A-4D65-415F-B008-BE40F91B6FA9}" presName="compNode" presStyleCnt="0"/>
      <dgm:spPr/>
    </dgm:pt>
    <dgm:pt modelId="{8C51728A-8E29-4A13-AA75-2136CA343483}" type="pres">
      <dgm:prSet presAssocID="{5A115A1A-4D65-415F-B008-BE40F91B6FA9}" presName="iconRect" presStyleLbl="node1" presStyleIdx="1" presStyleCnt="3" custScaleX="155564" custScaleY="159132" custLinFactNeighborX="53529" custLinFactNeighborY="-6192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3EA5E197-8260-4593-A7C7-4A66B6246AC1}" type="pres">
      <dgm:prSet presAssocID="{5A115A1A-4D65-415F-B008-BE40F91B6FA9}" presName="iconSpace" presStyleCnt="0"/>
      <dgm:spPr/>
    </dgm:pt>
    <dgm:pt modelId="{570A5FE0-51A9-491E-BDB2-3A5C87D54562}" type="pres">
      <dgm:prSet presAssocID="{5A115A1A-4D65-415F-B008-BE40F91B6FA9}" presName="parTx" presStyleLbl="revTx" presStyleIdx="2" presStyleCnt="6" custScaleX="111786" custScaleY="99268" custLinFactNeighborX="-11878" custLinFactNeighborY="-4487">
        <dgm:presLayoutVars>
          <dgm:chMax val="0"/>
          <dgm:chPref val="0"/>
        </dgm:presLayoutVars>
      </dgm:prSet>
      <dgm:spPr/>
    </dgm:pt>
    <dgm:pt modelId="{814BA6E9-A1AB-458C-B3B2-E7AD903ECE1A}" type="pres">
      <dgm:prSet presAssocID="{5A115A1A-4D65-415F-B008-BE40F91B6FA9}" presName="txSpace" presStyleCnt="0"/>
      <dgm:spPr/>
    </dgm:pt>
    <dgm:pt modelId="{042B9713-4146-4ABF-B3DD-A2A2CC7DF6D6}" type="pres">
      <dgm:prSet presAssocID="{5A115A1A-4D65-415F-B008-BE40F91B6FA9}" presName="desTx" presStyleLbl="revTx" presStyleIdx="3" presStyleCnt="6">
        <dgm:presLayoutVars/>
      </dgm:prSet>
      <dgm:spPr/>
    </dgm:pt>
    <dgm:pt modelId="{F79C9F40-4194-4D97-BEBA-2949227E52CE}" type="pres">
      <dgm:prSet presAssocID="{CFEEABC6-7925-4890-B092-08266F104471}" presName="sibTrans" presStyleCnt="0"/>
      <dgm:spPr/>
    </dgm:pt>
    <dgm:pt modelId="{D9B134FC-69A5-4341-BBC3-84E759342501}" type="pres">
      <dgm:prSet presAssocID="{0EC16043-B63D-4527-B351-AD85B8A1D9FD}" presName="compNode" presStyleCnt="0"/>
      <dgm:spPr/>
    </dgm:pt>
    <dgm:pt modelId="{879E97BF-5352-489E-9C4E-AC1B0CBD0F74}" type="pres">
      <dgm:prSet presAssocID="{0EC16043-B63D-4527-B351-AD85B8A1D9FD}" presName="iconRect" presStyleLbl="node1" presStyleIdx="2" presStyleCnt="3" custScaleX="174196" custScaleY="178168" custLinFactNeighborX="60805" custLinFactNeighborY="-59752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thly calendar"/>
        </a:ext>
      </dgm:extLst>
    </dgm:pt>
    <dgm:pt modelId="{4EA4B57D-6FAD-41DE-9A27-B30F97D8E100}" type="pres">
      <dgm:prSet presAssocID="{0EC16043-B63D-4527-B351-AD85B8A1D9FD}" presName="iconSpace" presStyleCnt="0"/>
      <dgm:spPr/>
    </dgm:pt>
    <dgm:pt modelId="{E74C3E9E-39CC-4ECB-BB41-14FFB6D9D937}" type="pres">
      <dgm:prSet presAssocID="{0EC16043-B63D-4527-B351-AD85B8A1D9FD}" presName="parTx" presStyleLbl="revTx" presStyleIdx="4" presStyleCnt="6" custScaleX="94660" custLinFactNeighborX="-18" custLinFactNeighborY="-3361">
        <dgm:presLayoutVars>
          <dgm:chMax val="0"/>
          <dgm:chPref val="0"/>
        </dgm:presLayoutVars>
      </dgm:prSet>
      <dgm:spPr/>
    </dgm:pt>
    <dgm:pt modelId="{CDA965BB-EC3F-477A-B89C-4184854340BE}" type="pres">
      <dgm:prSet presAssocID="{0EC16043-B63D-4527-B351-AD85B8A1D9FD}" presName="txSpace" presStyleCnt="0"/>
      <dgm:spPr/>
    </dgm:pt>
    <dgm:pt modelId="{DAFEF19E-2099-4391-B149-8B162749E8E7}" type="pres">
      <dgm:prSet presAssocID="{0EC16043-B63D-4527-B351-AD85B8A1D9FD}" presName="desTx" presStyleLbl="revTx" presStyleIdx="5" presStyleCnt="6">
        <dgm:presLayoutVars/>
      </dgm:prSet>
      <dgm:spPr/>
    </dgm:pt>
  </dgm:ptLst>
  <dgm:cxnLst>
    <dgm:cxn modelId="{90703A0C-7E58-4B3E-9F19-09EE7E5FA5D1}" srcId="{DFF4BF43-B466-44B8-96F7-9B8C050B9D75}" destId="{134656FC-B892-4AC5-B288-F4AA247F99AB}" srcOrd="0" destOrd="0" parTransId="{24718E06-A70F-4827-AB6A-97DE41CD4FE7}" sibTransId="{411E171A-8FD0-4DEC-B59C-DAA146D2160C}"/>
    <dgm:cxn modelId="{69D4880F-5AE8-40EB-9D5F-2088A8D33B2B}" srcId="{DFF4BF43-B466-44B8-96F7-9B8C050B9D75}" destId="{5A115A1A-4D65-415F-B008-BE40F91B6FA9}" srcOrd="1" destOrd="0" parTransId="{9F71CBC8-BDE8-465B-B617-1C4C565BE98C}" sibTransId="{CFEEABC6-7925-4890-B092-08266F104471}"/>
    <dgm:cxn modelId="{C1C14430-2F46-4044-B483-1772F641E0A6}" type="presOf" srcId="{134656FC-B892-4AC5-B288-F4AA247F99AB}" destId="{D3434D55-FE72-412E-AD7D-273330A0381E}" srcOrd="0" destOrd="0" presId="urn:microsoft.com/office/officeart/2018/2/layout/IconLabelDescriptionList"/>
    <dgm:cxn modelId="{7AFE2C4F-643B-4A76-93D6-AC27BD50A174}" type="presOf" srcId="{0EC16043-B63D-4527-B351-AD85B8A1D9FD}" destId="{E74C3E9E-39CC-4ECB-BB41-14FFB6D9D937}" srcOrd="0" destOrd="0" presId="urn:microsoft.com/office/officeart/2018/2/layout/IconLabelDescriptionList"/>
    <dgm:cxn modelId="{3CC6C08C-3B9A-46CC-AD6F-34D757317B8D}" type="presOf" srcId="{DFF4BF43-B466-44B8-96F7-9B8C050B9D75}" destId="{9F5CC0D6-E550-48F0-9FE3-FC4A9C920BB4}" srcOrd="0" destOrd="0" presId="urn:microsoft.com/office/officeart/2018/2/layout/IconLabelDescriptionList"/>
    <dgm:cxn modelId="{6948CDC1-BAD7-462C-9C6C-6096EF42F384}" type="presOf" srcId="{5A115A1A-4D65-415F-B008-BE40F91B6FA9}" destId="{570A5FE0-51A9-491E-BDB2-3A5C87D54562}" srcOrd="0" destOrd="0" presId="urn:microsoft.com/office/officeart/2018/2/layout/IconLabelDescriptionList"/>
    <dgm:cxn modelId="{B5F6ABD8-6C4B-47EE-9B32-CB8BA5753348}" srcId="{DFF4BF43-B466-44B8-96F7-9B8C050B9D75}" destId="{0EC16043-B63D-4527-B351-AD85B8A1D9FD}" srcOrd="2" destOrd="0" parTransId="{7C5910EA-9849-4813-AF8A-9DDBD168E084}" sibTransId="{37C78C26-3F93-4D3D-A83E-B7A09367409C}"/>
    <dgm:cxn modelId="{4176C713-29E3-4B04-9862-54FB3E105356}" type="presParOf" srcId="{9F5CC0D6-E550-48F0-9FE3-FC4A9C920BB4}" destId="{FCC18B33-91D7-4208-BED2-9A9482355D61}" srcOrd="0" destOrd="0" presId="urn:microsoft.com/office/officeart/2018/2/layout/IconLabelDescriptionList"/>
    <dgm:cxn modelId="{048E2837-AA6D-4296-857C-5FF85672C332}" type="presParOf" srcId="{FCC18B33-91D7-4208-BED2-9A9482355D61}" destId="{FF48991C-9D60-4482-83AA-086A4439F842}" srcOrd="0" destOrd="0" presId="urn:microsoft.com/office/officeart/2018/2/layout/IconLabelDescriptionList"/>
    <dgm:cxn modelId="{224EE967-0CB8-4F5E-AA71-5CA70A58552F}" type="presParOf" srcId="{FCC18B33-91D7-4208-BED2-9A9482355D61}" destId="{6B3441BE-BE48-4978-9A6F-297A3FB3A046}" srcOrd="1" destOrd="0" presId="urn:microsoft.com/office/officeart/2018/2/layout/IconLabelDescriptionList"/>
    <dgm:cxn modelId="{722BF7C6-E8CE-48D2-958B-9D8BF694CDBC}" type="presParOf" srcId="{FCC18B33-91D7-4208-BED2-9A9482355D61}" destId="{D3434D55-FE72-412E-AD7D-273330A0381E}" srcOrd="2" destOrd="0" presId="urn:microsoft.com/office/officeart/2018/2/layout/IconLabelDescriptionList"/>
    <dgm:cxn modelId="{F6EDADDF-576A-42A2-96B1-164B8680B59A}" type="presParOf" srcId="{FCC18B33-91D7-4208-BED2-9A9482355D61}" destId="{CE116294-72B0-4CD8-A94A-58329BDE3D3A}" srcOrd="3" destOrd="0" presId="urn:microsoft.com/office/officeart/2018/2/layout/IconLabelDescriptionList"/>
    <dgm:cxn modelId="{34059658-6916-4866-80A6-8B857290163C}" type="presParOf" srcId="{FCC18B33-91D7-4208-BED2-9A9482355D61}" destId="{05083F53-8A1E-4D21-87F9-2759CCB06279}" srcOrd="4" destOrd="0" presId="urn:microsoft.com/office/officeart/2018/2/layout/IconLabelDescriptionList"/>
    <dgm:cxn modelId="{BFF81675-708B-473A-B143-E990894D7228}" type="presParOf" srcId="{9F5CC0D6-E550-48F0-9FE3-FC4A9C920BB4}" destId="{9C6C7DA3-A50C-4295-BCC7-E918FD051B79}" srcOrd="1" destOrd="0" presId="urn:microsoft.com/office/officeart/2018/2/layout/IconLabelDescriptionList"/>
    <dgm:cxn modelId="{CBD4F04C-CA1F-4474-B977-AB1006C685FD}" type="presParOf" srcId="{9F5CC0D6-E550-48F0-9FE3-FC4A9C920BB4}" destId="{438A215E-20C8-40DA-8E42-F589ADEC946E}" srcOrd="2" destOrd="0" presId="urn:microsoft.com/office/officeart/2018/2/layout/IconLabelDescriptionList"/>
    <dgm:cxn modelId="{B0060F5E-1AAE-4B31-BA31-F30817869B6F}" type="presParOf" srcId="{438A215E-20C8-40DA-8E42-F589ADEC946E}" destId="{8C51728A-8E29-4A13-AA75-2136CA343483}" srcOrd="0" destOrd="0" presId="urn:microsoft.com/office/officeart/2018/2/layout/IconLabelDescriptionList"/>
    <dgm:cxn modelId="{58A78C6D-2370-437A-A531-E8A539F49022}" type="presParOf" srcId="{438A215E-20C8-40DA-8E42-F589ADEC946E}" destId="{3EA5E197-8260-4593-A7C7-4A66B6246AC1}" srcOrd="1" destOrd="0" presId="urn:microsoft.com/office/officeart/2018/2/layout/IconLabelDescriptionList"/>
    <dgm:cxn modelId="{358465CE-5426-4900-BDE4-C5E93373E19B}" type="presParOf" srcId="{438A215E-20C8-40DA-8E42-F589ADEC946E}" destId="{570A5FE0-51A9-491E-BDB2-3A5C87D54562}" srcOrd="2" destOrd="0" presId="urn:microsoft.com/office/officeart/2018/2/layout/IconLabelDescriptionList"/>
    <dgm:cxn modelId="{DA2B5826-3715-4EB6-9805-FB265480759B}" type="presParOf" srcId="{438A215E-20C8-40DA-8E42-F589ADEC946E}" destId="{814BA6E9-A1AB-458C-B3B2-E7AD903ECE1A}" srcOrd="3" destOrd="0" presId="urn:microsoft.com/office/officeart/2018/2/layout/IconLabelDescriptionList"/>
    <dgm:cxn modelId="{50623808-96C3-463D-BD27-1877B8458E58}" type="presParOf" srcId="{438A215E-20C8-40DA-8E42-F589ADEC946E}" destId="{042B9713-4146-4ABF-B3DD-A2A2CC7DF6D6}" srcOrd="4" destOrd="0" presId="urn:microsoft.com/office/officeart/2018/2/layout/IconLabelDescriptionList"/>
    <dgm:cxn modelId="{CAA01F0D-DA7B-4DB8-B345-BCAA8AB25B62}" type="presParOf" srcId="{9F5CC0D6-E550-48F0-9FE3-FC4A9C920BB4}" destId="{F79C9F40-4194-4D97-BEBA-2949227E52CE}" srcOrd="3" destOrd="0" presId="urn:microsoft.com/office/officeart/2018/2/layout/IconLabelDescriptionList"/>
    <dgm:cxn modelId="{8F58DCF6-E8DF-46B3-9198-04990336CCA6}" type="presParOf" srcId="{9F5CC0D6-E550-48F0-9FE3-FC4A9C920BB4}" destId="{D9B134FC-69A5-4341-BBC3-84E759342501}" srcOrd="4" destOrd="0" presId="urn:microsoft.com/office/officeart/2018/2/layout/IconLabelDescriptionList"/>
    <dgm:cxn modelId="{7C5F1BEC-049A-48BD-8C49-4349E3B44AF5}" type="presParOf" srcId="{D9B134FC-69A5-4341-BBC3-84E759342501}" destId="{879E97BF-5352-489E-9C4E-AC1B0CBD0F74}" srcOrd="0" destOrd="0" presId="urn:microsoft.com/office/officeart/2018/2/layout/IconLabelDescriptionList"/>
    <dgm:cxn modelId="{62D8D9FA-2D80-4048-9796-2642BEDF0249}" type="presParOf" srcId="{D9B134FC-69A5-4341-BBC3-84E759342501}" destId="{4EA4B57D-6FAD-41DE-9A27-B30F97D8E100}" srcOrd="1" destOrd="0" presId="urn:microsoft.com/office/officeart/2018/2/layout/IconLabelDescriptionList"/>
    <dgm:cxn modelId="{182B8568-2C1C-43BC-8CFA-D04FCC265650}" type="presParOf" srcId="{D9B134FC-69A5-4341-BBC3-84E759342501}" destId="{E74C3E9E-39CC-4ECB-BB41-14FFB6D9D937}" srcOrd="2" destOrd="0" presId="urn:microsoft.com/office/officeart/2018/2/layout/IconLabelDescriptionList"/>
    <dgm:cxn modelId="{763F1CF6-4209-4797-A989-E1FD25DD00C8}" type="presParOf" srcId="{D9B134FC-69A5-4341-BBC3-84E759342501}" destId="{CDA965BB-EC3F-477A-B89C-4184854340BE}" srcOrd="3" destOrd="0" presId="urn:microsoft.com/office/officeart/2018/2/layout/IconLabelDescriptionList"/>
    <dgm:cxn modelId="{9308AA45-9228-46DF-B3B8-62C840CEC361}" type="presParOf" srcId="{D9B134FC-69A5-4341-BBC3-84E759342501}" destId="{DAFEF19E-2099-4391-B149-8B162749E8E7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258736-A426-4473-A6FB-9F5F130A6A41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D0C2B6D-4838-4E8F-85AA-D421A6DAE8D2}">
      <dgm:prSet/>
      <dgm:spPr/>
      <dgm:t>
        <a:bodyPr/>
        <a:lstStyle/>
        <a:p>
          <a:r>
            <a:rPr lang="en-US" dirty="0"/>
            <a:t>Window Opens: 1/31/2024</a:t>
          </a:r>
        </a:p>
      </dgm:t>
    </dgm:pt>
    <dgm:pt modelId="{9197BF9E-BD86-4700-8922-1273FB32D767}" type="parTrans" cxnId="{0B87CEE4-B8A7-4DD7-A964-6B11EA5AA0AE}">
      <dgm:prSet/>
      <dgm:spPr/>
      <dgm:t>
        <a:bodyPr/>
        <a:lstStyle/>
        <a:p>
          <a:endParaRPr lang="en-US"/>
        </a:p>
      </dgm:t>
    </dgm:pt>
    <dgm:pt modelId="{A4B22C69-96C3-40F4-91A9-C1278DF7E6C5}" type="sibTrans" cxnId="{0B87CEE4-B8A7-4DD7-A964-6B11EA5AA0AE}">
      <dgm:prSet/>
      <dgm:spPr/>
      <dgm:t>
        <a:bodyPr/>
        <a:lstStyle/>
        <a:p>
          <a:endParaRPr lang="en-US"/>
        </a:p>
      </dgm:t>
    </dgm:pt>
    <dgm:pt modelId="{4A74AE1D-151E-4AC6-8783-64B40442B392}">
      <dgm:prSet/>
      <dgm:spPr/>
      <dgm:t>
        <a:bodyPr/>
        <a:lstStyle/>
        <a:p>
          <a:pPr algn="l"/>
          <a:r>
            <a:rPr lang="en-US" b="1" dirty="0"/>
            <a:t>ED</a:t>
          </a:r>
          <a:r>
            <a:rPr lang="en-US" b="1" i="1" dirty="0"/>
            <a:t>Facts</a:t>
          </a:r>
          <a:r>
            <a:rPr lang="en-US" b="1" i="0" dirty="0"/>
            <a:t>/EDPass</a:t>
          </a:r>
          <a:r>
            <a:rPr lang="en-US" b="1" dirty="0"/>
            <a:t> Submission Questions</a:t>
          </a:r>
          <a:endParaRPr lang="en-US" dirty="0"/>
        </a:p>
      </dgm:t>
    </dgm:pt>
    <dgm:pt modelId="{FD9449A0-7B1D-4813-9404-E16E2F9D3A1C}" type="parTrans" cxnId="{3C9E2CC1-0FB6-49D9-B293-3358FA5892C2}">
      <dgm:prSet/>
      <dgm:spPr/>
      <dgm:t>
        <a:bodyPr/>
        <a:lstStyle/>
        <a:p>
          <a:endParaRPr lang="en-US"/>
        </a:p>
      </dgm:t>
    </dgm:pt>
    <dgm:pt modelId="{393E44B1-4028-465A-A972-FFEFB939008A}" type="sibTrans" cxnId="{3C9E2CC1-0FB6-49D9-B293-3358FA5892C2}">
      <dgm:prSet/>
      <dgm:spPr/>
      <dgm:t>
        <a:bodyPr/>
        <a:lstStyle/>
        <a:p>
          <a:endParaRPr lang="en-US"/>
        </a:p>
      </dgm:t>
    </dgm:pt>
    <dgm:pt modelId="{D6977D81-D825-4786-9A70-14A4E4E11B2E}">
      <dgm:prSet/>
      <dgm:spPr/>
      <dgm:t>
        <a:bodyPr/>
        <a:lstStyle/>
        <a:p>
          <a:r>
            <a:rPr lang="en-US" dirty="0"/>
            <a:t>Contact ED</a:t>
          </a:r>
          <a:r>
            <a:rPr lang="en-US" i="1" dirty="0"/>
            <a:t>Facts</a:t>
          </a:r>
          <a:r>
            <a:rPr lang="en-US" dirty="0"/>
            <a:t> Partner Service Center (PSC)</a:t>
          </a:r>
        </a:p>
      </dgm:t>
    </dgm:pt>
    <dgm:pt modelId="{7D3A8CA8-0378-4812-9D97-5768BB1FCD28}" type="parTrans" cxnId="{2AAD9220-3CB1-44AC-BF6A-F030F1181DF6}">
      <dgm:prSet/>
      <dgm:spPr/>
      <dgm:t>
        <a:bodyPr/>
        <a:lstStyle/>
        <a:p>
          <a:endParaRPr lang="en-US"/>
        </a:p>
      </dgm:t>
    </dgm:pt>
    <dgm:pt modelId="{23D7E815-63D8-42A9-9276-9ABA4D1141A4}" type="sibTrans" cxnId="{2AAD9220-3CB1-44AC-BF6A-F030F1181DF6}">
      <dgm:prSet/>
      <dgm:spPr/>
      <dgm:t>
        <a:bodyPr/>
        <a:lstStyle/>
        <a:p>
          <a:endParaRPr lang="en-US"/>
        </a:p>
      </dgm:t>
    </dgm:pt>
    <dgm:pt modelId="{8EBE8DEE-DF25-4ADB-A768-A7C860780282}">
      <dgm:prSet/>
      <dgm:spPr/>
      <dgm:t>
        <a:bodyPr/>
        <a:lstStyle/>
        <a:p>
          <a:r>
            <a:rPr lang="en-US" dirty="0"/>
            <a:t>CSPR Submission</a:t>
          </a:r>
        </a:p>
      </dgm:t>
    </dgm:pt>
    <dgm:pt modelId="{8D932F1C-1F04-40F0-A938-BCBB3CF3642D}" type="sibTrans" cxnId="{CB44B601-3B72-4028-BDB6-F4332331686E}">
      <dgm:prSet/>
      <dgm:spPr/>
      <dgm:t>
        <a:bodyPr/>
        <a:lstStyle/>
        <a:p>
          <a:endParaRPr lang="en-US"/>
        </a:p>
      </dgm:t>
    </dgm:pt>
    <dgm:pt modelId="{8B186558-B2C6-450B-80BE-C6904E449CDB}" type="parTrans" cxnId="{CB44B601-3B72-4028-BDB6-F4332331686E}">
      <dgm:prSet/>
      <dgm:spPr/>
      <dgm:t>
        <a:bodyPr/>
        <a:lstStyle/>
        <a:p>
          <a:endParaRPr lang="en-US"/>
        </a:p>
      </dgm:t>
    </dgm:pt>
    <dgm:pt modelId="{4F6374F8-E816-4568-AC06-8208AB016268}">
      <dgm:prSet/>
      <dgm:spPr/>
      <dgm:t>
        <a:bodyPr/>
        <a:lstStyle/>
        <a:p>
          <a:r>
            <a:rPr lang="en-US" dirty="0"/>
            <a:t>Submission Deadline: 2/28/2024</a:t>
          </a:r>
        </a:p>
      </dgm:t>
    </dgm:pt>
    <dgm:pt modelId="{BC8F9AB3-24F3-4BC4-990A-6735ABA95E0D}" type="sibTrans" cxnId="{CB713522-E08B-4AFD-B9E6-EF7AAD932808}">
      <dgm:prSet/>
      <dgm:spPr/>
      <dgm:t>
        <a:bodyPr/>
        <a:lstStyle/>
        <a:p>
          <a:endParaRPr lang="en-US"/>
        </a:p>
      </dgm:t>
    </dgm:pt>
    <dgm:pt modelId="{797DBA48-2C7A-442E-A593-D5534FE72882}" type="parTrans" cxnId="{CB713522-E08B-4AFD-B9E6-EF7AAD932808}">
      <dgm:prSet/>
      <dgm:spPr/>
      <dgm:t>
        <a:bodyPr/>
        <a:lstStyle/>
        <a:p>
          <a:endParaRPr lang="en-US"/>
        </a:p>
      </dgm:t>
    </dgm:pt>
    <dgm:pt modelId="{C26D4DCC-D6B1-4124-9C5A-45D895649016}">
      <dgm:prSet/>
      <dgm:spPr/>
      <dgm:t>
        <a:bodyPr/>
        <a:lstStyle/>
        <a:p>
          <a:r>
            <a:rPr lang="en-US"/>
            <a:t>CSPR Tool </a:t>
          </a:r>
          <a:r>
            <a:rPr lang="en-US" dirty="0"/>
            <a:t>Questions</a:t>
          </a:r>
        </a:p>
      </dgm:t>
    </dgm:pt>
    <dgm:pt modelId="{C6C990DE-E011-4296-8CDE-168C15FCC824}" type="parTrans" cxnId="{85A74911-24D2-4EEE-BFFC-E7EF6E4C9397}">
      <dgm:prSet/>
      <dgm:spPr/>
      <dgm:t>
        <a:bodyPr/>
        <a:lstStyle/>
        <a:p>
          <a:endParaRPr lang="en-US"/>
        </a:p>
      </dgm:t>
    </dgm:pt>
    <dgm:pt modelId="{3AA8193A-2158-4F71-A2F1-51980FC73B70}" type="sibTrans" cxnId="{85A74911-24D2-4EEE-BFFC-E7EF6E4C9397}">
      <dgm:prSet/>
      <dgm:spPr/>
      <dgm:t>
        <a:bodyPr/>
        <a:lstStyle/>
        <a:p>
          <a:endParaRPr lang="en-US"/>
        </a:p>
      </dgm:t>
    </dgm:pt>
    <dgm:pt modelId="{18C4A932-7A48-46AC-8864-5ABD40C97929}">
      <dgm:prSet/>
      <dgm:spPr/>
      <dgm:t>
        <a:bodyPr/>
        <a:lstStyle/>
        <a:p>
          <a:r>
            <a:rPr lang="en-US" dirty="0"/>
            <a:t>Contact OESE.CSPR@ed.gov</a:t>
          </a:r>
        </a:p>
      </dgm:t>
    </dgm:pt>
    <dgm:pt modelId="{74730AC8-D59F-4598-816F-504652E2C05F}" type="parTrans" cxnId="{1630119E-7C94-4136-8516-D407301F7B22}">
      <dgm:prSet/>
      <dgm:spPr/>
      <dgm:t>
        <a:bodyPr/>
        <a:lstStyle/>
        <a:p>
          <a:endParaRPr lang="en-US"/>
        </a:p>
      </dgm:t>
    </dgm:pt>
    <dgm:pt modelId="{B86889A9-BA98-4785-BE91-D1BC5E6D4584}" type="sibTrans" cxnId="{1630119E-7C94-4136-8516-D407301F7B22}">
      <dgm:prSet/>
      <dgm:spPr/>
      <dgm:t>
        <a:bodyPr/>
        <a:lstStyle/>
        <a:p>
          <a:endParaRPr lang="en-US"/>
        </a:p>
      </dgm:t>
    </dgm:pt>
    <dgm:pt modelId="{50A68A0B-C63A-4F01-822F-73A8A74D7417}" type="pres">
      <dgm:prSet presAssocID="{F2258736-A426-4473-A6FB-9F5F130A6A41}" presName="linear" presStyleCnt="0">
        <dgm:presLayoutVars>
          <dgm:dir/>
          <dgm:animLvl val="lvl"/>
          <dgm:resizeHandles val="exact"/>
        </dgm:presLayoutVars>
      </dgm:prSet>
      <dgm:spPr/>
    </dgm:pt>
    <dgm:pt modelId="{7D76F81B-2EA5-4F03-93F8-821200C142C2}" type="pres">
      <dgm:prSet presAssocID="{8EBE8DEE-DF25-4ADB-A768-A7C860780282}" presName="parentLin" presStyleCnt="0"/>
      <dgm:spPr/>
    </dgm:pt>
    <dgm:pt modelId="{0895B523-FA03-48CF-B5D0-30298ED10C32}" type="pres">
      <dgm:prSet presAssocID="{8EBE8DEE-DF25-4ADB-A768-A7C860780282}" presName="parentLeftMargin" presStyleLbl="node1" presStyleIdx="0" presStyleCnt="3"/>
      <dgm:spPr/>
    </dgm:pt>
    <dgm:pt modelId="{C82A5D8F-D0AF-4756-A193-5A0006FB80AA}" type="pres">
      <dgm:prSet presAssocID="{8EBE8DEE-DF25-4ADB-A768-A7C86078028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79B9FCE-6562-47A9-A3D0-DF8DDEA10841}" type="pres">
      <dgm:prSet presAssocID="{8EBE8DEE-DF25-4ADB-A768-A7C860780282}" presName="negativeSpace" presStyleCnt="0"/>
      <dgm:spPr/>
    </dgm:pt>
    <dgm:pt modelId="{23BE92A9-E901-4757-ACE9-E80C6D125839}" type="pres">
      <dgm:prSet presAssocID="{8EBE8DEE-DF25-4ADB-A768-A7C860780282}" presName="childText" presStyleLbl="conFgAcc1" presStyleIdx="0" presStyleCnt="3">
        <dgm:presLayoutVars>
          <dgm:bulletEnabled val="1"/>
        </dgm:presLayoutVars>
      </dgm:prSet>
      <dgm:spPr/>
    </dgm:pt>
    <dgm:pt modelId="{06575451-6865-4272-83C6-75B652DE4B01}" type="pres">
      <dgm:prSet presAssocID="{8D932F1C-1F04-40F0-A938-BCBB3CF3642D}" presName="spaceBetweenRectangles" presStyleCnt="0"/>
      <dgm:spPr/>
    </dgm:pt>
    <dgm:pt modelId="{13D39A84-3358-4DC1-856A-AF47DBE4C1B4}" type="pres">
      <dgm:prSet presAssocID="{4A74AE1D-151E-4AC6-8783-64B40442B392}" presName="parentLin" presStyleCnt="0"/>
      <dgm:spPr/>
    </dgm:pt>
    <dgm:pt modelId="{CA880B03-C4E2-42DF-BF5B-5423BA5266ED}" type="pres">
      <dgm:prSet presAssocID="{4A74AE1D-151E-4AC6-8783-64B40442B392}" presName="parentLeftMargin" presStyleLbl="node1" presStyleIdx="0" presStyleCnt="3"/>
      <dgm:spPr/>
    </dgm:pt>
    <dgm:pt modelId="{58EFA9EF-74C7-4D5F-AFD3-BD2331C3E78F}" type="pres">
      <dgm:prSet presAssocID="{4A74AE1D-151E-4AC6-8783-64B40442B39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9EDD69E-A6DF-4B32-905F-346EB4C89B04}" type="pres">
      <dgm:prSet presAssocID="{4A74AE1D-151E-4AC6-8783-64B40442B392}" presName="negativeSpace" presStyleCnt="0"/>
      <dgm:spPr/>
    </dgm:pt>
    <dgm:pt modelId="{4C9859AC-F96E-4EBB-80CA-2E49332FF7B4}" type="pres">
      <dgm:prSet presAssocID="{4A74AE1D-151E-4AC6-8783-64B40442B392}" presName="childText" presStyleLbl="conFgAcc1" presStyleIdx="1" presStyleCnt="3">
        <dgm:presLayoutVars>
          <dgm:bulletEnabled val="1"/>
        </dgm:presLayoutVars>
      </dgm:prSet>
      <dgm:spPr/>
    </dgm:pt>
    <dgm:pt modelId="{35E09817-505F-4982-BED2-16BD1B28DCA2}" type="pres">
      <dgm:prSet presAssocID="{393E44B1-4028-465A-A972-FFEFB939008A}" presName="spaceBetweenRectangles" presStyleCnt="0"/>
      <dgm:spPr/>
    </dgm:pt>
    <dgm:pt modelId="{1FE57C0F-3384-4C21-A572-FA840FBCCEC9}" type="pres">
      <dgm:prSet presAssocID="{C26D4DCC-D6B1-4124-9C5A-45D895649016}" presName="parentLin" presStyleCnt="0"/>
      <dgm:spPr/>
    </dgm:pt>
    <dgm:pt modelId="{1E4BE3DA-E614-4FAE-99B7-4E6E6464867E}" type="pres">
      <dgm:prSet presAssocID="{C26D4DCC-D6B1-4124-9C5A-45D895649016}" presName="parentLeftMargin" presStyleLbl="node1" presStyleIdx="1" presStyleCnt="3"/>
      <dgm:spPr/>
    </dgm:pt>
    <dgm:pt modelId="{04B640C2-2CB9-491A-9F4D-6C6E5A5A034E}" type="pres">
      <dgm:prSet presAssocID="{C26D4DCC-D6B1-4124-9C5A-45D89564901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351CF8A-A5B5-404C-A095-F10252D24B7F}" type="pres">
      <dgm:prSet presAssocID="{C26D4DCC-D6B1-4124-9C5A-45D895649016}" presName="negativeSpace" presStyleCnt="0"/>
      <dgm:spPr/>
    </dgm:pt>
    <dgm:pt modelId="{0E61F5E3-95FB-4444-97D0-BAF4690DD463}" type="pres">
      <dgm:prSet presAssocID="{C26D4DCC-D6B1-4124-9C5A-45D89564901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F32AB00-9179-4395-A88D-F5EB147D6B02}" type="presOf" srcId="{4F6374F8-E816-4568-AC06-8208AB016268}" destId="{23BE92A9-E901-4757-ACE9-E80C6D125839}" srcOrd="0" destOrd="1" presId="urn:microsoft.com/office/officeart/2005/8/layout/list1"/>
    <dgm:cxn modelId="{CB44B601-3B72-4028-BDB6-F4332331686E}" srcId="{F2258736-A426-4473-A6FB-9F5F130A6A41}" destId="{8EBE8DEE-DF25-4ADB-A768-A7C860780282}" srcOrd="0" destOrd="0" parTransId="{8B186558-B2C6-450B-80BE-C6904E449CDB}" sibTransId="{8D932F1C-1F04-40F0-A938-BCBB3CF3642D}"/>
    <dgm:cxn modelId="{DEED9E0B-37F4-4759-A60C-4FC156E1C7DF}" type="presOf" srcId="{4A74AE1D-151E-4AC6-8783-64B40442B392}" destId="{58EFA9EF-74C7-4D5F-AFD3-BD2331C3E78F}" srcOrd="1" destOrd="0" presId="urn:microsoft.com/office/officeart/2005/8/layout/list1"/>
    <dgm:cxn modelId="{85A74911-24D2-4EEE-BFFC-E7EF6E4C9397}" srcId="{F2258736-A426-4473-A6FB-9F5F130A6A41}" destId="{C26D4DCC-D6B1-4124-9C5A-45D895649016}" srcOrd="2" destOrd="0" parTransId="{C6C990DE-E011-4296-8CDE-168C15FCC824}" sibTransId="{3AA8193A-2158-4F71-A2F1-51980FC73B70}"/>
    <dgm:cxn modelId="{2AAD9220-3CB1-44AC-BF6A-F030F1181DF6}" srcId="{4A74AE1D-151E-4AC6-8783-64B40442B392}" destId="{D6977D81-D825-4786-9A70-14A4E4E11B2E}" srcOrd="0" destOrd="0" parTransId="{7D3A8CA8-0378-4812-9D97-5768BB1FCD28}" sibTransId="{23D7E815-63D8-42A9-9276-9ABA4D1141A4}"/>
    <dgm:cxn modelId="{CB713522-E08B-4AFD-B9E6-EF7AAD932808}" srcId="{8EBE8DEE-DF25-4ADB-A768-A7C860780282}" destId="{4F6374F8-E816-4568-AC06-8208AB016268}" srcOrd="1" destOrd="0" parTransId="{797DBA48-2C7A-442E-A593-D5534FE72882}" sibTransId="{BC8F9AB3-24F3-4BC4-990A-6735ABA95E0D}"/>
    <dgm:cxn modelId="{CF105735-BEA5-4655-A7E1-9E4A94CF1B31}" type="presOf" srcId="{D6977D81-D825-4786-9A70-14A4E4E11B2E}" destId="{4C9859AC-F96E-4EBB-80CA-2E49332FF7B4}" srcOrd="0" destOrd="0" presId="urn:microsoft.com/office/officeart/2005/8/layout/list1"/>
    <dgm:cxn modelId="{5FA44451-1D07-43AC-8F6D-EB909EB50898}" type="presOf" srcId="{DD0C2B6D-4838-4E8F-85AA-D421A6DAE8D2}" destId="{23BE92A9-E901-4757-ACE9-E80C6D125839}" srcOrd="0" destOrd="0" presId="urn:microsoft.com/office/officeart/2005/8/layout/list1"/>
    <dgm:cxn modelId="{83B5347C-0971-4901-9645-DEA033AFC9E2}" type="presOf" srcId="{C26D4DCC-D6B1-4124-9C5A-45D895649016}" destId="{1E4BE3DA-E614-4FAE-99B7-4E6E6464867E}" srcOrd="0" destOrd="0" presId="urn:microsoft.com/office/officeart/2005/8/layout/list1"/>
    <dgm:cxn modelId="{1630119E-7C94-4136-8516-D407301F7B22}" srcId="{C26D4DCC-D6B1-4124-9C5A-45D895649016}" destId="{18C4A932-7A48-46AC-8864-5ABD40C97929}" srcOrd="0" destOrd="0" parTransId="{74730AC8-D59F-4598-816F-504652E2C05F}" sibTransId="{B86889A9-BA98-4785-BE91-D1BC5E6D4584}"/>
    <dgm:cxn modelId="{70900CA8-4258-4101-9307-3EFD62752C3A}" type="presOf" srcId="{F2258736-A426-4473-A6FB-9F5F130A6A41}" destId="{50A68A0B-C63A-4F01-822F-73A8A74D7417}" srcOrd="0" destOrd="0" presId="urn:microsoft.com/office/officeart/2005/8/layout/list1"/>
    <dgm:cxn modelId="{EF86C4C0-2FB6-41B7-9B32-A1B5EF0991E2}" type="presOf" srcId="{8EBE8DEE-DF25-4ADB-A768-A7C860780282}" destId="{0895B523-FA03-48CF-B5D0-30298ED10C32}" srcOrd="0" destOrd="0" presId="urn:microsoft.com/office/officeart/2005/8/layout/list1"/>
    <dgm:cxn modelId="{3C9E2CC1-0FB6-49D9-B293-3358FA5892C2}" srcId="{F2258736-A426-4473-A6FB-9F5F130A6A41}" destId="{4A74AE1D-151E-4AC6-8783-64B40442B392}" srcOrd="1" destOrd="0" parTransId="{FD9449A0-7B1D-4813-9404-E16E2F9D3A1C}" sibTransId="{393E44B1-4028-465A-A972-FFEFB939008A}"/>
    <dgm:cxn modelId="{107FF7C2-5B29-4533-B966-2F57A114494F}" type="presOf" srcId="{C26D4DCC-D6B1-4124-9C5A-45D895649016}" destId="{04B640C2-2CB9-491A-9F4D-6C6E5A5A034E}" srcOrd="1" destOrd="0" presId="urn:microsoft.com/office/officeart/2005/8/layout/list1"/>
    <dgm:cxn modelId="{DFE045C3-B0F3-4B68-932D-EA6C6DFF605E}" type="presOf" srcId="{18C4A932-7A48-46AC-8864-5ABD40C97929}" destId="{0E61F5E3-95FB-4444-97D0-BAF4690DD463}" srcOrd="0" destOrd="0" presId="urn:microsoft.com/office/officeart/2005/8/layout/list1"/>
    <dgm:cxn modelId="{7D56E0D8-9891-4C2B-97B2-DE592651F71C}" type="presOf" srcId="{8EBE8DEE-DF25-4ADB-A768-A7C860780282}" destId="{C82A5D8F-D0AF-4756-A193-5A0006FB80AA}" srcOrd="1" destOrd="0" presId="urn:microsoft.com/office/officeart/2005/8/layout/list1"/>
    <dgm:cxn modelId="{69674EDD-EE94-400B-BAC9-254D4DDBACBC}" type="presOf" srcId="{4A74AE1D-151E-4AC6-8783-64B40442B392}" destId="{CA880B03-C4E2-42DF-BF5B-5423BA5266ED}" srcOrd="0" destOrd="0" presId="urn:microsoft.com/office/officeart/2005/8/layout/list1"/>
    <dgm:cxn modelId="{0B87CEE4-B8A7-4DD7-A964-6B11EA5AA0AE}" srcId="{8EBE8DEE-DF25-4ADB-A768-A7C860780282}" destId="{DD0C2B6D-4838-4E8F-85AA-D421A6DAE8D2}" srcOrd="0" destOrd="0" parTransId="{9197BF9E-BD86-4700-8922-1273FB32D767}" sibTransId="{A4B22C69-96C3-40F4-91A9-C1278DF7E6C5}"/>
    <dgm:cxn modelId="{1C98DA82-63C9-4AB2-BC37-060A294DC78D}" type="presParOf" srcId="{50A68A0B-C63A-4F01-822F-73A8A74D7417}" destId="{7D76F81B-2EA5-4F03-93F8-821200C142C2}" srcOrd="0" destOrd="0" presId="urn:microsoft.com/office/officeart/2005/8/layout/list1"/>
    <dgm:cxn modelId="{40E50B3D-302D-485D-ABF6-D7AC05DEC663}" type="presParOf" srcId="{7D76F81B-2EA5-4F03-93F8-821200C142C2}" destId="{0895B523-FA03-48CF-B5D0-30298ED10C32}" srcOrd="0" destOrd="0" presId="urn:microsoft.com/office/officeart/2005/8/layout/list1"/>
    <dgm:cxn modelId="{946DD72A-1BF4-4BAF-9925-070EC63188AB}" type="presParOf" srcId="{7D76F81B-2EA5-4F03-93F8-821200C142C2}" destId="{C82A5D8F-D0AF-4756-A193-5A0006FB80AA}" srcOrd="1" destOrd="0" presId="urn:microsoft.com/office/officeart/2005/8/layout/list1"/>
    <dgm:cxn modelId="{938353A5-1D07-47B2-BE34-3F0A870D76B5}" type="presParOf" srcId="{50A68A0B-C63A-4F01-822F-73A8A74D7417}" destId="{879B9FCE-6562-47A9-A3D0-DF8DDEA10841}" srcOrd="1" destOrd="0" presId="urn:microsoft.com/office/officeart/2005/8/layout/list1"/>
    <dgm:cxn modelId="{3A3AA74B-A963-4816-9250-E906F38C708A}" type="presParOf" srcId="{50A68A0B-C63A-4F01-822F-73A8A74D7417}" destId="{23BE92A9-E901-4757-ACE9-E80C6D125839}" srcOrd="2" destOrd="0" presId="urn:microsoft.com/office/officeart/2005/8/layout/list1"/>
    <dgm:cxn modelId="{90731CB3-C363-4DEC-82B1-FE2AFCD19F38}" type="presParOf" srcId="{50A68A0B-C63A-4F01-822F-73A8A74D7417}" destId="{06575451-6865-4272-83C6-75B652DE4B01}" srcOrd="3" destOrd="0" presId="urn:microsoft.com/office/officeart/2005/8/layout/list1"/>
    <dgm:cxn modelId="{0CBB7796-4592-4152-8EFA-1FDCFB26A669}" type="presParOf" srcId="{50A68A0B-C63A-4F01-822F-73A8A74D7417}" destId="{13D39A84-3358-4DC1-856A-AF47DBE4C1B4}" srcOrd="4" destOrd="0" presId="urn:microsoft.com/office/officeart/2005/8/layout/list1"/>
    <dgm:cxn modelId="{72561EF8-31AB-4C8E-89E7-BD4466C7B729}" type="presParOf" srcId="{13D39A84-3358-4DC1-856A-AF47DBE4C1B4}" destId="{CA880B03-C4E2-42DF-BF5B-5423BA5266ED}" srcOrd="0" destOrd="0" presId="urn:microsoft.com/office/officeart/2005/8/layout/list1"/>
    <dgm:cxn modelId="{1E1CF524-6EC0-4503-B089-382E77A86877}" type="presParOf" srcId="{13D39A84-3358-4DC1-856A-AF47DBE4C1B4}" destId="{58EFA9EF-74C7-4D5F-AFD3-BD2331C3E78F}" srcOrd="1" destOrd="0" presId="urn:microsoft.com/office/officeart/2005/8/layout/list1"/>
    <dgm:cxn modelId="{86C7C6F1-FF01-45F2-BE74-EE61F05A2F70}" type="presParOf" srcId="{50A68A0B-C63A-4F01-822F-73A8A74D7417}" destId="{39EDD69E-A6DF-4B32-905F-346EB4C89B04}" srcOrd="5" destOrd="0" presId="urn:microsoft.com/office/officeart/2005/8/layout/list1"/>
    <dgm:cxn modelId="{A91ECCFA-6E2A-48B6-BC6A-F32E8D06CCE7}" type="presParOf" srcId="{50A68A0B-C63A-4F01-822F-73A8A74D7417}" destId="{4C9859AC-F96E-4EBB-80CA-2E49332FF7B4}" srcOrd="6" destOrd="0" presId="urn:microsoft.com/office/officeart/2005/8/layout/list1"/>
    <dgm:cxn modelId="{72D7227A-2E6D-4164-AC7F-EDD7C059E2B5}" type="presParOf" srcId="{50A68A0B-C63A-4F01-822F-73A8A74D7417}" destId="{35E09817-505F-4982-BED2-16BD1B28DCA2}" srcOrd="7" destOrd="0" presId="urn:microsoft.com/office/officeart/2005/8/layout/list1"/>
    <dgm:cxn modelId="{43A72706-0996-4B9E-8E56-A3B8FB9B4871}" type="presParOf" srcId="{50A68A0B-C63A-4F01-822F-73A8A74D7417}" destId="{1FE57C0F-3384-4C21-A572-FA840FBCCEC9}" srcOrd="8" destOrd="0" presId="urn:microsoft.com/office/officeart/2005/8/layout/list1"/>
    <dgm:cxn modelId="{3E50A9EF-7C39-41F5-9B13-BB307CAFA643}" type="presParOf" srcId="{1FE57C0F-3384-4C21-A572-FA840FBCCEC9}" destId="{1E4BE3DA-E614-4FAE-99B7-4E6E6464867E}" srcOrd="0" destOrd="0" presId="urn:microsoft.com/office/officeart/2005/8/layout/list1"/>
    <dgm:cxn modelId="{668EC3C4-E1C7-4CAD-8911-2F75E9463721}" type="presParOf" srcId="{1FE57C0F-3384-4C21-A572-FA840FBCCEC9}" destId="{04B640C2-2CB9-491A-9F4D-6C6E5A5A034E}" srcOrd="1" destOrd="0" presId="urn:microsoft.com/office/officeart/2005/8/layout/list1"/>
    <dgm:cxn modelId="{3EDA3377-ED17-4463-83A2-73CFF89A250E}" type="presParOf" srcId="{50A68A0B-C63A-4F01-822F-73A8A74D7417}" destId="{D351CF8A-A5B5-404C-A095-F10252D24B7F}" srcOrd="9" destOrd="0" presId="urn:microsoft.com/office/officeart/2005/8/layout/list1"/>
    <dgm:cxn modelId="{FFB13D3F-4E74-49BA-8CC3-B3D97A7C13B3}" type="presParOf" srcId="{50A68A0B-C63A-4F01-822F-73A8A74D7417}" destId="{0E61F5E3-95FB-4444-97D0-BAF4690DD46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8991C-9D60-4482-83AA-086A4439F842}">
      <dsp:nvSpPr>
        <dsp:cNvPr id="0" name=""/>
        <dsp:cNvSpPr/>
      </dsp:nvSpPr>
      <dsp:spPr>
        <a:xfrm>
          <a:off x="596425" y="0"/>
          <a:ext cx="1504037" cy="184875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434D55-FE72-412E-AD7D-273330A0381E}">
      <dsp:nvSpPr>
        <dsp:cNvPr id="0" name=""/>
        <dsp:cNvSpPr/>
      </dsp:nvSpPr>
      <dsp:spPr>
        <a:xfrm>
          <a:off x="267429" y="1619675"/>
          <a:ext cx="2894062" cy="2266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/>
            <a:t>For the SY2022-23 collection, OESE will use the </a:t>
          </a:r>
          <a:r>
            <a:rPr lang="en-US" sz="1600" kern="1200" dirty="0" err="1"/>
            <a:t>Voxco</a:t>
          </a:r>
          <a:r>
            <a:rPr lang="en-US" sz="1600" kern="1200" dirty="0"/>
            <a:t> tool for the first time.</a:t>
          </a:r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endParaRPr lang="en-US" sz="1600" kern="1200" dirty="0"/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/>
            <a:t>Also for the first time, Parts I and II have been merged into a single collection window.</a:t>
          </a:r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endParaRPr lang="en-US" sz="1600" kern="1200" dirty="0"/>
        </a:p>
      </dsp:txBody>
      <dsp:txXfrm>
        <a:off x="267429" y="1619675"/>
        <a:ext cx="2894062" cy="2266474"/>
      </dsp:txXfrm>
    </dsp:sp>
    <dsp:sp modelId="{05083F53-8A1E-4D21-87F9-2759CCB06279}">
      <dsp:nvSpPr>
        <dsp:cNvPr id="0" name=""/>
        <dsp:cNvSpPr/>
      </dsp:nvSpPr>
      <dsp:spPr>
        <a:xfrm>
          <a:off x="252756" y="4067378"/>
          <a:ext cx="2894062" cy="1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51728A-8E29-4A13-AA75-2136CA343483}">
      <dsp:nvSpPr>
        <dsp:cNvPr id="0" name=""/>
        <dsp:cNvSpPr/>
      </dsp:nvSpPr>
      <dsp:spPr>
        <a:xfrm>
          <a:off x="4195486" y="0"/>
          <a:ext cx="1575741" cy="16118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0A5FE0-51A9-491E-BDB2-3A5C87D54562}">
      <dsp:nvSpPr>
        <dsp:cNvPr id="0" name=""/>
        <dsp:cNvSpPr/>
      </dsp:nvSpPr>
      <dsp:spPr>
        <a:xfrm>
          <a:off x="3420385" y="1578000"/>
          <a:ext cx="3235156" cy="2249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/>
            <a:t>The CSPR collection process will include </a:t>
          </a:r>
          <a:r>
            <a:rPr lang="en-US" sz="1600" u="sng" kern="1200" dirty="0"/>
            <a:t>manual entry fields only.</a:t>
          </a:r>
          <a:endParaRPr lang="en-US" sz="1600" kern="1200" dirty="0"/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endParaRPr lang="en-US" sz="1600" kern="1200" dirty="0"/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/>
            <a:t>ED</a:t>
          </a:r>
          <a:r>
            <a:rPr lang="en-US" sz="1600" i="1" kern="1200" dirty="0"/>
            <a:t>Facts</a:t>
          </a:r>
          <a:r>
            <a:rPr lang="en-US" sz="1600" kern="1200" dirty="0"/>
            <a:t> data is being collected through EDPass now; those data will not appear within the collection tool.</a:t>
          </a:r>
        </a:p>
      </dsp:txBody>
      <dsp:txXfrm>
        <a:off x="3420385" y="1578000"/>
        <a:ext cx="3235156" cy="2249883"/>
      </dsp:txXfrm>
    </dsp:sp>
    <dsp:sp modelId="{042B9713-4146-4ABF-B3DD-A2A2CC7DF6D6}">
      <dsp:nvSpPr>
        <dsp:cNvPr id="0" name=""/>
        <dsp:cNvSpPr/>
      </dsp:nvSpPr>
      <dsp:spPr>
        <a:xfrm>
          <a:off x="3934689" y="4008160"/>
          <a:ext cx="2894062" cy="1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9E97BF-5352-489E-9C4E-AC1B0CBD0F74}">
      <dsp:nvSpPr>
        <dsp:cNvPr id="0" name=""/>
        <dsp:cNvSpPr/>
      </dsp:nvSpPr>
      <dsp:spPr>
        <a:xfrm>
          <a:off x="8121667" y="0"/>
          <a:ext cx="1764469" cy="180470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4C3E9E-39CC-4ECB-BB41-14FFB6D9D937}">
      <dsp:nvSpPr>
        <dsp:cNvPr id="0" name=""/>
        <dsp:cNvSpPr/>
      </dsp:nvSpPr>
      <dsp:spPr>
        <a:xfrm>
          <a:off x="7958284" y="1643430"/>
          <a:ext cx="2739519" cy="2266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 dirty="0"/>
            <a:t>The timeline for 22-23 is similar to the Part II timeline from previous years.</a:t>
          </a:r>
          <a:endParaRPr lang="en-US" sz="1400" kern="1200" dirty="0"/>
        </a:p>
      </dsp:txBody>
      <dsp:txXfrm>
        <a:off x="7958284" y="1643430"/>
        <a:ext cx="2739519" cy="2266474"/>
      </dsp:txXfrm>
    </dsp:sp>
    <dsp:sp modelId="{DAFEF19E-2099-4391-B149-8B162749E8E7}">
      <dsp:nvSpPr>
        <dsp:cNvPr id="0" name=""/>
        <dsp:cNvSpPr/>
      </dsp:nvSpPr>
      <dsp:spPr>
        <a:xfrm>
          <a:off x="7881533" y="4056365"/>
          <a:ext cx="2894062" cy="1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BE92A9-E901-4757-ACE9-E80C6D125839}">
      <dsp:nvSpPr>
        <dsp:cNvPr id="0" name=""/>
        <dsp:cNvSpPr/>
      </dsp:nvSpPr>
      <dsp:spPr>
        <a:xfrm>
          <a:off x="0" y="330449"/>
          <a:ext cx="9042029" cy="1165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1762" tIns="416560" rIns="70176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Window Opens: 1/31/2024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Submission Deadline: 2/28/2024</a:t>
          </a:r>
        </a:p>
      </dsp:txBody>
      <dsp:txXfrm>
        <a:off x="0" y="330449"/>
        <a:ext cx="9042029" cy="1165500"/>
      </dsp:txXfrm>
    </dsp:sp>
    <dsp:sp modelId="{C82A5D8F-D0AF-4756-A193-5A0006FB80AA}">
      <dsp:nvSpPr>
        <dsp:cNvPr id="0" name=""/>
        <dsp:cNvSpPr/>
      </dsp:nvSpPr>
      <dsp:spPr>
        <a:xfrm>
          <a:off x="452101" y="35249"/>
          <a:ext cx="6329420" cy="590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237" tIns="0" rIns="23923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CSPR Submission</a:t>
          </a:r>
        </a:p>
      </dsp:txBody>
      <dsp:txXfrm>
        <a:off x="480922" y="64070"/>
        <a:ext cx="6271778" cy="532758"/>
      </dsp:txXfrm>
    </dsp:sp>
    <dsp:sp modelId="{4C9859AC-F96E-4EBB-80CA-2E49332FF7B4}">
      <dsp:nvSpPr>
        <dsp:cNvPr id="0" name=""/>
        <dsp:cNvSpPr/>
      </dsp:nvSpPr>
      <dsp:spPr>
        <a:xfrm>
          <a:off x="0" y="1899150"/>
          <a:ext cx="904202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4927703"/>
              <a:satOff val="-26639"/>
              <a:lumOff val="-9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1762" tIns="416560" rIns="70176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Contact ED</a:t>
          </a:r>
          <a:r>
            <a:rPr lang="en-US" sz="2000" i="1" kern="1200" dirty="0"/>
            <a:t>Facts</a:t>
          </a:r>
          <a:r>
            <a:rPr lang="en-US" sz="2000" kern="1200" dirty="0"/>
            <a:t> Partner Service Center (PSC)</a:t>
          </a:r>
        </a:p>
      </dsp:txBody>
      <dsp:txXfrm>
        <a:off x="0" y="1899150"/>
        <a:ext cx="9042029" cy="850500"/>
      </dsp:txXfrm>
    </dsp:sp>
    <dsp:sp modelId="{58EFA9EF-74C7-4D5F-AFD3-BD2331C3E78F}">
      <dsp:nvSpPr>
        <dsp:cNvPr id="0" name=""/>
        <dsp:cNvSpPr/>
      </dsp:nvSpPr>
      <dsp:spPr>
        <a:xfrm>
          <a:off x="452101" y="1603950"/>
          <a:ext cx="6329420" cy="590400"/>
        </a:xfrm>
        <a:prstGeom prst="roundRect">
          <a:avLst/>
        </a:prstGeom>
        <a:solidFill>
          <a:schemeClr val="accent3">
            <a:hueOff val="4927703"/>
            <a:satOff val="-26639"/>
            <a:lumOff val="-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237" tIns="0" rIns="23923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ED</a:t>
          </a:r>
          <a:r>
            <a:rPr lang="en-US" sz="2000" b="1" i="1" kern="1200" dirty="0"/>
            <a:t>Facts</a:t>
          </a:r>
          <a:r>
            <a:rPr lang="en-US" sz="2000" b="1" i="0" kern="1200" dirty="0"/>
            <a:t>/EDPass</a:t>
          </a:r>
          <a:r>
            <a:rPr lang="en-US" sz="2000" b="1" kern="1200" dirty="0"/>
            <a:t> Submission Questions</a:t>
          </a:r>
          <a:endParaRPr lang="en-US" sz="2000" kern="1200" dirty="0"/>
        </a:p>
      </dsp:txBody>
      <dsp:txXfrm>
        <a:off x="480922" y="1632771"/>
        <a:ext cx="6271778" cy="532758"/>
      </dsp:txXfrm>
    </dsp:sp>
    <dsp:sp modelId="{0E61F5E3-95FB-4444-97D0-BAF4690DD463}">
      <dsp:nvSpPr>
        <dsp:cNvPr id="0" name=""/>
        <dsp:cNvSpPr/>
      </dsp:nvSpPr>
      <dsp:spPr>
        <a:xfrm>
          <a:off x="0" y="3152850"/>
          <a:ext cx="9042029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9855406"/>
              <a:satOff val="-53278"/>
              <a:lumOff val="-19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1762" tIns="416560" rIns="70176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Contact OESE.CSPR@ed.gov</a:t>
          </a:r>
        </a:p>
      </dsp:txBody>
      <dsp:txXfrm>
        <a:off x="0" y="3152850"/>
        <a:ext cx="9042029" cy="850500"/>
      </dsp:txXfrm>
    </dsp:sp>
    <dsp:sp modelId="{04B640C2-2CB9-491A-9F4D-6C6E5A5A034E}">
      <dsp:nvSpPr>
        <dsp:cNvPr id="0" name=""/>
        <dsp:cNvSpPr/>
      </dsp:nvSpPr>
      <dsp:spPr>
        <a:xfrm>
          <a:off x="452101" y="2857650"/>
          <a:ext cx="6329420" cy="590400"/>
        </a:xfrm>
        <a:prstGeom prst="roundRect">
          <a:avLst/>
        </a:prstGeom>
        <a:solidFill>
          <a:schemeClr val="accent3">
            <a:hueOff val="9855406"/>
            <a:satOff val="-53278"/>
            <a:lumOff val="-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237" tIns="0" rIns="23923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CSPR Tool </a:t>
          </a:r>
          <a:r>
            <a:rPr lang="en-US" sz="2000" kern="1200" dirty="0"/>
            <a:t>Questions</a:t>
          </a:r>
        </a:p>
      </dsp:txBody>
      <dsp:txXfrm>
        <a:off x="480922" y="2886471"/>
        <a:ext cx="627177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D6BC72-6AFA-480B-8486-9332B97FBDF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6659C-0D73-4973-AF13-DD4201443D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2ECD0-DF62-4FBC-8793-C10905615F7A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D7288B-F164-4ABB-8712-6312226552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C4296-DB00-4DAF-B45F-C73609C257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2C225-9DEE-44E0-A1B6-010575015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412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818AE-FF44-42BD-9821-9E1183006903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09A98-BE54-47B8-8D6D-97E723A8A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998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26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8933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214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943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083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87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4525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5465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0010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303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974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101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882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551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004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417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3971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9A98-BE54-47B8-8D6D-97E723A8AB9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763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w To Use This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5DAD0E4-9F86-48D7-B2E8-8729294DEB7E}"/>
              </a:ext>
            </a:extLst>
          </p:cNvPr>
          <p:cNvSpPr/>
          <p:nvPr userDrawn="1"/>
        </p:nvSpPr>
        <p:spPr>
          <a:xfrm>
            <a:off x="1131736" y="1225142"/>
            <a:ext cx="10127974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>
                <a:latin typeface="Tw Cen MT" panose="020B0602020104020603" pitchFamily="34" charset="0"/>
              </a:rPr>
              <a:t>The “</a:t>
            </a:r>
            <a:r>
              <a:rPr lang="en-US" sz="2000" b="1">
                <a:latin typeface="Tw Cen MT" panose="020B0602020104020603" pitchFamily="34" charset="0"/>
              </a:rPr>
              <a:t>Title,</a:t>
            </a:r>
            <a:r>
              <a:rPr lang="en-US" sz="2000">
                <a:latin typeface="Tw Cen MT" panose="020B0602020104020603" pitchFamily="34" charset="0"/>
              </a:rPr>
              <a:t>” “</a:t>
            </a:r>
            <a:r>
              <a:rPr lang="en-US" sz="2000" b="1">
                <a:latin typeface="Tw Cen MT" panose="020B0602020104020603" pitchFamily="34" charset="0"/>
              </a:rPr>
              <a:t>Presenters</a:t>
            </a:r>
            <a:r>
              <a:rPr lang="en-US" sz="2000">
                <a:latin typeface="Tw Cen MT" panose="020B0602020104020603" pitchFamily="34" charset="0"/>
              </a:rPr>
              <a:t>,” and “</a:t>
            </a:r>
            <a:r>
              <a:rPr lang="en-US" sz="2000" b="1">
                <a:latin typeface="Tw Cen MT" panose="020B0602020104020603" pitchFamily="34" charset="0"/>
              </a:rPr>
              <a:t>Contact Information</a:t>
            </a:r>
            <a:r>
              <a:rPr lang="en-US" sz="2000">
                <a:latin typeface="Tw Cen MT" panose="020B0602020104020603" pitchFamily="34" charset="0"/>
              </a:rPr>
              <a:t>” slides must be included in your presentation.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>
                <a:latin typeface="Tw Cen MT" panose="020B0602020104020603" pitchFamily="34" charset="0"/>
              </a:rPr>
              <a:t>You can use any or all of the other layouts available in this template for your presentation. 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>
                <a:latin typeface="Tw Cen MT" panose="020B0602020104020603" pitchFamily="34" charset="0"/>
              </a:rPr>
              <a:t>To </a:t>
            </a:r>
            <a:r>
              <a:rPr lang="en-US" sz="2000" b="1">
                <a:latin typeface="Tw Cen MT" panose="020B0602020104020603" pitchFamily="34" charset="0"/>
              </a:rPr>
              <a:t>add a slide</a:t>
            </a:r>
            <a:r>
              <a:rPr lang="en-US" sz="2000">
                <a:latin typeface="Tw Cen MT" panose="020B0602020104020603" pitchFamily="34" charset="0"/>
              </a:rPr>
              <a:t>, left click “New Slide” in the Home tab menu and select the format of the new slide.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>
                <a:latin typeface="Tw Cen MT" panose="020B0602020104020603" pitchFamily="34" charset="0"/>
              </a:rPr>
              <a:t>To </a:t>
            </a:r>
            <a:r>
              <a:rPr lang="en-US" sz="2000" b="1">
                <a:latin typeface="Tw Cen MT" panose="020B0602020104020603" pitchFamily="34" charset="0"/>
              </a:rPr>
              <a:t>delete a slide</a:t>
            </a:r>
            <a:r>
              <a:rPr lang="en-US" sz="2000">
                <a:latin typeface="Tw Cen MT" panose="020B0602020104020603" pitchFamily="34" charset="0"/>
              </a:rPr>
              <a:t>, click on the slide you want to delete in the left-hand preview frame. Then click the Delete button on your keyboard or the “Delete” option on the Home tab menu.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>
                <a:latin typeface="Tw Cen MT" panose="020B0602020104020603" pitchFamily="34" charset="0"/>
              </a:rPr>
              <a:t>To </a:t>
            </a:r>
            <a:r>
              <a:rPr lang="en-US" sz="2000" b="1">
                <a:latin typeface="Tw Cen MT" panose="020B0602020104020603" pitchFamily="34" charset="0"/>
              </a:rPr>
              <a:t>rearrange</a:t>
            </a:r>
            <a:r>
              <a:rPr lang="en-US" sz="2000">
                <a:latin typeface="Tw Cen MT" panose="020B0602020104020603" pitchFamily="34" charset="0"/>
              </a:rPr>
              <a:t> slides, click on the slide you want to move in the left-hand preview frame. As you are clicking, move the slide up or down to the spot where you want to move it.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>
                <a:latin typeface="Tw Cen MT" panose="020B0602020104020603" pitchFamily="34" charset="0"/>
              </a:rPr>
              <a:t>To </a:t>
            </a:r>
            <a:r>
              <a:rPr lang="en-US" sz="2000" b="1">
                <a:latin typeface="Tw Cen MT" panose="020B0602020104020603" pitchFamily="34" charset="0"/>
              </a:rPr>
              <a:t>change the layout of a slide</a:t>
            </a:r>
            <a:r>
              <a:rPr lang="en-US" sz="2000">
                <a:latin typeface="Tw Cen MT" panose="020B0602020104020603" pitchFamily="34" charset="0"/>
              </a:rPr>
              <a:t>, click the “Layout” option in the Home tab menu and choose from the dropdown menu the layout you want use.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99B3E8-E01A-4C0C-BB02-5885A4D37B48}"/>
              </a:ext>
            </a:extLst>
          </p:cNvPr>
          <p:cNvSpPr txBox="1"/>
          <p:nvPr userDrawn="1"/>
        </p:nvSpPr>
        <p:spPr>
          <a:xfrm>
            <a:off x="2135256" y="367748"/>
            <a:ext cx="79214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rgbClr val="0070C0"/>
                </a:solidFill>
                <a:latin typeface="Tw Cen MT" panose="020B0602020104020603" pitchFamily="34" charset="0"/>
              </a:rPr>
              <a:t>How to Use This Template</a:t>
            </a:r>
          </a:p>
        </p:txBody>
      </p:sp>
    </p:spTree>
    <p:extLst>
      <p:ext uri="{BB962C8B-B14F-4D97-AF65-F5344CB8AC3E}">
        <p14:creationId xmlns:p14="http://schemas.microsoft.com/office/powerpoint/2010/main" val="3990488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DD48F04-5A87-43AE-8204-4E390A729DA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58240" y="1518190"/>
            <a:ext cx="5100517" cy="4233862"/>
          </a:xfrm>
        </p:spPr>
        <p:txBody>
          <a:bodyPr/>
          <a:lstStyle>
            <a:lvl1pPr marL="4572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CCDCF90F-36EB-4AE4-A923-7E907FBD4F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8240" y="511946"/>
            <a:ext cx="9875520" cy="810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8751A5BA-448F-4E40-A7D8-07508A255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40497"/>
            <a:ext cx="1706217" cy="2175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A0A26-6009-4EF8-96CE-C26D5A4F18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ECF98F-105B-4250-86EE-DA994FFB2FA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16688" y="1517650"/>
            <a:ext cx="4517072" cy="32851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FAB7CB6-9AC6-4ACB-BD40-0D190A78A1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2021 National ESEA Conference</a:t>
            </a:r>
          </a:p>
        </p:txBody>
      </p:sp>
    </p:spTree>
    <p:extLst>
      <p:ext uri="{BB962C8B-B14F-4D97-AF65-F5344CB8AC3E}">
        <p14:creationId xmlns:p14="http://schemas.microsoft.com/office/powerpoint/2010/main" val="303745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640497"/>
            <a:ext cx="1706217" cy="2175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A0A26-6009-4EF8-96CE-C26D5A4F18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BE693D9-B2C5-4474-B33A-FDE8DDB33CF0}"/>
              </a:ext>
            </a:extLst>
          </p:cNvPr>
          <p:cNvSpPr txBox="1">
            <a:spLocks/>
          </p:cNvSpPr>
          <p:nvPr userDrawn="1"/>
        </p:nvSpPr>
        <p:spPr>
          <a:xfrm>
            <a:off x="465761" y="408319"/>
            <a:ext cx="11260475" cy="1095184"/>
          </a:xfrm>
          <a:prstGeom prst="rect">
            <a:avLst/>
          </a:prstGeom>
          <a:gradFill>
            <a:gsLst>
              <a:gs pos="100000">
                <a:schemeClr val="tx1"/>
              </a:gs>
              <a:gs pos="100000">
                <a:schemeClr val="accent4">
                  <a:shade val="100000"/>
                  <a:satMod val="105000"/>
                </a:schemeClr>
              </a:gs>
              <a:gs pos="100000">
                <a:schemeClr val="accent4">
                  <a:shade val="80000"/>
                  <a:satMod val="120000"/>
                </a:schemeClr>
              </a:gs>
            </a:gsLst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  <a:latin typeface="Tw Cen MT" panose="020B0602020104020603" pitchFamily="34" charset="0"/>
              </a:rPr>
              <a:t>Contact Information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8263BF0-E4B6-43C1-8124-7DF046175A2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97363" y="2080166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8D0A7F1-B1BF-4172-924A-EC70F3CC4F8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797363" y="2812304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email address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5F0128B5-838C-4E32-8ABD-EA5FDE7FAB69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97363" y="2446235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4E7FB24-AD35-4633-9297-4ECA7AFCCBE6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566517" y="2091425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23B1F452-5DC5-498D-A90D-2D02F713B47F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566517" y="2823563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email address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82AF7A07-949E-468C-B32F-AFE0F9986130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66517" y="2457494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423328A1-B139-421E-ADED-C3F3F8D920A1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765552" y="3486016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C439CD59-5565-4FDA-AB73-9B28BF07D298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765552" y="4218154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email address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343DA02-777E-4902-B64D-CBF8AB6718CA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765552" y="3852085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B6FF4946-62F6-44FD-9DA9-2915EEF5A0B1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6566517" y="3479892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2F1240DC-74A0-4701-BCBD-8D851CA3DFE9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6566517" y="4212030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email address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AAF0B05-03C7-477E-B4F5-E3C7F0B28837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6566517" y="3845961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9804AD65-0D0B-4714-AFC0-EAB5765109C9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3718559" y="4887228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E9255F5D-55F7-474E-8CE7-DBF1DDC1EFFD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3718559" y="5619366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email address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18573AA3-726F-4010-A89E-66CFF52E14D0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3718559" y="5253297"/>
            <a:ext cx="4754880" cy="30792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DB7F93-6454-4B09-B384-3749B296C8AD}"/>
              </a:ext>
            </a:extLst>
          </p:cNvPr>
          <p:cNvSpPr txBox="1"/>
          <p:nvPr userDrawn="1"/>
        </p:nvSpPr>
        <p:spPr>
          <a:xfrm>
            <a:off x="4761390" y="6214312"/>
            <a:ext cx="2669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0070C0"/>
                </a:solidFill>
                <a:latin typeface="Tw Cen MT" panose="020B0602020104020603" pitchFamily="34" charset="0"/>
              </a:rPr>
              <a:t>oese.ed.gov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9EEB00-F2CB-4053-B7C3-5BBFDBA00124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r>
              <a:rPr lang="en-US"/>
              <a:t>2021 National ESEA Conference</a:t>
            </a:r>
          </a:p>
        </p:txBody>
      </p:sp>
    </p:spTree>
    <p:extLst>
      <p:ext uri="{BB962C8B-B14F-4D97-AF65-F5344CB8AC3E}">
        <p14:creationId xmlns:p14="http://schemas.microsoft.com/office/powerpoint/2010/main" val="739943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7E361B-3841-4FAE-87F6-289EC8E896A6}"/>
              </a:ext>
            </a:extLst>
          </p:cNvPr>
          <p:cNvSpPr txBox="1"/>
          <p:nvPr userDrawn="1"/>
        </p:nvSpPr>
        <p:spPr>
          <a:xfrm>
            <a:off x="4056066" y="2921168"/>
            <a:ext cx="45039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solidFill>
                  <a:srgbClr val="0070C0"/>
                </a:solidFill>
                <a:latin typeface="Tw Cen MT" panose="020B0602020104020603" pitchFamily="34" charset="0"/>
              </a:rPr>
              <a:t>QUESTIONS?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7EF594C-CB76-4FEB-8579-1B5E0C14A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40497"/>
            <a:ext cx="1706217" cy="2175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A0A26-6009-4EF8-96CE-C26D5A4F18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5BB79D-5F5B-4008-AFEB-FEC311D5211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2021 National ESEA Conference</a:t>
            </a:r>
          </a:p>
        </p:txBody>
      </p:sp>
    </p:spTree>
    <p:extLst>
      <p:ext uri="{BB962C8B-B14F-4D97-AF65-F5344CB8AC3E}">
        <p14:creationId xmlns:p14="http://schemas.microsoft.com/office/powerpoint/2010/main" val="2339837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O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5DAD0E4-9F86-48D7-B2E8-8729294DEB7E}"/>
              </a:ext>
            </a:extLst>
          </p:cNvPr>
          <p:cNvSpPr/>
          <p:nvPr userDrawn="1"/>
        </p:nvSpPr>
        <p:spPr>
          <a:xfrm>
            <a:off x="748082" y="915360"/>
            <a:ext cx="1069582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>
                <a:latin typeface="Tw Cen MT" panose="020B0602020104020603" pitchFamily="34" charset="0"/>
              </a:rPr>
              <a:t>Title Slide layout </a:t>
            </a:r>
            <a:r>
              <a:rPr lang="en-US" sz="2000">
                <a:latin typeface="Tw Cen MT" panose="020B0602020104020603" pitchFamily="34" charset="0"/>
              </a:rPr>
              <a:t>(required): Use this slide introduce your session. Please add the following:</a:t>
            </a:r>
          </a:p>
          <a:p>
            <a:pPr marL="800100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>
                <a:latin typeface="Tw Cen MT" panose="020B0602020104020603" pitchFamily="34" charset="0"/>
              </a:rPr>
              <a:t>Presentation Title</a:t>
            </a:r>
          </a:p>
          <a:p>
            <a:pPr marL="800100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>
                <a:latin typeface="Tw Cen MT" panose="020B0602020104020603" pitchFamily="34" charset="0"/>
              </a:rPr>
              <a:t>Date of Presentation</a:t>
            </a:r>
          </a:p>
          <a:p>
            <a:pPr marL="342900" indent="-342900" algn="l" defTabSz="457200" rtl="0" eaLnBrk="1" latinLnBrk="0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rPr>
              <a:t>Presenters </a:t>
            </a:r>
            <a:r>
              <a:rPr lang="en-US" sz="2000" b="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+mn-cs"/>
              </a:rPr>
              <a:t>(required): Use this slide to introduce your presenters</a:t>
            </a:r>
          </a:p>
          <a:p>
            <a:pPr marL="800100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>
                <a:latin typeface="Tw Cen MT" panose="020B0602020104020603" pitchFamily="34" charset="0"/>
              </a:rPr>
              <a:t>Presenters Names and Titles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b="1">
                <a:latin typeface="Tw Cen MT" panose="020B0602020104020603" pitchFamily="34" charset="0"/>
              </a:rPr>
              <a:t>Section title-No Seal</a:t>
            </a:r>
            <a:r>
              <a:rPr lang="en-US" sz="2000">
                <a:latin typeface="Tw Cen MT" panose="020B0602020104020603" pitchFamily="34" charset="0"/>
              </a:rPr>
              <a:t>: Use this slide to present minimal text, with or without bullet points. This slide may be used to introduce a new section, with additional text.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b="1">
                <a:latin typeface="Tw Cen MT" panose="020B0602020104020603" pitchFamily="34" charset="0"/>
              </a:rPr>
              <a:t>Seal Section title</a:t>
            </a:r>
            <a:r>
              <a:rPr lang="en-US" sz="2000" b="0">
                <a:latin typeface="Tw Cen MT" panose="020B0602020104020603" pitchFamily="34" charset="0"/>
              </a:rPr>
              <a:t>: Use this to introduce a new section, without additional text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b="1">
                <a:latin typeface="Tw Cen MT" panose="020B0602020104020603" pitchFamily="34" charset="0"/>
              </a:rPr>
              <a:t>Comparison layout</a:t>
            </a:r>
            <a:r>
              <a:rPr lang="en-US" sz="2000">
                <a:latin typeface="Tw Cen MT" panose="020B0602020104020603" pitchFamily="34" charset="0"/>
              </a:rPr>
              <a:t>: Use this slide to show side-by-side information or comparison.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b="1">
                <a:latin typeface="Tw Cen MT" panose="020B0602020104020603" pitchFamily="34" charset="0"/>
              </a:rPr>
              <a:t>Large Text layout</a:t>
            </a:r>
            <a:r>
              <a:rPr lang="en-US" sz="2000">
                <a:latin typeface="Tw Cen MT" panose="020B0602020104020603" pitchFamily="34" charset="0"/>
              </a:rPr>
              <a:t>: Use this slide to present one block of information.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b="1">
                <a:latin typeface="Tw Cen MT" panose="020B0602020104020603" pitchFamily="34" charset="0"/>
              </a:rPr>
              <a:t>Graphic and Title layout</a:t>
            </a:r>
            <a:r>
              <a:rPr lang="en-US" sz="2000">
                <a:latin typeface="Tw Cen MT" panose="020B0602020104020603" pitchFamily="34" charset="0"/>
              </a:rPr>
              <a:t>: Use this slide to present photos, charts, and other graphics.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b="1">
                <a:latin typeface="Tw Cen MT" panose="020B0602020104020603" pitchFamily="34" charset="0"/>
              </a:rPr>
              <a:t>Graphic and Text layout</a:t>
            </a:r>
            <a:r>
              <a:rPr lang="en-US" sz="2000">
                <a:latin typeface="Tw Cen MT" panose="020B0602020104020603" pitchFamily="34" charset="0"/>
              </a:rPr>
              <a:t>: Use this slide to present a graphic with text.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b="1">
                <a:latin typeface="Tw Cen MT" panose="020B0602020104020603" pitchFamily="34" charset="0"/>
              </a:rPr>
              <a:t>Contact Information layout </a:t>
            </a:r>
            <a:r>
              <a:rPr lang="en-US" sz="2000">
                <a:latin typeface="Tw Cen MT" panose="020B0602020104020603" pitchFamily="34" charset="0"/>
              </a:rPr>
              <a:t>(required): Use this slide to add the Names, titles, and email addresses of points of contact that are SMEs for the presentation topic.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000" b="1">
                <a:latin typeface="Tw Cen MT" panose="020B0602020104020603" pitchFamily="34" charset="0"/>
              </a:rPr>
              <a:t>Questions layout</a:t>
            </a:r>
            <a:r>
              <a:rPr lang="en-US" sz="2000">
                <a:latin typeface="Tw Cen MT" panose="020B0602020104020603" pitchFamily="34" charset="0"/>
              </a:rPr>
              <a:t>: Insert this slide as a placeholder for when you plan to take questions.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A503C6-A0C8-4EDE-AC51-712F02E14C5C}"/>
              </a:ext>
            </a:extLst>
          </p:cNvPr>
          <p:cNvSpPr txBox="1"/>
          <p:nvPr userDrawn="1"/>
        </p:nvSpPr>
        <p:spPr>
          <a:xfrm>
            <a:off x="2135254" y="316553"/>
            <a:ext cx="79214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rgbClr val="0070C0"/>
                </a:solidFill>
                <a:latin typeface="Tw Cen MT" panose="020B0602020104020603" pitchFamily="34" charset="0"/>
              </a:rPr>
              <a:t>Layout Options</a:t>
            </a:r>
          </a:p>
        </p:txBody>
      </p:sp>
    </p:spTree>
    <p:extLst>
      <p:ext uri="{BB962C8B-B14F-4D97-AF65-F5344CB8AC3E}">
        <p14:creationId xmlns:p14="http://schemas.microsoft.com/office/powerpoint/2010/main" val="263914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B2B4F-3CFF-4259-86D5-3482D1E089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3000" y="609600"/>
            <a:ext cx="9875520" cy="78145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6EA71F-DEFC-4B5E-8CAA-4D2607435B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2021 National ESEA Conference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9522A8-EC8F-41CC-AC1A-9F433E784F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D2804A-1431-4518-A9AF-E017D98CA6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274" y="2238335"/>
            <a:ext cx="4103451" cy="4103451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E9F5635-574C-49E3-B0AF-77A5D2A718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20548" y="1461095"/>
            <a:ext cx="4754880" cy="640079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400" b="1">
                <a:solidFill>
                  <a:schemeClr val="bg2">
                    <a:lumMod val="50000"/>
                  </a:schemeClr>
                </a:solidFill>
                <a:latin typeface="Tw Cen MT" panose="020B06020201040206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Date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D7CE74-85C2-4C20-A796-88564F965758}"/>
              </a:ext>
            </a:extLst>
          </p:cNvPr>
          <p:cNvSpPr/>
          <p:nvPr userDrawn="1"/>
        </p:nvSpPr>
        <p:spPr>
          <a:xfrm>
            <a:off x="9679021" y="4766553"/>
            <a:ext cx="1964988" cy="1575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29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AAF637C-6F9F-4B67-A15D-DD671F6FB56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68217" y="1484013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6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Name</a:t>
            </a:r>
          </a:p>
          <a:p>
            <a:pPr lvl="0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98BE4E-D604-49E7-9B5C-C05CF572A883}"/>
              </a:ext>
            </a:extLst>
          </p:cNvPr>
          <p:cNvSpPr txBox="1"/>
          <p:nvPr userDrawn="1"/>
        </p:nvSpPr>
        <p:spPr>
          <a:xfrm>
            <a:off x="3853218" y="662024"/>
            <a:ext cx="44524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latin typeface="Tw Cen MT" panose="020B0602020104020603" pitchFamily="34" charset="0"/>
              </a:rPr>
              <a:t>Presenters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BC3DC4C1-50B5-4DA5-B7CD-EF8D70BAE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40497"/>
            <a:ext cx="1706217" cy="2175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A0A26-6009-4EF8-96CE-C26D5A4F18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2596DCEA-F07B-4B05-AA30-133073B3FE29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768217" y="1806553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4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Title</a:t>
            </a:r>
          </a:p>
          <a:p>
            <a:pPr lvl="0"/>
            <a:endParaRPr lang="en-US"/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4710543A-0091-427D-9C6E-0598F6F4BC76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4440024" y="2187736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6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Name</a:t>
            </a:r>
          </a:p>
          <a:p>
            <a:pPr lvl="0"/>
            <a:endParaRPr lang="en-US"/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B03F11CD-94FA-45AA-A674-38BC55C872C3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440024" y="2529230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4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Title</a:t>
            </a:r>
          </a:p>
          <a:p>
            <a:pPr lvl="0"/>
            <a:endParaRPr lang="en-US"/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558C62-1BDB-4250-86FA-DEE10A719378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8111831" y="1484013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6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Name</a:t>
            </a:r>
          </a:p>
          <a:p>
            <a:pPr lvl="0"/>
            <a:endParaRPr lang="en-US"/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E2C8F89-EB29-42C9-8ED3-FFD03B1288F0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8111831" y="1806553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4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Title</a:t>
            </a:r>
          </a:p>
          <a:p>
            <a:pPr lvl="0"/>
            <a:endParaRPr lang="en-US"/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1A168FFF-0CBF-4DD3-AFC4-5FD3FB2054E6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4440025" y="3354321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6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Name</a:t>
            </a:r>
          </a:p>
          <a:p>
            <a:pPr lvl="0"/>
            <a:endParaRPr lang="en-US"/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96FD4BD3-0D2D-42E1-8897-E3F117FC48C5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4440024" y="3697648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4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Title</a:t>
            </a:r>
          </a:p>
          <a:p>
            <a:pPr lvl="0"/>
            <a:endParaRPr lang="en-US"/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87BD52D-4FE5-440F-841B-8C77F9DF83D5}"/>
              </a:ext>
            </a:extLst>
          </p:cNvPr>
          <p:cNvSpPr>
            <a:spLocks noGrp="1"/>
          </p:cNvSpPr>
          <p:nvPr>
            <p:ph sz="half" idx="26" hasCustomPrompt="1"/>
          </p:nvPr>
        </p:nvSpPr>
        <p:spPr>
          <a:xfrm>
            <a:off x="1972034" y="4472118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6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Name</a:t>
            </a:r>
          </a:p>
          <a:p>
            <a:pPr lvl="0"/>
            <a:endParaRPr lang="en-US"/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FA211588-1A68-496C-92FB-33692BF4E288}"/>
              </a:ext>
            </a:extLst>
          </p:cNvPr>
          <p:cNvSpPr>
            <a:spLocks noGrp="1"/>
          </p:cNvSpPr>
          <p:nvPr>
            <p:ph sz="half" idx="27" hasCustomPrompt="1"/>
          </p:nvPr>
        </p:nvSpPr>
        <p:spPr>
          <a:xfrm>
            <a:off x="1972034" y="4812343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4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Title</a:t>
            </a:r>
          </a:p>
          <a:p>
            <a:pPr lvl="0"/>
            <a:endParaRPr lang="en-US"/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E80ECEB9-DD37-4989-8404-AE36A297E200}"/>
              </a:ext>
            </a:extLst>
          </p:cNvPr>
          <p:cNvSpPr>
            <a:spLocks noGrp="1"/>
          </p:cNvSpPr>
          <p:nvPr>
            <p:ph sz="half" idx="28" hasCustomPrompt="1"/>
          </p:nvPr>
        </p:nvSpPr>
        <p:spPr>
          <a:xfrm>
            <a:off x="6908017" y="4474647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6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Name</a:t>
            </a:r>
          </a:p>
          <a:p>
            <a:pPr lvl="0"/>
            <a:endParaRPr lang="en-US"/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DACE9D1B-A43C-4081-A07C-7F6F30FCFBE3}"/>
              </a:ext>
            </a:extLst>
          </p:cNvPr>
          <p:cNvSpPr>
            <a:spLocks noGrp="1"/>
          </p:cNvSpPr>
          <p:nvPr>
            <p:ph sz="half" idx="29" hasCustomPrompt="1"/>
          </p:nvPr>
        </p:nvSpPr>
        <p:spPr>
          <a:xfrm>
            <a:off x="6908016" y="4831626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4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Title</a:t>
            </a:r>
          </a:p>
          <a:p>
            <a:pPr lvl="0"/>
            <a:endParaRPr lang="en-US"/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FF3DC7D0-931D-4DF0-8129-7C065F458CBF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768217" y="2826626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6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Name</a:t>
            </a:r>
          </a:p>
          <a:p>
            <a:pPr lvl="0"/>
            <a:endParaRPr lang="en-US"/>
          </a:p>
        </p:txBody>
      </p:sp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9C43079D-05E3-4080-B818-809465E2422B}"/>
              </a:ext>
            </a:extLst>
          </p:cNvPr>
          <p:cNvSpPr>
            <a:spLocks noGrp="1"/>
          </p:cNvSpPr>
          <p:nvPr>
            <p:ph sz="half" idx="31" hasCustomPrompt="1"/>
          </p:nvPr>
        </p:nvSpPr>
        <p:spPr>
          <a:xfrm>
            <a:off x="768217" y="3166851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4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Title</a:t>
            </a:r>
          </a:p>
          <a:p>
            <a:pPr lvl="0"/>
            <a:endParaRPr lang="en-US"/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BB4917AA-A0E8-4662-946C-9E7A6FBA7C4B}"/>
              </a:ext>
            </a:extLst>
          </p:cNvPr>
          <p:cNvSpPr>
            <a:spLocks noGrp="1"/>
          </p:cNvSpPr>
          <p:nvPr>
            <p:ph sz="half" idx="32" hasCustomPrompt="1"/>
          </p:nvPr>
        </p:nvSpPr>
        <p:spPr>
          <a:xfrm>
            <a:off x="8111831" y="2834420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6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Name</a:t>
            </a:r>
          </a:p>
          <a:p>
            <a:pPr lvl="0"/>
            <a:endParaRPr lang="en-US"/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4C14D376-3E13-4798-8503-EF14656A4889}"/>
              </a:ext>
            </a:extLst>
          </p:cNvPr>
          <p:cNvSpPr>
            <a:spLocks noGrp="1"/>
          </p:cNvSpPr>
          <p:nvPr>
            <p:ph sz="half" idx="33" hasCustomPrompt="1"/>
          </p:nvPr>
        </p:nvSpPr>
        <p:spPr>
          <a:xfrm>
            <a:off x="8111831" y="3179399"/>
            <a:ext cx="3311951" cy="322540"/>
          </a:xfrm>
          <a:prstGeom prst="rect">
            <a:avLst/>
          </a:prstGeom>
        </p:spPr>
        <p:txBody>
          <a:bodyPr/>
          <a:lstStyle>
            <a:lvl1pPr marL="45720" indent="0" algn="ctr">
              <a:buNone/>
              <a:defRPr sz="1400" b="0">
                <a:latin typeface="+mn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Title</a:t>
            </a:r>
          </a:p>
          <a:p>
            <a:pPr lvl="0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1D90C7-38D3-4836-B6F2-548AE95FDED7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r>
              <a:rPr lang="en-US"/>
              <a:t>2021 National ESEA Conference</a:t>
            </a:r>
          </a:p>
        </p:txBody>
      </p:sp>
    </p:spTree>
    <p:extLst>
      <p:ext uri="{BB962C8B-B14F-4D97-AF65-F5344CB8AC3E}">
        <p14:creationId xmlns:p14="http://schemas.microsoft.com/office/powerpoint/2010/main" val="553534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-No S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142997" y="2705327"/>
            <a:ext cx="4423298" cy="772357"/>
          </a:xfrm>
          <a:prstGeom prst="rect">
            <a:avLst/>
          </a:prstGeom>
        </p:spPr>
        <p:txBody>
          <a:bodyPr>
            <a:normAutofit/>
          </a:bodyPr>
          <a:lstStyle>
            <a:lvl1pPr marL="45720" indent="0" algn="ctr">
              <a:buNone/>
              <a:defRPr sz="4000" b="1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859644" y="1079826"/>
            <a:ext cx="5264073" cy="4023360"/>
          </a:xfrm>
          <a:prstGeom prst="rect">
            <a:avLst/>
          </a:prstGeom>
        </p:spPr>
        <p:txBody>
          <a:bodyPr/>
          <a:lstStyle>
            <a:lvl1pPr marL="45720" indent="0">
              <a:buFont typeface="Arial" panose="020B0604020202020204" pitchFamily="34" charset="0"/>
              <a:buNone/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add bullet points or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858736-268F-490E-9457-99380B3AF945}"/>
              </a:ext>
            </a:extLst>
          </p:cNvPr>
          <p:cNvCxnSpPr/>
          <p:nvPr userDrawn="1"/>
        </p:nvCxnSpPr>
        <p:spPr>
          <a:xfrm>
            <a:off x="5712969" y="941694"/>
            <a:ext cx="0" cy="42996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0A2799AD-730E-4F2F-9F6E-B28A622F3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40497"/>
            <a:ext cx="1706217" cy="2175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A0A26-6009-4EF8-96CE-C26D5A4F18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3A9E141-6E1C-47B5-930F-8BF3919066B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2021 National ESEA Conference</a:t>
            </a:r>
          </a:p>
        </p:txBody>
      </p:sp>
    </p:spTree>
    <p:extLst>
      <p:ext uri="{BB962C8B-B14F-4D97-AF65-F5344CB8AC3E}">
        <p14:creationId xmlns:p14="http://schemas.microsoft.com/office/powerpoint/2010/main" val="397925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al 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142997" y="2705327"/>
            <a:ext cx="4423298" cy="772357"/>
          </a:xfrm>
          <a:prstGeom prst="rect">
            <a:avLst/>
          </a:prstGeom>
        </p:spPr>
        <p:txBody>
          <a:bodyPr>
            <a:normAutofit/>
          </a:bodyPr>
          <a:lstStyle>
            <a:lvl1pPr marL="45720" indent="0" algn="ctr">
              <a:buNone/>
              <a:defRPr sz="4000" b="1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add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858736-268F-490E-9457-99380B3AF945}"/>
              </a:ext>
            </a:extLst>
          </p:cNvPr>
          <p:cNvCxnSpPr/>
          <p:nvPr userDrawn="1"/>
        </p:nvCxnSpPr>
        <p:spPr>
          <a:xfrm>
            <a:off x="6296629" y="941691"/>
            <a:ext cx="0" cy="42996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0A2799AD-730E-4F2F-9F6E-B28A622F3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40497"/>
            <a:ext cx="1706217" cy="2175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A0A26-6009-4EF8-96CE-C26D5A4F18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3A9E141-6E1C-47B5-930F-8BF3919066B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2021 National ESEA Conference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85EE7D-6AF5-4A20-9EDD-0557F3F53079}"/>
              </a:ext>
            </a:extLst>
          </p:cNvPr>
          <p:cNvSpPr/>
          <p:nvPr userDrawn="1"/>
        </p:nvSpPr>
        <p:spPr>
          <a:xfrm>
            <a:off x="9727660" y="5103186"/>
            <a:ext cx="2003893" cy="13267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4E23FE16-C5C1-4081-BD79-B76EF657C9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453" y="1165428"/>
            <a:ext cx="3852153" cy="385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31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92B25-8FBF-47B8-99DE-F3199668AF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49563" y="558800"/>
            <a:ext cx="6427787" cy="736600"/>
          </a:xfrm>
        </p:spPr>
        <p:txBody>
          <a:bodyPr>
            <a:normAutofit/>
          </a:bodyPr>
          <a:lstStyle>
            <a:lvl1pPr marL="45720" indent="0" algn="ctr">
              <a:buNone/>
              <a:defRPr sz="4400" b="1">
                <a:solidFill>
                  <a:schemeClr val="tx1"/>
                </a:solidFill>
                <a:latin typeface="Tw Cen MT" panose="020B0602020104020603" pitchFamily="34" charset="0"/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9C689760-D71E-455B-929A-976CA9821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40497"/>
            <a:ext cx="1706217" cy="2175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A0A26-6009-4EF8-96CE-C26D5A4F18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57A7D9-41A7-4776-BDCE-1241249C6FA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2021 National ESEA Conference</a:t>
            </a:r>
          </a:p>
        </p:txBody>
      </p:sp>
    </p:spTree>
    <p:extLst>
      <p:ext uri="{BB962C8B-B14F-4D97-AF65-F5344CB8AC3E}">
        <p14:creationId xmlns:p14="http://schemas.microsoft.com/office/powerpoint/2010/main" val="1113967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BE693D9-B2C5-4474-B33A-FDE8DDB33CF0}"/>
              </a:ext>
            </a:extLst>
          </p:cNvPr>
          <p:cNvSpPr txBox="1">
            <a:spLocks/>
          </p:cNvSpPr>
          <p:nvPr userDrawn="1"/>
        </p:nvSpPr>
        <p:spPr>
          <a:xfrm>
            <a:off x="465760" y="394785"/>
            <a:ext cx="11260475" cy="1095184"/>
          </a:xfrm>
          <a:prstGeom prst="rect">
            <a:avLst/>
          </a:prstGeom>
          <a:gradFill>
            <a:gsLst>
              <a:gs pos="100000">
                <a:schemeClr val="tx1"/>
              </a:gs>
              <a:gs pos="100000">
                <a:schemeClr val="accent4">
                  <a:shade val="80000"/>
                  <a:satMod val="120000"/>
                </a:schemeClr>
              </a:gs>
            </a:gsLst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CF1C158-3CA0-4AF5-A6F7-7687318BBE0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59563" y="1684538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" indent="0">
              <a:buNone/>
              <a:defRPr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96E8739-E5C1-4161-BFA8-EA8AD27E9E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49563" y="558800"/>
            <a:ext cx="6427787" cy="736600"/>
          </a:xfrm>
        </p:spPr>
        <p:txBody>
          <a:bodyPr>
            <a:normAutofit/>
          </a:bodyPr>
          <a:lstStyle>
            <a:lvl1pPr marL="45720" indent="0" algn="ctr">
              <a:buNone/>
              <a:defRPr sz="4400" b="1">
                <a:solidFill>
                  <a:schemeClr val="bg1"/>
                </a:solidFill>
                <a:latin typeface="Tw Cen MT" panose="020B0602020104020603" pitchFamily="34" charset="0"/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3DB47D22-24DB-4650-B315-6B5E25AE3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40497"/>
            <a:ext cx="1706217" cy="2175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A0A26-6009-4EF8-96CE-C26D5A4F18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0E69BA8-774F-4609-AC76-A993E503364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2021 National ESEA Conference</a:t>
            </a:r>
          </a:p>
        </p:txBody>
      </p:sp>
    </p:spTree>
    <p:extLst>
      <p:ext uri="{BB962C8B-B14F-4D97-AF65-F5344CB8AC3E}">
        <p14:creationId xmlns:p14="http://schemas.microsoft.com/office/powerpoint/2010/main" val="2237483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DD48F04-5A87-43AE-8204-4E390A729DA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58240" y="1518190"/>
            <a:ext cx="8518420" cy="4233862"/>
          </a:xfrm>
        </p:spPr>
        <p:txBody>
          <a:bodyPr/>
          <a:lstStyle>
            <a:lvl1pPr marL="4572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CCDCF90F-36EB-4AE4-A923-7E907FBD4F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8240" y="511946"/>
            <a:ext cx="9875520" cy="810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8751A5BA-448F-4E40-A7D8-07508A255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40497"/>
            <a:ext cx="1706217" cy="2175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A0A26-6009-4EF8-96CE-C26D5A4F18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14305B-CBD6-4609-BFAC-0BF30D59EA8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2021 National ESEA Conference</a:t>
            </a:r>
          </a:p>
        </p:txBody>
      </p:sp>
    </p:spTree>
    <p:extLst>
      <p:ext uri="{BB962C8B-B14F-4D97-AF65-F5344CB8AC3E}">
        <p14:creationId xmlns:p14="http://schemas.microsoft.com/office/powerpoint/2010/main" val="2791816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548" y="6614161"/>
            <a:ext cx="4717774" cy="2438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2021 National ESEA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57462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01FA0A26-6009-4EF8-96CE-C26D5A4F18E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U.S. Department of Education logo&#10;">
            <a:extLst>
              <a:ext uri="{FF2B5EF4-FFF2-40B4-BE49-F238E27FC236}">
                <a16:creationId xmlns:a16="http://schemas.microsoft.com/office/drawing/2014/main" id="{00293267-E671-4ADA-AFC8-2E746A9A840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1796" y="5124959"/>
            <a:ext cx="1052004" cy="1052004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66EA738-E1B3-4811-9899-A823ACD088EB}"/>
              </a:ext>
            </a:extLst>
          </p:cNvPr>
          <p:cNvSpPr/>
          <p:nvPr userDrawn="1"/>
        </p:nvSpPr>
        <p:spPr>
          <a:xfrm>
            <a:off x="3031435" y="-7579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sz="1800" b="0">
                <a:solidFill>
                  <a:schemeClr val="bg1"/>
                </a:solidFill>
                <a:latin typeface="Tw Cen MT" panose="020B0602020104020603" pitchFamily="34" charset="0"/>
              </a:rPr>
              <a:t>U.S.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30727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1" r:id="rId2"/>
    <p:sldLayoutId id="2147483672" r:id="rId3"/>
    <p:sldLayoutId id="2147483660" r:id="rId4"/>
    <p:sldLayoutId id="2147483662" r:id="rId5"/>
    <p:sldLayoutId id="2147483673" r:id="rId6"/>
    <p:sldLayoutId id="2147483663" r:id="rId7"/>
    <p:sldLayoutId id="2147483664" r:id="rId8"/>
    <p:sldLayoutId id="2147483665" r:id="rId9"/>
    <p:sldLayoutId id="2147483668" r:id="rId10"/>
    <p:sldLayoutId id="2147483667" r:id="rId11"/>
    <p:sldLayoutId id="2147483666" r:id="rId1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Tw Cen MT" panose="020B0602020104020603" pitchFamily="34" charset="0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facts.communities.ed.gov/#program" TargetMode="External"/><Relationship Id="rId2" Type="http://schemas.openxmlformats.org/officeDocument/2006/relationships/hyperlink" Target="https://oese.ed.gov/offices/office-of-administration/about-us/consolidated-state-performance-reports/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17C61-57C4-483A-A646-BFCE9E8E8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855023"/>
            <a:ext cx="9875520" cy="771896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SY2022-23 CSPR  </a:t>
            </a:r>
            <a:br>
              <a:rPr lang="en-US" sz="4400" dirty="0"/>
            </a:br>
            <a:r>
              <a:rPr lang="en-US" sz="4400" dirty="0"/>
              <a:t>Process and Timeline</a:t>
            </a:r>
            <a:br>
              <a:rPr lang="en-US" sz="4400" dirty="0"/>
            </a:b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452239-0B07-4F0A-9547-DF60B0F85E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DB7735-A3AE-4EE4-8367-856182899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0548" y="1626919"/>
            <a:ext cx="4754880" cy="474255"/>
          </a:xfrm>
        </p:spPr>
        <p:txBody>
          <a:bodyPr/>
          <a:lstStyle/>
          <a:p>
            <a:r>
              <a:rPr lang="en-US" dirty="0"/>
              <a:t>Tuesday, January 30, 2024</a:t>
            </a:r>
          </a:p>
        </p:txBody>
      </p:sp>
    </p:spTree>
    <p:extLst>
      <p:ext uri="{BB962C8B-B14F-4D97-AF65-F5344CB8AC3E}">
        <p14:creationId xmlns:p14="http://schemas.microsoft.com/office/powerpoint/2010/main" val="1268964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1B1637-8DD4-5E02-EE16-E6522E0357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9128" y="877079"/>
            <a:ext cx="7295478" cy="5726480"/>
          </a:xfrm>
          <a:prstGeom prst="rect">
            <a:avLst/>
          </a:prstGeom>
        </p:spPr>
      </p:pic>
      <p:pic>
        <p:nvPicPr>
          <p:cNvPr id="3" name="Picture 2" descr="screenshot showing the contact information fields within the Dashboard. ">
            <a:extLst>
              <a:ext uri="{FF2B5EF4-FFF2-40B4-BE49-F238E27FC236}">
                <a16:creationId xmlns:a16="http://schemas.microsoft.com/office/drawing/2014/main" id="{E97A547F-AEB5-725E-3048-6F17A6182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4212" y="2720746"/>
            <a:ext cx="2981325" cy="12858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3C2F86-2345-073A-1FA1-B0D5404250C7}"/>
              </a:ext>
            </a:extLst>
          </p:cNvPr>
          <p:cNvSpPr txBox="1"/>
          <p:nvPr/>
        </p:nvSpPr>
        <p:spPr>
          <a:xfrm>
            <a:off x="2019549" y="398800"/>
            <a:ext cx="4674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</a:rPr>
              <a:t>Example Dashboard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6D7E1A-657D-183F-6978-EE7853CECE10}"/>
              </a:ext>
            </a:extLst>
          </p:cNvPr>
          <p:cNvSpPr/>
          <p:nvPr/>
        </p:nvSpPr>
        <p:spPr>
          <a:xfrm>
            <a:off x="709128" y="5985164"/>
            <a:ext cx="4674636" cy="61839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05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1B1637-8DD4-5E02-EE16-E6522E0357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9128" y="877079"/>
            <a:ext cx="7295478" cy="57264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3C2F86-2345-073A-1FA1-B0D5404250C7}"/>
              </a:ext>
            </a:extLst>
          </p:cNvPr>
          <p:cNvSpPr txBox="1"/>
          <p:nvPr/>
        </p:nvSpPr>
        <p:spPr>
          <a:xfrm>
            <a:off x="2019549" y="398800"/>
            <a:ext cx="4674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</a:rPr>
              <a:t>Example Dashboard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55D821-8389-821C-F6C8-6648A08E3BE7}"/>
              </a:ext>
            </a:extLst>
          </p:cNvPr>
          <p:cNvSpPr/>
          <p:nvPr/>
        </p:nvSpPr>
        <p:spPr>
          <a:xfrm>
            <a:off x="4058816" y="1176834"/>
            <a:ext cx="3834885" cy="3829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6AAA39-D0CA-8ED4-0A53-9AABDAAA4AF4}"/>
              </a:ext>
            </a:extLst>
          </p:cNvPr>
          <p:cNvSpPr/>
          <p:nvPr/>
        </p:nvSpPr>
        <p:spPr>
          <a:xfrm>
            <a:off x="709128" y="5985164"/>
            <a:ext cx="4674636" cy="61839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35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1B1637-8DD4-5E02-EE16-E6522E0357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9128" y="877079"/>
            <a:ext cx="7295478" cy="57264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3C2F86-2345-073A-1FA1-B0D5404250C7}"/>
              </a:ext>
            </a:extLst>
          </p:cNvPr>
          <p:cNvSpPr txBox="1"/>
          <p:nvPr/>
        </p:nvSpPr>
        <p:spPr>
          <a:xfrm>
            <a:off x="2019549" y="398800"/>
            <a:ext cx="4674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</a:rPr>
              <a:t>Example Dashboard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55D821-8389-821C-F6C8-6648A08E3BE7}"/>
              </a:ext>
            </a:extLst>
          </p:cNvPr>
          <p:cNvSpPr/>
          <p:nvPr/>
        </p:nvSpPr>
        <p:spPr>
          <a:xfrm>
            <a:off x="2944944" y="1190426"/>
            <a:ext cx="1095211" cy="3829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21092B-533F-ED24-4C13-255ACAF93D4C}"/>
              </a:ext>
            </a:extLst>
          </p:cNvPr>
          <p:cNvSpPr/>
          <p:nvPr/>
        </p:nvSpPr>
        <p:spPr>
          <a:xfrm>
            <a:off x="709128" y="5985164"/>
            <a:ext cx="4674636" cy="61839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187D0E-F512-8ABC-634C-F51D74D962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r="40970" b="42952"/>
          <a:stretch/>
        </p:blipFill>
        <p:spPr>
          <a:xfrm>
            <a:off x="3036055" y="1289804"/>
            <a:ext cx="646505" cy="22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186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23B6D6-B569-84CD-64BF-A4095FFBF04A}"/>
              </a:ext>
            </a:extLst>
          </p:cNvPr>
          <p:cNvSpPr txBox="1"/>
          <p:nvPr/>
        </p:nvSpPr>
        <p:spPr>
          <a:xfrm>
            <a:off x="4027593" y="405213"/>
            <a:ext cx="41368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</a:rPr>
              <a:t>Survey Section</a:t>
            </a:r>
          </a:p>
          <a:p>
            <a:pPr algn="ctr"/>
            <a:r>
              <a:rPr lang="en-US" sz="2800" dirty="0">
                <a:solidFill>
                  <a:srgbClr val="0070C0"/>
                </a:solidFill>
              </a:rPr>
              <a:t>Examples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0E0117-3816-04BF-62E7-DA93741B3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918" y="1359320"/>
            <a:ext cx="7826164" cy="413935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646CEE5-6032-6EAE-A9D9-F59047BFC8A3}"/>
              </a:ext>
            </a:extLst>
          </p:cNvPr>
          <p:cNvSpPr/>
          <p:nvPr/>
        </p:nvSpPr>
        <p:spPr>
          <a:xfrm>
            <a:off x="2203786" y="2710147"/>
            <a:ext cx="7805295" cy="7188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376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CDEAC4-4D48-D27B-55E1-B62BE38E4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731" y="485364"/>
            <a:ext cx="8154538" cy="588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593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CDEAC4-4D48-D27B-55E1-B62BE38E4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731" y="485364"/>
            <a:ext cx="8154538" cy="58872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71F0474-ABBD-1B5B-86F9-28F2B89975BB}"/>
              </a:ext>
            </a:extLst>
          </p:cNvPr>
          <p:cNvSpPr/>
          <p:nvPr/>
        </p:nvSpPr>
        <p:spPr>
          <a:xfrm>
            <a:off x="5184097" y="5653784"/>
            <a:ext cx="1823806" cy="7188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12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353CE0-8BBA-B654-DDAC-411FF2086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8485" y="1407297"/>
            <a:ext cx="8135029" cy="404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604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2DF83E-84FD-341B-0E81-5FA62824E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1424" y="266573"/>
            <a:ext cx="7349151" cy="632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883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A83E31-1286-5C33-B0A1-91B81E75AB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8524"/>
          <a:stretch/>
        </p:blipFill>
        <p:spPr>
          <a:xfrm>
            <a:off x="2012386" y="1104634"/>
            <a:ext cx="8167227" cy="464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178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4DE6DF-A495-44CF-9FD6-6D108FACF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458" y="698972"/>
            <a:ext cx="8295083" cy="546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93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6082E2-FDB0-4DED-A835-07C0DB2B7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563" y="1684537"/>
            <a:ext cx="9872871" cy="4514381"/>
          </a:xfrm>
        </p:spPr>
        <p:txBody>
          <a:bodyPr>
            <a:normAutofit/>
          </a:bodyPr>
          <a:lstStyle/>
          <a:p>
            <a:pPr marL="388620" indent="-342900">
              <a:buFont typeface="Wingdings" panose="05000000000000000000" pitchFamily="2" charset="2"/>
              <a:buChar char="Ø"/>
            </a:pPr>
            <a:r>
              <a:rPr lang="en-US" sz="2800" b="1" dirty="0"/>
              <a:t>Introductions</a:t>
            </a:r>
          </a:p>
          <a:p>
            <a:pPr marL="388620" indent="-342900">
              <a:buFont typeface="Wingdings" panose="05000000000000000000" pitchFamily="2" charset="2"/>
              <a:buChar char="Ø"/>
            </a:pPr>
            <a:r>
              <a:rPr lang="en-US" sz="2800" b="1" dirty="0"/>
              <a:t>General Updates and Improvements</a:t>
            </a:r>
          </a:p>
          <a:p>
            <a:pPr marL="388620" indent="-342900">
              <a:buFont typeface="Wingdings" panose="05000000000000000000" pitchFamily="2" charset="2"/>
              <a:buChar char="Ø"/>
            </a:pPr>
            <a:r>
              <a:rPr lang="en-US" sz="2800" b="1" dirty="0"/>
              <a:t>Updates for SY2022-23 CSPR Collection</a:t>
            </a:r>
          </a:p>
          <a:p>
            <a:pPr marL="388620" indent="-342900">
              <a:buFont typeface="Wingdings" panose="05000000000000000000" pitchFamily="2" charset="2"/>
              <a:buChar char="Ø"/>
            </a:pPr>
            <a:r>
              <a:rPr lang="en-US" sz="2800" b="1" dirty="0"/>
              <a:t>Timeline</a:t>
            </a:r>
          </a:p>
          <a:p>
            <a:pPr marL="388620" indent="-342900">
              <a:buFont typeface="Wingdings" panose="05000000000000000000" pitchFamily="2" charset="2"/>
              <a:buChar char="Ø"/>
            </a:pPr>
            <a:r>
              <a:rPr lang="en-US" sz="2800" b="1" dirty="0"/>
              <a:t>Preview of Tool by AIR</a:t>
            </a:r>
          </a:p>
          <a:p>
            <a:pPr marL="388620" indent="-342900">
              <a:buFont typeface="Wingdings" panose="05000000000000000000" pitchFamily="2" charset="2"/>
              <a:buChar char="Ø"/>
            </a:pPr>
            <a:r>
              <a:rPr lang="en-US" sz="2800" b="1" dirty="0"/>
              <a:t>Next Steps</a:t>
            </a:r>
          </a:p>
          <a:p>
            <a:pPr marL="388620" indent="-342900">
              <a:buFont typeface="Wingdings" panose="05000000000000000000" pitchFamily="2" charset="2"/>
              <a:buChar char="Ø"/>
            </a:pPr>
            <a:r>
              <a:rPr lang="en-US" sz="2800" b="1" dirty="0"/>
              <a:t>Q/A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0927C5-4124-4D9F-90F1-D94E3929B6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848F6E-E146-4455-969B-25703CDB8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829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E8A14C-1F28-B067-62FC-7573B77BF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946" y="2652589"/>
            <a:ext cx="9114108" cy="133673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51066E7-5944-7B16-1EDE-94F89932F205}"/>
              </a:ext>
            </a:extLst>
          </p:cNvPr>
          <p:cNvSpPr/>
          <p:nvPr/>
        </p:nvSpPr>
        <p:spPr>
          <a:xfrm>
            <a:off x="8675443" y="3069573"/>
            <a:ext cx="1902502" cy="7646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5F7316-B294-CBD5-67A0-6D164ACF25DA}"/>
              </a:ext>
            </a:extLst>
          </p:cNvPr>
          <p:cNvSpPr txBox="1"/>
          <p:nvPr/>
        </p:nvSpPr>
        <p:spPr>
          <a:xfrm>
            <a:off x="4698788" y="1922458"/>
            <a:ext cx="2794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</a:rPr>
              <a:t>Submit Section</a:t>
            </a:r>
          </a:p>
        </p:txBody>
      </p:sp>
    </p:spTree>
    <p:extLst>
      <p:ext uri="{BB962C8B-B14F-4D97-AF65-F5344CB8AC3E}">
        <p14:creationId xmlns:p14="http://schemas.microsoft.com/office/powerpoint/2010/main" val="1337862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345C55FB-38D3-FCC8-3816-9D66049AB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378" y="530076"/>
            <a:ext cx="6693244" cy="57978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DB1E06-EC66-CFFF-09A3-724002DBF35C}"/>
              </a:ext>
            </a:extLst>
          </p:cNvPr>
          <p:cNvSpPr txBox="1"/>
          <p:nvPr/>
        </p:nvSpPr>
        <p:spPr>
          <a:xfrm>
            <a:off x="593013" y="530076"/>
            <a:ext cx="21563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</a:rPr>
              <a:t>Certification</a:t>
            </a:r>
          </a:p>
          <a:p>
            <a:pPr algn="ctr"/>
            <a:r>
              <a:rPr lang="en-US" sz="2800" dirty="0">
                <a:solidFill>
                  <a:srgbClr val="0070C0"/>
                </a:solidFill>
              </a:rPr>
              <a:t>Screen</a:t>
            </a:r>
          </a:p>
        </p:txBody>
      </p:sp>
    </p:spTree>
    <p:extLst>
      <p:ext uri="{BB962C8B-B14F-4D97-AF65-F5344CB8AC3E}">
        <p14:creationId xmlns:p14="http://schemas.microsoft.com/office/powerpoint/2010/main" val="3442946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92BEAD-478B-33D1-3653-D30F08562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1678" y="241030"/>
            <a:ext cx="7748643" cy="637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877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2" name="Picture 1" descr="screenshot of the Certification Confirmation page">
            <a:extLst>
              <a:ext uri="{FF2B5EF4-FFF2-40B4-BE49-F238E27FC236}">
                <a16:creationId xmlns:a16="http://schemas.microsoft.com/office/drawing/2014/main" id="{86A71138-1E1B-AC91-EE86-788BF51570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771" y="291434"/>
            <a:ext cx="6426458" cy="627513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A7134C0-0EE8-86E6-BFDE-5F199DA4AB43}"/>
              </a:ext>
            </a:extLst>
          </p:cNvPr>
          <p:cNvSpPr/>
          <p:nvPr/>
        </p:nvSpPr>
        <p:spPr>
          <a:xfrm>
            <a:off x="7928263" y="5967138"/>
            <a:ext cx="1241395" cy="4945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773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0F4522-78DA-4BF4-B939-FCF82F563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2997" y="2541319"/>
            <a:ext cx="4423298" cy="1365663"/>
          </a:xfrm>
        </p:spPr>
        <p:txBody>
          <a:bodyPr>
            <a:normAutofit/>
          </a:bodyPr>
          <a:lstStyle/>
          <a:p>
            <a:r>
              <a:rPr lang="en-US" dirty="0"/>
              <a:t>Data Quality: CSPR and EDFacts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B23DF4-BBEB-4D19-A32C-43EB30D76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823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131DAA3-936D-40B5-B190-E8444C3A60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138" y="1684338"/>
            <a:ext cx="9820894" cy="40386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549C86-984C-431D-A2FE-2A5C6986A6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98817" y="558800"/>
            <a:ext cx="7671458" cy="736600"/>
          </a:xfrm>
        </p:spPr>
        <p:txBody>
          <a:bodyPr>
            <a:normAutofit/>
          </a:bodyPr>
          <a:lstStyle/>
          <a:p>
            <a:r>
              <a:rPr lang="en-US" dirty="0"/>
              <a:t>Types of Data Quality Checks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EFE37-0313-45E7-B6C6-3B14E2722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157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EEDE5D-FF43-4D22-81FD-932BA6A901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CSPR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4D8FD-BC38-4F0A-9224-A3D0376D8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9F6F407A-E760-4FCE-9A50-70EA05ED06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332872"/>
              </p:ext>
            </p:extLst>
          </p:nvPr>
        </p:nvGraphicFramePr>
        <p:xfrm>
          <a:off x="1158875" y="1684338"/>
          <a:ext cx="9042029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86537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4A9CB3-3AB1-47A2-AFFE-E167240F3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0052" y="2909906"/>
            <a:ext cx="4754880" cy="777240"/>
          </a:xfrm>
        </p:spPr>
        <p:txBody>
          <a:bodyPr/>
          <a:lstStyle/>
          <a:p>
            <a:r>
              <a:rPr lang="en-US" dirty="0"/>
              <a:t>Pre-Submission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2258C-B757-4C75-AE3A-F3975B9EE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0052" y="3634588"/>
            <a:ext cx="4754880" cy="3383280"/>
          </a:xfrm>
        </p:spPr>
        <p:txBody>
          <a:bodyPr/>
          <a:lstStyle/>
          <a:p>
            <a:r>
              <a:rPr lang="en-US" dirty="0"/>
              <a:t>CSPR Part I and 2 documents </a:t>
            </a:r>
          </a:p>
          <a:p>
            <a:r>
              <a:rPr lang="en-US" dirty="0"/>
              <a:t>CSPR Manual Entry/ED</a:t>
            </a:r>
            <a:r>
              <a:rPr lang="en-US" i="1" dirty="0"/>
              <a:t>Facts</a:t>
            </a:r>
            <a:r>
              <a:rPr lang="en-US" dirty="0"/>
              <a:t> Data Crosswalk</a:t>
            </a:r>
          </a:p>
          <a:p>
            <a:r>
              <a:rPr lang="en-US" dirty="0"/>
              <a:t>CSPR Manual Entry Business Rule Single Inventory (BRSI)</a:t>
            </a:r>
          </a:p>
          <a:p>
            <a:r>
              <a:rPr lang="en-US" dirty="0"/>
              <a:t>CSPR User Guide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F74599-30DE-4F02-9D71-CE6525D861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6225" y="2907427"/>
            <a:ext cx="4754880" cy="777240"/>
          </a:xfrm>
        </p:spPr>
        <p:txBody>
          <a:bodyPr/>
          <a:lstStyle/>
          <a:p>
            <a:r>
              <a:rPr lang="en-US" dirty="0"/>
              <a:t>Post-Submission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FDF404-E8C7-44F0-8D68-36DA5278F9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06225" y="3632427"/>
            <a:ext cx="4754880" cy="3383280"/>
          </a:xfrm>
        </p:spPr>
        <p:txBody>
          <a:bodyPr/>
          <a:lstStyle/>
          <a:p>
            <a:r>
              <a:rPr lang="en-US" dirty="0"/>
              <a:t>DQ feedback</a:t>
            </a:r>
          </a:p>
          <a:p>
            <a:r>
              <a:rPr lang="en-US" dirty="0"/>
              <a:t>CSPR Reports to be made available on ED Data Express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3896AAA-357D-4A93-895D-018F4AC50F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SY 2022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dirty="0"/>
              <a:t>23 DQ Resources</a:t>
            </a:r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7B12F-A42B-42DA-A5D4-23B3B65D3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475D21-5043-CA11-AD9E-74F881BFC4C3}"/>
              </a:ext>
            </a:extLst>
          </p:cNvPr>
          <p:cNvSpPr txBox="1"/>
          <p:nvPr/>
        </p:nvSpPr>
        <p:spPr>
          <a:xfrm>
            <a:off x="1080052" y="1351722"/>
            <a:ext cx="10031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OESE CSPR Page:</a:t>
            </a:r>
          </a:p>
          <a:p>
            <a:r>
              <a:rPr lang="en-US" dirty="0">
                <a:hlinkClick r:id="rId2"/>
              </a:rPr>
              <a:t>https://oese.ed.gov/offices/office-of-administration/about-us/consolidated-state-performance-reports/</a:t>
            </a:r>
            <a:endParaRPr lang="en-US" dirty="0"/>
          </a:p>
          <a:p>
            <a:endParaRPr lang="en-US" dirty="0"/>
          </a:p>
          <a:p>
            <a:r>
              <a:rPr lang="en-US" dirty="0"/>
              <a:t>ED</a:t>
            </a:r>
            <a:r>
              <a:rPr lang="en-US" i="1" dirty="0"/>
              <a:t>Facts</a:t>
            </a:r>
            <a:r>
              <a:rPr lang="en-US" dirty="0"/>
              <a:t> Community of Practice Page:</a:t>
            </a:r>
          </a:p>
          <a:p>
            <a:r>
              <a:rPr lang="en-US">
                <a:hlinkClick r:id="rId3"/>
              </a:rPr>
              <a:t>https://edfacts.communities.ed.gov/#program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9115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ABE21B-E0AA-41D5-9EE0-29F622747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52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0AB1B3-98F1-45E9-8367-9D06A58AA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F90FA2-605E-402B-8F1C-14C76FD2670D}"/>
              </a:ext>
            </a:extLst>
          </p:cNvPr>
          <p:cNvSpPr>
            <a:spLocks noGrp="1"/>
          </p:cNvSpPr>
          <p:nvPr>
            <p:ph type="body" idx="25"/>
          </p:nvPr>
        </p:nvSpPr>
        <p:spPr>
          <a:xfrm>
            <a:off x="2425044" y="2524825"/>
            <a:ext cx="6404295" cy="904175"/>
          </a:xfrm>
        </p:spPr>
        <p:txBody>
          <a:bodyPr>
            <a:normAutofit/>
          </a:bodyPr>
          <a:lstStyle/>
          <a:p>
            <a:r>
              <a:rPr lang="en-US" sz="3200" dirty="0"/>
              <a:t>EDFacts: </a:t>
            </a:r>
            <a:r>
              <a:rPr lang="en-US" sz="3200" b="0" i="1" dirty="0"/>
              <a:t>EDFacts@ed.gov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3652E429-8B72-42FD-9AFD-7C0E165D394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2425043" y="3457737"/>
            <a:ext cx="6404295" cy="904175"/>
          </a:xfrm>
        </p:spPr>
        <p:txBody>
          <a:bodyPr>
            <a:normAutofit/>
          </a:bodyPr>
          <a:lstStyle/>
          <a:p>
            <a:r>
              <a:rPr lang="en-US" sz="3200" b="1" i="0" dirty="0"/>
              <a:t>CSPR:</a:t>
            </a:r>
            <a:r>
              <a:rPr lang="en-US" sz="3200" dirty="0"/>
              <a:t> OESE.CSPR@ed.gov</a:t>
            </a:r>
          </a:p>
        </p:txBody>
      </p:sp>
    </p:spTree>
    <p:extLst>
      <p:ext uri="{BB962C8B-B14F-4D97-AF65-F5344CB8AC3E}">
        <p14:creationId xmlns:p14="http://schemas.microsoft.com/office/powerpoint/2010/main" val="3718219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F5782C-19B1-4756-AECF-B920B71D4F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6864" y="1221352"/>
            <a:ext cx="5279136" cy="4239491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3200" dirty="0"/>
              <a:t>Introductions</a:t>
            </a:r>
          </a:p>
          <a:p>
            <a:pPr marL="502920" indent="-457200" algn="l">
              <a:buFont typeface="Wingdings" panose="05000000000000000000" pitchFamily="2" charset="2"/>
              <a:buChar char="Ø"/>
            </a:pPr>
            <a:r>
              <a:rPr lang="en-US" sz="3200" dirty="0"/>
              <a:t>OESE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b="1" dirty="0"/>
              <a:t>Sarah Newman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b="1" dirty="0"/>
              <a:t>Joe Murphy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b="1" dirty="0"/>
              <a:t>Melissa Wilks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b="1" dirty="0"/>
              <a:t>Keith McNamara</a:t>
            </a:r>
          </a:p>
          <a:p>
            <a:pPr marL="502920" indent="-457200" algn="l">
              <a:buFont typeface="Wingdings" panose="05000000000000000000" pitchFamily="2" charset="2"/>
              <a:buChar char="Ø"/>
            </a:pPr>
            <a:r>
              <a:rPr lang="en-US" sz="3200" dirty="0"/>
              <a:t>AIR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b="1" dirty="0"/>
              <a:t>Madeleine Ward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800" b="1" dirty="0"/>
              <a:t>Kathryn Barr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D302F2-65FF-4D16-9D5A-FEB15E680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69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AC360-C5CD-4140-9C29-AA3B43FCC3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54431" y="558800"/>
            <a:ext cx="8075221" cy="736600"/>
          </a:xfrm>
        </p:spPr>
        <p:txBody>
          <a:bodyPr>
            <a:normAutofit fontScale="92500"/>
          </a:bodyPr>
          <a:lstStyle/>
          <a:p>
            <a:r>
              <a:rPr lang="en-US" dirty="0"/>
              <a:t>General Updates and Improvements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74383-C460-42A9-8453-5E5FA0D3C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A4E7AAC0-0D01-488E-8ECA-334D504884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7812561"/>
              </p:ext>
            </p:extLst>
          </p:nvPr>
        </p:nvGraphicFramePr>
        <p:xfrm>
          <a:off x="771896" y="1684338"/>
          <a:ext cx="10782795" cy="4217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3389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DABD26-D3C7-47CA-90CC-C337CA57CD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0021" y="558800"/>
            <a:ext cx="10272413" cy="736600"/>
          </a:xfrm>
        </p:spPr>
        <p:txBody>
          <a:bodyPr>
            <a:normAutofit/>
          </a:bodyPr>
          <a:lstStyle/>
          <a:p>
            <a:r>
              <a:rPr lang="en-US" dirty="0"/>
              <a:t>SY2022-23 CSPR Timeline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AC97E8-CDDE-4231-81E2-2D8C940ED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C3B91C01-9C11-E5D7-FA13-3615C265AC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8842170"/>
              </p:ext>
            </p:extLst>
          </p:nvPr>
        </p:nvGraphicFramePr>
        <p:xfrm>
          <a:off x="1984375" y="2591118"/>
          <a:ext cx="8223250" cy="2272412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282825">
                  <a:extLst>
                    <a:ext uri="{9D8B030D-6E8A-4147-A177-3AD203B41FA5}">
                      <a16:colId xmlns:a16="http://schemas.microsoft.com/office/drawing/2014/main" val="23196835"/>
                    </a:ext>
                  </a:extLst>
                </a:gridCol>
                <a:gridCol w="2969895">
                  <a:extLst>
                    <a:ext uri="{9D8B030D-6E8A-4147-A177-3AD203B41FA5}">
                      <a16:colId xmlns:a16="http://schemas.microsoft.com/office/drawing/2014/main" val="284607661"/>
                    </a:ext>
                  </a:extLst>
                </a:gridCol>
                <a:gridCol w="2970530">
                  <a:extLst>
                    <a:ext uri="{9D8B030D-6E8A-4147-A177-3AD203B41FA5}">
                      <a16:colId xmlns:a16="http://schemas.microsoft.com/office/drawing/2014/main" val="305815594"/>
                    </a:ext>
                  </a:extLst>
                </a:gridCol>
              </a:tblGrid>
              <a:tr h="741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WINDOW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OPEN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CLOSE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3048176"/>
                  </a:ext>
                </a:extLst>
              </a:tr>
              <a:tr h="741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Initial Period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Wed., Jan. 31, 2024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Wed., Feb. 28, 2024 @ 5:00 pm, ET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733117"/>
                  </a:ext>
                </a:extLst>
              </a:tr>
              <a:tr h="741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Reopen Period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Wed., Mar. 27, 2024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Wed., Apr. 17</a:t>
                      </a:r>
                      <a:r>
                        <a:rPr lang="en-US" sz="2400">
                          <a:effectLst/>
                        </a:rPr>
                        <a:t>, 2024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@ 5:00 pm, ET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5389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3703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D7BC7B-216F-4A98-8824-486C4FEFF3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Survey Tool Preview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47B9C5-76C0-4811-8F9E-6214DD89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01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812192-16ED-415F-36F0-BF3778579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0794" y="296615"/>
            <a:ext cx="4650412" cy="626476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3B3189D-0110-D21B-F156-F7608FAD8E7D}"/>
              </a:ext>
            </a:extLst>
          </p:cNvPr>
          <p:cNvSpPr/>
          <p:nvPr/>
        </p:nvSpPr>
        <p:spPr>
          <a:xfrm>
            <a:off x="3770795" y="296615"/>
            <a:ext cx="4650412" cy="9605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23E826-5C21-1798-1E35-8D6B74DB8C41}"/>
              </a:ext>
            </a:extLst>
          </p:cNvPr>
          <p:cNvSpPr/>
          <p:nvPr/>
        </p:nvSpPr>
        <p:spPr>
          <a:xfrm>
            <a:off x="7282218" y="6110692"/>
            <a:ext cx="1087344" cy="4011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54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1B1637-8DD4-5E02-EE16-E6522E0357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9128" y="877079"/>
            <a:ext cx="7295478" cy="57264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3C2F86-2345-073A-1FA1-B0D5404250C7}"/>
              </a:ext>
            </a:extLst>
          </p:cNvPr>
          <p:cNvSpPr txBox="1"/>
          <p:nvPr/>
        </p:nvSpPr>
        <p:spPr>
          <a:xfrm>
            <a:off x="2019549" y="398800"/>
            <a:ext cx="4674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</a:rPr>
              <a:t>Example Dashboard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140A03-C6B5-8740-D2B7-91D7AAB1C458}"/>
              </a:ext>
            </a:extLst>
          </p:cNvPr>
          <p:cNvSpPr/>
          <p:nvPr/>
        </p:nvSpPr>
        <p:spPr>
          <a:xfrm>
            <a:off x="709128" y="5985164"/>
            <a:ext cx="4674636" cy="61839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25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74FCC-9101-4CC1-9A53-2A89859F9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A0A26-6009-4EF8-96CE-C26D5A4F18E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1B1637-8DD4-5E02-EE16-E6522E0357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9128" y="877079"/>
            <a:ext cx="7295478" cy="572648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383FA69-788A-7FEE-0A6D-D1C3CE9D722C}"/>
              </a:ext>
            </a:extLst>
          </p:cNvPr>
          <p:cNvSpPr/>
          <p:nvPr/>
        </p:nvSpPr>
        <p:spPr>
          <a:xfrm>
            <a:off x="709128" y="1190426"/>
            <a:ext cx="359872" cy="3452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3C2F86-2345-073A-1FA1-B0D5404250C7}"/>
              </a:ext>
            </a:extLst>
          </p:cNvPr>
          <p:cNvSpPr txBox="1"/>
          <p:nvPr/>
        </p:nvSpPr>
        <p:spPr>
          <a:xfrm>
            <a:off x="2019549" y="398800"/>
            <a:ext cx="4674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</a:rPr>
              <a:t>Example Dashboard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537B0C-3C71-35BB-D918-6B4D4297DD8E}"/>
              </a:ext>
            </a:extLst>
          </p:cNvPr>
          <p:cNvSpPr txBox="1"/>
          <p:nvPr/>
        </p:nvSpPr>
        <p:spPr>
          <a:xfrm>
            <a:off x="349522" y="1190426"/>
            <a:ext cx="496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492BFE-D5C9-B797-C7DD-08F072366E5A}"/>
              </a:ext>
            </a:extLst>
          </p:cNvPr>
          <p:cNvSpPr/>
          <p:nvPr/>
        </p:nvSpPr>
        <p:spPr>
          <a:xfrm>
            <a:off x="6514248" y="6104179"/>
            <a:ext cx="1490357" cy="4993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C62B8F-410A-9AE8-712F-8698B7F4BE51}"/>
              </a:ext>
            </a:extLst>
          </p:cNvPr>
          <p:cNvSpPr txBox="1"/>
          <p:nvPr/>
        </p:nvSpPr>
        <p:spPr>
          <a:xfrm>
            <a:off x="6154642" y="6160149"/>
            <a:ext cx="496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8DA19B-AFF0-CF07-F72D-61F9EA1DBC17}"/>
              </a:ext>
            </a:extLst>
          </p:cNvPr>
          <p:cNvSpPr/>
          <p:nvPr/>
        </p:nvSpPr>
        <p:spPr>
          <a:xfrm>
            <a:off x="709128" y="5985164"/>
            <a:ext cx="4674636" cy="61839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654482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0_National_ESEA_Conference_Presentation_Template" id="{FEDF0CAF-79E0-4446-AD90-3A5F4231D73B}" vid="{E661D8B0-CFB0-467D-B471-F22C9C37FD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2723803BD17240A9849F233452FC7E" ma:contentTypeVersion="4" ma:contentTypeDescription="Create a new document." ma:contentTypeScope="" ma:versionID="cf290bccd399e306ac077f45b747b9de">
  <xsd:schema xmlns:xsd="http://www.w3.org/2001/XMLSchema" xmlns:xs="http://www.w3.org/2001/XMLSchema" xmlns:p="http://schemas.microsoft.com/office/2006/metadata/properties" xmlns:ns2="591d5670-b69a-4a7b-b7d9-295900754c1b" xmlns:ns3="6a1808cc-9a0c-42ea-97cf-ea7dbc54182b" targetNamespace="http://schemas.microsoft.com/office/2006/metadata/properties" ma:root="true" ma:fieldsID="2031e6030cd7c4b459d0aaaa8f7f60cf" ns2:_="" ns3:_="">
    <xsd:import namespace="591d5670-b69a-4a7b-b7d9-295900754c1b"/>
    <xsd:import namespace="6a1808cc-9a0c-42ea-97cf-ea7dbc5418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d5670-b69a-4a7b-b7d9-295900754c1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1808cc-9a0c-42ea-97cf-ea7dbc54182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6927A1-BFDC-4F02-90A1-E350A391ED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573F5A-5F51-4DA4-927B-3D82BF5EEFAA}">
  <ds:schemaRefs>
    <ds:schemaRef ds:uri="http://purl.org/dc/elements/1.1/"/>
    <ds:schemaRef ds:uri="6a1808cc-9a0c-42ea-97cf-ea7dbc54182b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591d5670-b69a-4a7b-b7d9-295900754c1b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9E08CDB-0EF9-49AB-86FE-6600DCD6E2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1d5670-b69a-4a7b-b7d9-295900754c1b"/>
    <ds:schemaRef ds:uri="6a1808cc-9a0c-42ea-97cf-ea7dbc5418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2021_National_ESEA_Conference_Presentation_Template</Template>
  <TotalTime>3869</TotalTime>
  <Words>396</Words>
  <Application>Microsoft Office PowerPoint</Application>
  <PresentationFormat>Widescreen</PresentationFormat>
  <Paragraphs>124</Paragraphs>
  <Slides>29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Corbel</vt:lpstr>
      <vt:lpstr>Courier New</vt:lpstr>
      <vt:lpstr>Tw Cen MT</vt:lpstr>
      <vt:lpstr>Wingdings</vt:lpstr>
      <vt:lpstr>Basis</vt:lpstr>
      <vt:lpstr>SY2022-23 CSPR   Process and Timeline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SY2021 CSPR DQ Webinar Slides Title III</dc:title>
  <dc:creator>Spitz, Deborah</dc:creator>
  <cp:lastModifiedBy>AIR</cp:lastModifiedBy>
  <cp:revision>273</cp:revision>
  <dcterms:created xsi:type="dcterms:W3CDTF">2020-12-17T03:40:25Z</dcterms:created>
  <dcterms:modified xsi:type="dcterms:W3CDTF">2024-01-30T15:24:44Z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0x0101005B2723803BD17240A9849F233452FC7E</vt:lpwstr>
  </property>
  <property fmtid="{D5CDD505-2E9C-101B-9397-08002B2CF9AE}" pid="3" name="Migration to SP Online">
    <vt:lpwstr>Do Not Migrate</vt:lpwstr>
  </property>
  <property fmtid="{D5CDD505-2E9C-101B-9397-08002B2CF9AE}" pid="4" name="Migration_x0020_to_x0020_SP_x0020_Online">
    <vt:lpwstr>Do Not Migrate</vt:lpwstr>
  </property>
  <property fmtid="{D5CDD505-2E9C-101B-9397-08002B2CF9AE}" pid="5" name="Secondary Subject">
    <vt:lpwstr/>
  </property>
  <property fmtid="{D5CDD505-2E9C-101B-9397-08002B2CF9AE}" pid="6" name="Catagory">
    <vt:lpwstr/>
  </property>
  <property fmtid="{D5CDD505-2E9C-101B-9397-08002B2CF9AE}" pid="7" name="Fiscal Year">
    <vt:lpwstr>14;#2021|a9b09679-9681-4840-9409-cc087bb840af</vt:lpwstr>
  </property>
  <property fmtid="{D5CDD505-2E9C-101B-9397-08002B2CF9AE}" pid="8" name="Approval Status">
    <vt:lpwstr/>
  </property>
  <property fmtid="{D5CDD505-2E9C-101B-9397-08002B2CF9AE}" pid="9" name="OESE Office">
    <vt:lpwstr>10;#State and Grantee Relations|210e2a7a-39db-48db-922d-267cabacb1ad</vt:lpwstr>
  </property>
  <property fmtid="{D5CDD505-2E9C-101B-9397-08002B2CF9AE}" pid="10" name="Document Type">
    <vt:lpwstr/>
  </property>
  <property fmtid="{D5CDD505-2E9C-101B-9397-08002B2CF9AE}" pid="11" name="ProgramCFDA">
    <vt:lpwstr/>
  </property>
  <property fmtid="{D5CDD505-2E9C-101B-9397-08002B2CF9AE}" pid="12" name="Order">
    <vt:r8>322300</vt:r8>
  </property>
  <property fmtid="{D5CDD505-2E9C-101B-9397-08002B2CF9AE}" pid="13" name="xd_ProgID">
    <vt:lpwstr/>
  </property>
  <property fmtid="{D5CDD505-2E9C-101B-9397-08002B2CF9AE}" pid="14" name="TemplateUrl">
    <vt:lpwstr/>
  </property>
</Properties>
</file>