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5"/>
  </p:sldMasterIdLst>
  <p:notesMasterIdLst>
    <p:notesMasterId r:id="rId42"/>
  </p:notesMasterIdLst>
  <p:sldIdLst>
    <p:sldId id="256" r:id="rId6"/>
    <p:sldId id="257" r:id="rId7"/>
    <p:sldId id="259" r:id="rId8"/>
    <p:sldId id="260" r:id="rId9"/>
    <p:sldId id="295" r:id="rId10"/>
    <p:sldId id="262" r:id="rId11"/>
    <p:sldId id="263" r:id="rId12"/>
    <p:sldId id="264" r:id="rId13"/>
    <p:sldId id="265" r:id="rId14"/>
    <p:sldId id="266" r:id="rId15"/>
    <p:sldId id="293" r:id="rId16"/>
    <p:sldId id="294" r:id="rId17"/>
    <p:sldId id="269" r:id="rId18"/>
    <p:sldId id="296" r:id="rId19"/>
    <p:sldId id="271" r:id="rId20"/>
    <p:sldId id="272" r:id="rId21"/>
    <p:sldId id="273" r:id="rId22"/>
    <p:sldId id="274" r:id="rId23"/>
    <p:sldId id="275" r:id="rId24"/>
    <p:sldId id="276" r:id="rId25"/>
    <p:sldId id="29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Lst>
  <p:sldSz cx="10058400" cy="7772400"/>
  <p:notesSz cx="10058400" cy="7772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5408F"/>
    <a:srgbClr val="00A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9F926BB-AF90-4C8A-8736-CDE539F6EEE6}" v="3" dt="2022-03-23T17:17:52.609"/>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p:restoredTop sz="94694"/>
  </p:normalViewPr>
  <p:slideViewPr>
    <p:cSldViewPr>
      <p:cViewPr varScale="1">
        <p:scale>
          <a:sx n="72" d="100"/>
          <a:sy n="72" d="100"/>
        </p:scale>
        <p:origin x="1555" y="5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notesMaster" Target="notesMasters/notesMaster1.xml"/><Relationship Id="rId47"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slide" Target="slides/slide3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359275" cy="38893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697538" y="0"/>
            <a:ext cx="4359275" cy="388938"/>
          </a:xfrm>
          <a:prstGeom prst="rect">
            <a:avLst/>
          </a:prstGeom>
        </p:spPr>
        <p:txBody>
          <a:bodyPr vert="horz" lIns="91440" tIns="45720" rIns="91440" bIns="45720" rtlCol="0"/>
          <a:lstStyle>
            <a:lvl1pPr algn="r">
              <a:defRPr sz="1200"/>
            </a:lvl1pPr>
          </a:lstStyle>
          <a:p>
            <a:fld id="{52E879AB-19FB-4657-865F-6EC75A5A5658}" type="datetimeFigureOut">
              <a:rPr lang="en-US" smtClean="0"/>
              <a:t>3/23/2022</a:t>
            </a:fld>
            <a:endParaRPr lang="en-US"/>
          </a:p>
        </p:txBody>
      </p:sp>
      <p:sp>
        <p:nvSpPr>
          <p:cNvPr id="4" name="Slide Image Placeholder 3"/>
          <p:cNvSpPr>
            <a:spLocks noGrp="1" noRot="1" noChangeAspect="1"/>
          </p:cNvSpPr>
          <p:nvPr>
            <p:ph type="sldImg" idx="2"/>
          </p:nvPr>
        </p:nvSpPr>
        <p:spPr>
          <a:xfrm>
            <a:off x="3332163" y="971550"/>
            <a:ext cx="3394075" cy="26225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1006475" y="3740150"/>
            <a:ext cx="8045450" cy="30607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7383463"/>
            <a:ext cx="4359275" cy="38893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697538" y="7383463"/>
            <a:ext cx="4359275" cy="388937"/>
          </a:xfrm>
          <a:prstGeom prst="rect">
            <a:avLst/>
          </a:prstGeom>
        </p:spPr>
        <p:txBody>
          <a:bodyPr vert="horz" lIns="91440" tIns="45720" rIns="91440" bIns="45720" rtlCol="0" anchor="b"/>
          <a:lstStyle>
            <a:lvl1pPr algn="r">
              <a:defRPr sz="1200"/>
            </a:lvl1pPr>
          </a:lstStyle>
          <a:p>
            <a:fld id="{A3EBFC45-5429-4D72-B993-E332064CE0B1}" type="slidenum">
              <a:rPr lang="en-US" smtClean="0"/>
              <a:t>‹#›</a:t>
            </a:fld>
            <a:endParaRPr lang="en-US"/>
          </a:p>
        </p:txBody>
      </p:sp>
    </p:spTree>
    <p:extLst>
      <p:ext uri="{BB962C8B-B14F-4D97-AF65-F5344CB8AC3E}">
        <p14:creationId xmlns:p14="http://schemas.microsoft.com/office/powerpoint/2010/main" val="4500866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If you are planning to apply to EIR, you should read carefully the specific notice inviting applications (NIA) and the application package for the competition of your interest (early, mid, or expansion) once released.  These slides are for information purposes only, and applicants should rely upon the NIA for the official competition requirements.</a:t>
            </a:r>
            <a:endParaRPr lang="en-US" dirty="0"/>
          </a:p>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1</a:t>
            </a:fld>
            <a:endParaRPr lang="en-US"/>
          </a:p>
        </p:txBody>
      </p:sp>
    </p:spTree>
    <p:extLst>
      <p:ext uri="{BB962C8B-B14F-4D97-AF65-F5344CB8AC3E}">
        <p14:creationId xmlns:p14="http://schemas.microsoft.com/office/powerpoint/2010/main" val="30991960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Evidence does not have to already exist in WWC or any of these sources (although pulling from there gives you info on the evidence tier). If there's other evidence that align to tote requirements for that tier, including a public link in the evidence form with the application will then prompt us to review that evidence against the requirements. We’ve included a link to the study review protocol that is used.</a:t>
            </a:r>
          </a:p>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16</a:t>
            </a:fld>
            <a:endParaRPr lang="en-US"/>
          </a:p>
        </p:txBody>
      </p:sp>
    </p:spTree>
    <p:extLst>
      <p:ext uri="{BB962C8B-B14F-4D97-AF65-F5344CB8AC3E}">
        <p14:creationId xmlns:p14="http://schemas.microsoft.com/office/powerpoint/2010/main" val="23388828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Once published, a detailed list of eligible applicants can be found in the (Notice Inviting Applications) NIA.</a:t>
            </a:r>
          </a:p>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18</a:t>
            </a:fld>
            <a:endParaRPr lang="en-US"/>
          </a:p>
        </p:txBody>
      </p:sp>
    </p:spTree>
    <p:extLst>
      <p:ext uri="{BB962C8B-B14F-4D97-AF65-F5344CB8AC3E}">
        <p14:creationId xmlns:p14="http://schemas.microsoft.com/office/powerpoint/2010/main" val="2354555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Before launching into an EIR grant application we recommend taking these pre-application steps that have been helpful for some of our successful applicants.  However, we do caution that these steps should only be considered as preliminary when they are done prior to the release of the competition priorities which are outlined in the NIA.</a:t>
            </a:r>
          </a:p>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22</a:t>
            </a:fld>
            <a:endParaRPr lang="en-US"/>
          </a:p>
        </p:txBody>
      </p:sp>
    </p:spTree>
    <p:extLst>
      <p:ext uri="{BB962C8B-B14F-4D97-AF65-F5344CB8AC3E}">
        <p14:creationId xmlns:p14="http://schemas.microsoft.com/office/powerpoint/2010/main" val="4544507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Federal Government is transitioning from the use of the DUNS Number to the new Unique Entity Identifier (UEI) as the primary means of entity identification for Federal awards government-wide.  </a:t>
            </a:r>
          </a:p>
          <a:p>
            <a:endParaRPr lang="en-US" dirty="0"/>
          </a:p>
          <a:p>
            <a:r>
              <a:rPr lang="en-US" dirty="0"/>
              <a:t>UEIs are required in accordance with 2 CFR Part 25 of the code of federal regulations, </a:t>
            </a:r>
          </a:p>
          <a:p>
            <a:endParaRPr lang="en-US" dirty="0"/>
          </a:p>
          <a:p>
            <a:r>
              <a:rPr lang="en-US" dirty="0"/>
              <a:t>The transition from DUNS to UEI will result in the UEI being issued by the Federal Government in SAM.gov.   </a:t>
            </a:r>
          </a:p>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24</a:t>
            </a:fld>
            <a:endParaRPr lang="en-US"/>
          </a:p>
        </p:txBody>
      </p:sp>
    </p:spTree>
    <p:extLst>
      <p:ext uri="{BB962C8B-B14F-4D97-AF65-F5344CB8AC3E}">
        <p14:creationId xmlns:p14="http://schemas.microsoft.com/office/powerpoint/2010/main" val="31166046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Program website includes a specific set of slides on applying in grants.gov.</a:t>
            </a:r>
          </a:p>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25</a:t>
            </a:fld>
            <a:endParaRPr lang="en-US"/>
          </a:p>
        </p:txBody>
      </p:sp>
    </p:spTree>
    <p:extLst>
      <p:ext uri="{BB962C8B-B14F-4D97-AF65-F5344CB8AC3E}">
        <p14:creationId xmlns:p14="http://schemas.microsoft.com/office/powerpoint/2010/main" val="4707416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An SEA, unless it is the sole educational agency in a State for all public schools, does not qualify under (a) of the rural applicant requirement and therefore cannot be considered a rural applicant.  An SEA can still submit an EIR application; the application just cannot be considered for the rural statutory provision.</a:t>
            </a:r>
          </a:p>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27</a:t>
            </a:fld>
            <a:endParaRPr lang="en-US"/>
          </a:p>
        </p:txBody>
      </p:sp>
    </p:spTree>
    <p:extLst>
      <p:ext uri="{BB962C8B-B14F-4D97-AF65-F5344CB8AC3E}">
        <p14:creationId xmlns:p14="http://schemas.microsoft.com/office/powerpoint/2010/main" val="49740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SPEAKER: emphasize the goal to fund innovative field-initiated projects.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INNOVATE </a:t>
            </a:r>
            <a:r>
              <a:rPr lang="en-US" sz="1200" spc="-150" dirty="0">
                <a:solidFill>
                  <a:srgbClr val="231F20"/>
                </a:solidFill>
                <a:latin typeface="Gotham-Book"/>
                <a:cs typeface="Gotham-Book"/>
              </a:rPr>
              <a:t>To</a:t>
            </a:r>
            <a:r>
              <a:rPr lang="en-US" sz="1200" spc="-20" dirty="0">
                <a:solidFill>
                  <a:srgbClr val="231F20"/>
                </a:solidFill>
                <a:latin typeface="Gotham-Book"/>
                <a:cs typeface="Gotham-Book"/>
              </a:rPr>
              <a:t> create</a:t>
            </a:r>
            <a:r>
              <a:rPr lang="en-US" sz="1200" spc="-15" dirty="0">
                <a:solidFill>
                  <a:srgbClr val="231F20"/>
                </a:solidFill>
                <a:latin typeface="Gotham-Book"/>
                <a:cs typeface="Gotham-Book"/>
              </a:rPr>
              <a:t> </a:t>
            </a:r>
            <a:r>
              <a:rPr lang="en-US" sz="1200" dirty="0">
                <a:solidFill>
                  <a:srgbClr val="231F20"/>
                </a:solidFill>
                <a:latin typeface="Gotham-Book"/>
                <a:cs typeface="Gotham-Book"/>
              </a:rPr>
              <a:t>a</a:t>
            </a:r>
            <a:r>
              <a:rPr lang="en-US" sz="1200" spc="-15" dirty="0">
                <a:solidFill>
                  <a:srgbClr val="231F20"/>
                </a:solidFill>
                <a:latin typeface="Gotham-Book"/>
                <a:cs typeface="Gotham-Book"/>
              </a:rPr>
              <a:t> </a:t>
            </a:r>
            <a:r>
              <a:rPr lang="en-US" sz="1200" spc="-20" dirty="0">
                <a:solidFill>
                  <a:srgbClr val="231F20"/>
                </a:solidFill>
                <a:latin typeface="Gotham-Book"/>
                <a:cs typeface="Gotham-Book"/>
              </a:rPr>
              <a:t>new</a:t>
            </a:r>
            <a:r>
              <a:rPr lang="en-US" sz="1200" spc="-15" dirty="0">
                <a:solidFill>
                  <a:srgbClr val="231F20"/>
                </a:solidFill>
                <a:latin typeface="Gotham-Book"/>
                <a:cs typeface="Gotham-Book"/>
              </a:rPr>
              <a:t> </a:t>
            </a:r>
            <a:r>
              <a:rPr lang="en-US" sz="1200" dirty="0">
                <a:solidFill>
                  <a:srgbClr val="231F20"/>
                </a:solidFill>
                <a:latin typeface="Gotham-Book"/>
                <a:cs typeface="Gotham-Book"/>
              </a:rPr>
              <a:t>idea </a:t>
            </a:r>
            <a:r>
              <a:rPr lang="en-US" sz="1200" spc="5" dirty="0">
                <a:solidFill>
                  <a:srgbClr val="231F20"/>
                </a:solidFill>
                <a:latin typeface="Gotham-Book"/>
                <a:cs typeface="Gotham-Book"/>
              </a:rPr>
              <a:t> </a:t>
            </a:r>
            <a:r>
              <a:rPr lang="en-US" sz="1200" dirty="0">
                <a:solidFill>
                  <a:srgbClr val="231F20"/>
                </a:solidFill>
                <a:latin typeface="Gotham-Book"/>
                <a:cs typeface="Gotham-Book"/>
              </a:rPr>
              <a:t>or</a:t>
            </a:r>
            <a:r>
              <a:rPr lang="en-US" sz="1200" spc="-75" dirty="0">
                <a:solidFill>
                  <a:srgbClr val="231F20"/>
                </a:solidFill>
                <a:latin typeface="Gotham-Book"/>
                <a:cs typeface="Gotham-Book"/>
              </a:rPr>
              <a:t> </a:t>
            </a:r>
            <a:r>
              <a:rPr lang="en-US" sz="1200" dirty="0">
                <a:solidFill>
                  <a:srgbClr val="231F20"/>
                </a:solidFill>
                <a:latin typeface="Gotham-Book"/>
                <a:cs typeface="Gotham-Book"/>
              </a:rPr>
              <a:t>method</a:t>
            </a:r>
            <a:r>
              <a:rPr lang="en-US" sz="1200" spc="-75" dirty="0">
                <a:solidFill>
                  <a:srgbClr val="231F20"/>
                </a:solidFill>
                <a:latin typeface="Gotham-Book"/>
                <a:cs typeface="Gotham-Book"/>
              </a:rPr>
              <a:t> </a:t>
            </a:r>
            <a:r>
              <a:rPr lang="en-US" sz="1200" spc="-20" dirty="0">
                <a:solidFill>
                  <a:srgbClr val="231F20"/>
                </a:solidFill>
                <a:latin typeface="Gotham-Book"/>
                <a:cs typeface="Gotham-Book"/>
              </a:rPr>
              <a:t>to</a:t>
            </a:r>
            <a:r>
              <a:rPr lang="en-US" sz="1200" spc="-75" dirty="0">
                <a:solidFill>
                  <a:srgbClr val="231F20"/>
                </a:solidFill>
                <a:latin typeface="Gotham-Book"/>
                <a:cs typeface="Gotham-Book"/>
              </a:rPr>
              <a:t> </a:t>
            </a:r>
            <a:r>
              <a:rPr lang="en-US" sz="1200" spc="-15" dirty="0">
                <a:solidFill>
                  <a:srgbClr val="231F20"/>
                </a:solidFill>
                <a:latin typeface="Gotham-Book"/>
                <a:cs typeface="Gotham-Book"/>
              </a:rPr>
              <a:t>address </a:t>
            </a:r>
            <a:r>
              <a:rPr lang="en-US" sz="1200" spc="-705" dirty="0">
                <a:solidFill>
                  <a:srgbClr val="231F20"/>
                </a:solidFill>
                <a:latin typeface="Gotham-Book"/>
                <a:cs typeface="Gotham-Book"/>
              </a:rPr>
              <a:t> </a:t>
            </a:r>
            <a:r>
              <a:rPr lang="en-US" sz="1200" dirty="0">
                <a:solidFill>
                  <a:srgbClr val="231F20"/>
                </a:solidFill>
                <a:latin typeface="Gotham-Book"/>
                <a:cs typeface="Gotham-Book"/>
              </a:rPr>
              <a:t>a</a:t>
            </a:r>
            <a:r>
              <a:rPr lang="en-US" sz="1200" spc="-10" dirty="0">
                <a:solidFill>
                  <a:srgbClr val="231F20"/>
                </a:solidFill>
                <a:latin typeface="Gotham-Book"/>
                <a:cs typeface="Gotham-Book"/>
              </a:rPr>
              <a:t> </a:t>
            </a:r>
            <a:r>
              <a:rPr lang="en-US" sz="1200" dirty="0">
                <a:solidFill>
                  <a:srgbClr val="231F20"/>
                </a:solidFill>
                <a:latin typeface="Gotham-Book"/>
                <a:cs typeface="Gotham-Book"/>
              </a:rPr>
              <a:t>challenge</a:t>
            </a:r>
            <a:endParaRPr lang="en-US" sz="1200" dirty="0">
              <a:latin typeface="Gotham-Book"/>
              <a:cs typeface="Gotham-Book"/>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2</a:t>
            </a:fld>
            <a:endParaRPr lang="en-US"/>
          </a:p>
        </p:txBody>
      </p:sp>
    </p:spTree>
    <p:extLst>
      <p:ext uri="{BB962C8B-B14F-4D97-AF65-F5344CB8AC3E}">
        <p14:creationId xmlns:p14="http://schemas.microsoft.com/office/powerpoint/2010/main" val="6970729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SPEAKER:  The next slides will explore elements of all EIR and the different elements of each type of grant</a:t>
            </a:r>
          </a:p>
        </p:txBody>
      </p:sp>
      <p:sp>
        <p:nvSpPr>
          <p:cNvPr id="4" name="Slide Number Placeholder 3"/>
          <p:cNvSpPr>
            <a:spLocks noGrp="1"/>
          </p:cNvSpPr>
          <p:nvPr>
            <p:ph type="sldNum" sz="quarter" idx="5"/>
          </p:nvPr>
        </p:nvSpPr>
        <p:spPr/>
        <p:txBody>
          <a:bodyPr/>
          <a:lstStyle/>
          <a:p>
            <a:fld id="{A3EBFC45-5429-4D72-B993-E332064CE0B1}" type="slidenum">
              <a:rPr lang="en-US" smtClean="0"/>
              <a:t>7</a:t>
            </a:fld>
            <a:endParaRPr lang="en-US"/>
          </a:p>
        </p:txBody>
      </p:sp>
    </p:spTree>
    <p:extLst>
      <p:ext uri="{BB962C8B-B14F-4D97-AF65-F5344CB8AC3E}">
        <p14:creationId xmlns:p14="http://schemas.microsoft.com/office/powerpoint/2010/main" val="22905174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8</a:t>
            </a:fld>
            <a:endParaRPr lang="en-US"/>
          </a:p>
        </p:txBody>
      </p:sp>
    </p:spTree>
    <p:extLst>
      <p:ext uri="{BB962C8B-B14F-4D97-AF65-F5344CB8AC3E}">
        <p14:creationId xmlns:p14="http://schemas.microsoft.com/office/powerpoint/2010/main" val="2764543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dirty="0"/>
              <a:t>SPEAKER:  Emphasize that grantees define high-needs for their project and this list is not exhaustive</a:t>
            </a:r>
          </a:p>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9</a:t>
            </a:fld>
            <a:endParaRPr lang="en-US"/>
          </a:p>
        </p:txBody>
      </p:sp>
    </p:spTree>
    <p:extLst>
      <p:ext uri="{BB962C8B-B14F-4D97-AF65-F5344CB8AC3E}">
        <p14:creationId xmlns:p14="http://schemas.microsoft.com/office/powerpoint/2010/main" val="25273588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Early-phase grants provide funding to support the development, implementation, and feasibility testing of a program, which prior research suggests has promise, for the purpose of determining whether the program can successfully improve student achievement and attainment for high-need students.  Early-phase grants must demonstrate a rationale.  These Early-phase grants are not intended simply to implement established practices in additional locations or address needs that are unique to one particular context.  The goal is to determine whether and in what ways relatively newer practices can improve achievement and attainment for high–need students.</a:t>
            </a:r>
          </a:p>
          <a:p>
            <a:endParaRPr lang="en-US" dirty="0"/>
          </a:p>
          <a:p>
            <a:r>
              <a:rPr lang="en-US" dirty="0"/>
              <a:t>By focusing on continuous improvement and iterative development, Early-phase grantees can make adaptations that are necessary to increase their practice’s potential to be effective and ensure that the EIR-funded evaluation assesses the impact of a thoroughly conceived practice.</a:t>
            </a:r>
          </a:p>
          <a:p>
            <a:endParaRPr lang="en-US" dirty="0"/>
          </a:p>
          <a:p>
            <a:r>
              <a:rPr lang="en-US" dirty="0"/>
              <a:t>The evaluation of an Early-phase project should be an experimental or quasi-experimental design study that can determine whether the program can successfully improve student achievement and attainment for high-need students.  Early-phase grantees’ evaluation designs are encouraged to have the potential to meet the moderate evidence threshold. Which we’ll explain in a later slide.</a:t>
            </a:r>
          </a:p>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10</a:t>
            </a:fld>
            <a:endParaRPr lang="en-US"/>
          </a:p>
        </p:txBody>
      </p:sp>
    </p:spTree>
    <p:extLst>
      <p:ext uri="{BB962C8B-B14F-4D97-AF65-F5344CB8AC3E}">
        <p14:creationId xmlns:p14="http://schemas.microsoft.com/office/powerpoint/2010/main" val="6716929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Moderate evidence means that there is evidence of effectiveness of a key project component in improving a relevant outcome (as defined in this notice) for a sample that overlaps with the populations or settings proposed to receive that component, based on a relevant finding from acceptable sources of moderate evidence as outlined in the What Works Clearinghouse Handbook which we will mention in a later slide.</a:t>
            </a:r>
          </a:p>
          <a:p>
            <a:endParaRPr lang="en-US" dirty="0"/>
          </a:p>
          <a:p>
            <a:r>
              <a:rPr lang="en-US" dirty="0"/>
              <a:t>One way that applicants can demonstrate moderate evidence is by identify up to 2 study citations to be reviewed against the WWC handbook.  When considering your evidence selection for a mid-phase grant consider if the evidence you are selecting is a quasi-experimental or and experimental study.</a:t>
            </a:r>
          </a:p>
          <a:p>
            <a:endParaRPr lang="en-US" dirty="0"/>
          </a:p>
          <a:p>
            <a:r>
              <a:rPr lang="en-US" dirty="0"/>
              <a:t>If you are considering applying for a mid-phase grant we strongly recommend that you review the PPT “Mid-phase Priorities and Evidence Requirements” found on the EIR FY21 competition web page for a detailed explanation of the evidence requirements for this type of grant.</a:t>
            </a:r>
          </a:p>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11</a:t>
            </a:fld>
            <a:endParaRPr lang="en-US"/>
          </a:p>
        </p:txBody>
      </p:sp>
    </p:spTree>
    <p:extLst>
      <p:ext uri="{BB962C8B-B14F-4D97-AF65-F5344CB8AC3E}">
        <p14:creationId xmlns:p14="http://schemas.microsoft.com/office/powerpoint/2010/main" val="33765959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Strong evidence means that there is evidence of the effectiveness of a key project component in improving a relevant outcome for a sample that overlaps with the populations and settings proposed to receive that component, based on a relevant finding from acceptable sources of moderate evidence as outlined in the What Works Clearinghouse Handbook which we will mention in a later slide.</a:t>
            </a:r>
          </a:p>
          <a:p>
            <a:endParaRPr lang="en-US" dirty="0"/>
          </a:p>
          <a:p>
            <a:r>
              <a:rPr lang="en-US" dirty="0"/>
              <a:t>One way that applicants can demonstrate moderate evidence is by identify up to 4 study citations to be reviewed against the WWC handbook. </a:t>
            </a:r>
          </a:p>
          <a:p>
            <a:endParaRPr lang="en-US" dirty="0"/>
          </a:p>
          <a:p>
            <a:r>
              <a:rPr lang="en-US" dirty="0"/>
              <a:t>If you are considering applying for a mid-phase grant we strongly recommend that you review the PPT “Expansion-phase Priorities and Evidence Requirements” found on the EIR FY21 competition web page for a detailed explanation of the evidence requirements for this type of grant.</a:t>
            </a:r>
          </a:p>
          <a:p>
            <a:endParaRPr lang="en-US" dirty="0"/>
          </a:p>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12</a:t>
            </a:fld>
            <a:endParaRPr lang="en-US"/>
          </a:p>
        </p:txBody>
      </p:sp>
    </p:spTree>
    <p:extLst>
      <p:ext uri="{BB962C8B-B14F-4D97-AF65-F5344CB8AC3E}">
        <p14:creationId xmlns:p14="http://schemas.microsoft.com/office/powerpoint/2010/main" val="15877448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way that applicants can demonstrate moderate evidence for a mid-phase grant is by identify up to 2 study citations to be reviewed against the WWC handbook.  When considering your evidence selection for a mid-phase grant consider if the evidence you are selecting is a quasi-experimental or and experimental study.</a:t>
            </a:r>
          </a:p>
          <a:p>
            <a:endParaRPr lang="en-US" dirty="0"/>
          </a:p>
          <a:p>
            <a:r>
              <a:rPr lang="en-US" dirty="0"/>
              <a:t>For an expansion phase grant consider identifying up to 4 study citations to be reviewed against the WWC handbook.  These studies should be an experimental study.</a:t>
            </a:r>
          </a:p>
          <a:p>
            <a:endParaRPr lang="en-US" dirty="0"/>
          </a:p>
        </p:txBody>
      </p:sp>
      <p:sp>
        <p:nvSpPr>
          <p:cNvPr id="4" name="Slide Number Placeholder 3"/>
          <p:cNvSpPr>
            <a:spLocks noGrp="1"/>
          </p:cNvSpPr>
          <p:nvPr>
            <p:ph type="sldNum" sz="quarter" idx="5"/>
          </p:nvPr>
        </p:nvSpPr>
        <p:spPr/>
        <p:txBody>
          <a:bodyPr/>
          <a:lstStyle/>
          <a:p>
            <a:fld id="{A3EBFC45-5429-4D72-B993-E332064CE0B1}" type="slidenum">
              <a:rPr lang="en-US" smtClean="0"/>
              <a:t>15</a:t>
            </a:fld>
            <a:endParaRPr lang="en-US"/>
          </a:p>
        </p:txBody>
      </p:sp>
    </p:spTree>
    <p:extLst>
      <p:ext uri="{BB962C8B-B14F-4D97-AF65-F5344CB8AC3E}">
        <p14:creationId xmlns:p14="http://schemas.microsoft.com/office/powerpoint/2010/main" val="209426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1377188" y="1061208"/>
            <a:ext cx="7304023" cy="452119"/>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508760" y="4352544"/>
            <a:ext cx="7040880" cy="19431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3/23/2022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rgbClr val="25408F"/>
                </a:solidFill>
                <a:latin typeface="Gotham-Medium"/>
                <a:cs typeface="Gotham-Medium"/>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3/23/2022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rgbClr val="25408F"/>
                </a:solidFill>
                <a:latin typeface="Gotham-Medium"/>
                <a:cs typeface="Gotham-Medium"/>
              </a:defRPr>
            </a:lvl1pPr>
          </a:lstStyle>
          <a:p>
            <a:endParaRPr/>
          </a:p>
        </p:txBody>
      </p:sp>
      <p:sp>
        <p:nvSpPr>
          <p:cNvPr id="3" name="Holder 3"/>
          <p:cNvSpPr>
            <a:spLocks noGrp="1"/>
          </p:cNvSpPr>
          <p:nvPr>
            <p:ph sz="half" idx="2"/>
          </p:nvPr>
        </p:nvSpPr>
        <p:spPr>
          <a:xfrm>
            <a:off x="1360424" y="1932302"/>
            <a:ext cx="3393440" cy="4951095"/>
          </a:xfrm>
          <a:prstGeom prst="rect">
            <a:avLst/>
          </a:prstGeom>
        </p:spPr>
        <p:txBody>
          <a:bodyPr wrap="square" lIns="0" tIns="0" rIns="0" bIns="0">
            <a:spAutoFit/>
          </a:bodyPr>
          <a:lstStyle>
            <a:lvl1pPr>
              <a:defRPr sz="1800" b="0" i="0">
                <a:solidFill>
                  <a:srgbClr val="231F20"/>
                </a:solidFill>
                <a:latin typeface="Gotham-Bold"/>
                <a:cs typeface="Gotham-Bold"/>
              </a:defRPr>
            </a:lvl1pPr>
          </a:lstStyle>
          <a:p>
            <a:endParaRPr/>
          </a:p>
        </p:txBody>
      </p:sp>
      <p:sp>
        <p:nvSpPr>
          <p:cNvPr id="4" name="Holder 4"/>
          <p:cNvSpPr>
            <a:spLocks noGrp="1"/>
          </p:cNvSpPr>
          <p:nvPr>
            <p:ph sz="half" idx="3"/>
          </p:nvPr>
        </p:nvSpPr>
        <p:spPr>
          <a:xfrm>
            <a:off x="5180076" y="1787652"/>
            <a:ext cx="4375404" cy="5129784"/>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3/23/2022</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800" b="0" i="0">
                <a:solidFill>
                  <a:srgbClr val="25408F"/>
                </a:solidFill>
                <a:latin typeface="Gotham-Medium"/>
                <a:cs typeface="Gotham-Medium"/>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3/23/2022</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3/23/2022</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457200" y="457200"/>
            <a:ext cx="9144000" cy="6857999"/>
          </a:xfrm>
          <a:prstGeom prst="rect">
            <a:avLst/>
          </a:prstGeom>
        </p:spPr>
      </p:pic>
      <p:sp>
        <p:nvSpPr>
          <p:cNvPr id="2" name="Holder 2"/>
          <p:cNvSpPr>
            <a:spLocks noGrp="1"/>
          </p:cNvSpPr>
          <p:nvPr>
            <p:ph type="title"/>
          </p:nvPr>
        </p:nvSpPr>
        <p:spPr>
          <a:xfrm>
            <a:off x="1357629" y="791967"/>
            <a:ext cx="7343140" cy="2707640"/>
          </a:xfrm>
          <a:prstGeom prst="rect">
            <a:avLst/>
          </a:prstGeom>
        </p:spPr>
        <p:txBody>
          <a:bodyPr wrap="square" lIns="0" tIns="0" rIns="0" bIns="0">
            <a:spAutoFit/>
          </a:bodyPr>
          <a:lstStyle>
            <a:lvl1pPr>
              <a:defRPr sz="2800" b="0" i="0">
                <a:solidFill>
                  <a:srgbClr val="25408F"/>
                </a:solidFill>
                <a:latin typeface="Gotham-Medium"/>
                <a:cs typeface="Gotham-Medium"/>
              </a:defRPr>
            </a:lvl1pPr>
          </a:lstStyle>
          <a:p>
            <a:endParaRPr/>
          </a:p>
        </p:txBody>
      </p:sp>
      <p:sp>
        <p:nvSpPr>
          <p:cNvPr id="3" name="Holder 3"/>
          <p:cNvSpPr>
            <a:spLocks noGrp="1"/>
          </p:cNvSpPr>
          <p:nvPr>
            <p:ph type="body" idx="1"/>
          </p:nvPr>
        </p:nvSpPr>
        <p:spPr>
          <a:xfrm>
            <a:off x="671310" y="2355797"/>
            <a:ext cx="8706485" cy="260477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419856" y="7228332"/>
            <a:ext cx="3218688" cy="38862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02920" y="7228332"/>
            <a:ext cx="2313432" cy="38862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3/23/2022</a:t>
            </a:fld>
            <a:endParaRPr lang="en-US"/>
          </a:p>
        </p:txBody>
      </p:sp>
      <p:sp>
        <p:nvSpPr>
          <p:cNvPr id="6" name="Holder 6"/>
          <p:cNvSpPr>
            <a:spLocks noGrp="1"/>
          </p:cNvSpPr>
          <p:nvPr>
            <p:ph type="sldNum" sz="quarter" idx="7"/>
          </p:nvPr>
        </p:nvSpPr>
        <p:spPr>
          <a:xfrm>
            <a:off x="7242048" y="7228332"/>
            <a:ext cx="2313432" cy="38862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hyperlink" Target="https://www.ecfr.gov/current/title-34/subtitle-A/part-77" TargetMode="External"/><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hyperlink" Target="https://www.youtube.com/watch?v=B3n4y5fS0Bo" TargetMode="External"/><Relationship Id="rId7" Type="http://schemas.openxmlformats.org/officeDocument/2006/relationships/hyperlink" Target="https://ies.ed.gov/ncee/wwc/Document/1297"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hyperlink" Target="https://ies.ed.gov/ncee/projects/nle/" TargetMode="External"/><Relationship Id="rId5" Type="http://schemas.openxmlformats.org/officeDocument/2006/relationships/hyperlink" Target="https://eric.ed.gov/" TargetMode="External"/><Relationship Id="rId4" Type="http://schemas.openxmlformats.org/officeDocument/2006/relationships/hyperlink" Target="https://ies.ed.gov/ncee/Wwc/"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hyperlink" Target="https://www2.ed.gov/documents/essa-act-of-1965.pdf"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s://www.federalregister.gov/documents/2021/06/07/2021-11938/applications-for-new-awards-education-innovation-and-research-eir-program-expansion-phase-grants" TargetMode="External"/><Relationship Id="rId1" Type="http://schemas.openxmlformats.org/officeDocument/2006/relationships/slideLayout" Target="../slideLayouts/slideLayout2.xml"/><Relationship Id="rId4" Type="http://schemas.openxmlformats.org/officeDocument/2006/relationships/hyperlink" Target="https://oese.ed.gov/offices/office-of-discretionary-grants-support-services/innovation-early-learning/education-innovation-and-research-eir/" TargetMode="External"/></Relationships>
</file>

<file path=ppt/slides/_rels/slide24.xml.rels><?xml version="1.0" encoding="UTF-8" standalone="yes"?>
<Relationships xmlns="http://schemas.openxmlformats.org/package/2006/relationships"><Relationship Id="rId3" Type="http://schemas.openxmlformats.org/officeDocument/2006/relationships/hyperlink" Target="https://sam.gov/content/home"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www.grants.gov/"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hyperlink" Target="https://oese.ed.gov/offices/office-of-discretionary-grants-support-services/innovation-early-learning/education-innovation-and-research-eir/"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hyperlink" Target="https://public.govdelivery.com/accounts/USED/subscribers/new?preferences=true" TargetMode="External"/><Relationship Id="rId3" Type="http://schemas.openxmlformats.org/officeDocument/2006/relationships/hyperlink" Target="https://oese.ed.gov/offices/office-of-discretionary-grants-support-services/innovation-early-learning/investing-in-innovation-i3/awards/" TargetMode="External"/><Relationship Id="rId7" Type="http://schemas.openxmlformats.org/officeDocument/2006/relationships/hyperlink" Target="https://compcenternetwork.org/" TargetMode="External"/><Relationship Id="rId2" Type="http://schemas.openxmlformats.org/officeDocument/2006/relationships/hyperlink" Target="https://ies.ed.gov/ncee/Wwc/" TargetMode="External"/><Relationship Id="rId1" Type="http://schemas.openxmlformats.org/officeDocument/2006/relationships/slideLayout" Target="../slideLayouts/slideLayout3.xml"/><Relationship Id="rId6" Type="http://schemas.openxmlformats.org/officeDocument/2006/relationships/hyperlink" Target="https://ies.ed.gov/" TargetMode="External"/><Relationship Id="rId5" Type="http://schemas.openxmlformats.org/officeDocument/2006/relationships/hyperlink" Target="https://ies.ed.gov/ncee/rel/" TargetMode="External"/><Relationship Id="rId10" Type="http://schemas.openxmlformats.org/officeDocument/2006/relationships/hyperlink" Target="https://www.grants.gov/" TargetMode="External"/><Relationship Id="rId4" Type="http://schemas.openxmlformats.org/officeDocument/2006/relationships/hyperlink" Target="https://oese.ed.gov/offices/office-of-discretionary-grants-support-services/innovation-early-learning/education-innovation-and-research-eir/awards/" TargetMode="External"/><Relationship Id="rId9" Type="http://schemas.openxmlformats.org/officeDocument/2006/relationships/hyperlink" Target="https://www.federalregister.gov/documents/2021/06/07/2021-11940/applications-for-new-awards-education-innovation-and-research-eir-program-mid-phase-grants"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mailto:eirpeerreview@ed.gov"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hyperlink" Target="https://www2.ed.gov/fund/grants-apply.html?src=pn" TargetMode="Externa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hyperlink" Target="mailto:eir@ed.gov" TargetMode="External"/><Relationship Id="rId2" Type="http://schemas.openxmlformats.org/officeDocument/2006/relationships/image" Target="../media/image16.jp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3" cstate="print"/>
          <a:stretch>
            <a:fillRect/>
          </a:stretch>
        </p:blipFill>
        <p:spPr>
          <a:xfrm>
            <a:off x="457200" y="457200"/>
            <a:ext cx="9144000" cy="6858000"/>
          </a:xfrm>
          <a:prstGeom prst="rect">
            <a:avLst/>
          </a:prstGeom>
        </p:spPr>
      </p:pic>
      <p:sp>
        <p:nvSpPr>
          <p:cNvPr id="3" name="object 3"/>
          <p:cNvSpPr txBox="1">
            <a:spLocks noGrp="1"/>
          </p:cNvSpPr>
          <p:nvPr>
            <p:ph type="title"/>
          </p:nvPr>
        </p:nvSpPr>
        <p:spPr>
          <a:prstGeom prst="rect">
            <a:avLst/>
          </a:prstGeom>
        </p:spPr>
        <p:txBody>
          <a:bodyPr vert="horz" wrap="square" lIns="0" tIns="43180" rIns="0" bIns="0" rtlCol="0">
            <a:spAutoFit/>
          </a:bodyPr>
          <a:lstStyle/>
          <a:p>
            <a:pPr marL="3760470" marR="456565">
              <a:lnSpc>
                <a:spcPts val="4200"/>
              </a:lnSpc>
              <a:spcBef>
                <a:spcPts val="340"/>
              </a:spcBef>
              <a:tabLst>
                <a:tab pos="4761230" algn="l"/>
                <a:tab pos="5148580" algn="l"/>
                <a:tab pos="5653405" algn="l"/>
              </a:tabLst>
            </a:pPr>
            <a:r>
              <a:rPr sz="3600" spc="-15" dirty="0">
                <a:solidFill>
                  <a:srgbClr val="231F20"/>
                </a:solidFill>
                <a:latin typeface="Gotham-Bold"/>
                <a:cs typeface="Gotham-Bold"/>
              </a:rPr>
              <a:t>What</a:t>
            </a:r>
            <a:r>
              <a:rPr lang="en-US" sz="3600" spc="-15" dirty="0">
                <a:solidFill>
                  <a:srgbClr val="231F20"/>
                </a:solidFill>
                <a:latin typeface="Gotham-Bold"/>
                <a:cs typeface="Gotham-Bold"/>
              </a:rPr>
              <a:t> </a:t>
            </a:r>
            <a:r>
              <a:rPr sz="3600" dirty="0">
                <a:solidFill>
                  <a:srgbClr val="231F20"/>
                </a:solidFill>
                <a:latin typeface="Gotham-Bold"/>
                <a:cs typeface="Gotham-Bold"/>
              </a:rPr>
              <a:t>is</a:t>
            </a:r>
            <a:r>
              <a:rPr lang="en-US" sz="3600" dirty="0">
                <a:solidFill>
                  <a:srgbClr val="231F20"/>
                </a:solidFill>
                <a:latin typeface="Gotham-Bold"/>
                <a:cs typeface="Gotham-Bold"/>
              </a:rPr>
              <a:t> </a:t>
            </a:r>
            <a:r>
              <a:rPr sz="3600" dirty="0">
                <a:solidFill>
                  <a:srgbClr val="231F20"/>
                </a:solidFill>
                <a:latin typeface="Gotham-Bold"/>
                <a:cs typeface="Gotham-Bold"/>
              </a:rPr>
              <a:t>the </a:t>
            </a:r>
            <a:r>
              <a:rPr sz="3600" spc="5" dirty="0">
                <a:solidFill>
                  <a:srgbClr val="231F20"/>
                </a:solidFill>
                <a:latin typeface="Gotham-Bold"/>
                <a:cs typeface="Gotham-Bold"/>
              </a:rPr>
              <a:t> </a:t>
            </a:r>
            <a:r>
              <a:rPr sz="3600" b="1" spc="-10" dirty="0">
                <a:solidFill>
                  <a:srgbClr val="231F20"/>
                </a:solidFill>
                <a:latin typeface="Gotham-Bold"/>
                <a:cs typeface="Gotham-Bold"/>
              </a:rPr>
              <a:t>E</a:t>
            </a:r>
            <a:r>
              <a:rPr sz="3600" spc="-10" dirty="0">
                <a:solidFill>
                  <a:srgbClr val="231F20"/>
                </a:solidFill>
                <a:latin typeface="Gotham-Bold"/>
                <a:cs typeface="Gotham-Bold"/>
              </a:rPr>
              <a:t>ducation</a:t>
            </a:r>
            <a:r>
              <a:rPr lang="en-US" sz="3600" spc="-10" dirty="0">
                <a:solidFill>
                  <a:srgbClr val="231F20"/>
                </a:solidFill>
                <a:latin typeface="Gotham-Bold"/>
                <a:cs typeface="Gotham-Bold"/>
              </a:rPr>
              <a:t> </a:t>
            </a:r>
            <a:r>
              <a:rPr lang="en-US" sz="3600" b="1" spc="-25" dirty="0">
                <a:solidFill>
                  <a:srgbClr val="231F20"/>
                </a:solidFill>
                <a:latin typeface="Gotham-Bold"/>
                <a:cs typeface="Gotham-Bold"/>
              </a:rPr>
              <a:t>I</a:t>
            </a:r>
            <a:r>
              <a:rPr sz="3600" spc="-25" dirty="0">
                <a:solidFill>
                  <a:srgbClr val="231F20"/>
                </a:solidFill>
                <a:latin typeface="Gotham-Bold"/>
                <a:cs typeface="Gotham-Bold"/>
              </a:rPr>
              <a:t>nnovation</a:t>
            </a:r>
            <a:r>
              <a:rPr lang="en-US" sz="3600" spc="-25" dirty="0">
                <a:solidFill>
                  <a:srgbClr val="231F20"/>
                </a:solidFill>
                <a:latin typeface="Gotham-Bold"/>
                <a:cs typeface="Gotham-Bold"/>
              </a:rPr>
              <a:t> </a:t>
            </a:r>
            <a:r>
              <a:rPr sz="3600" dirty="0">
                <a:solidFill>
                  <a:srgbClr val="231F20"/>
                </a:solidFill>
                <a:latin typeface="Gotham-Bold"/>
                <a:cs typeface="Gotham-Bold"/>
              </a:rPr>
              <a:t>and</a:t>
            </a:r>
            <a:r>
              <a:rPr lang="en-US" sz="3600" dirty="0">
                <a:solidFill>
                  <a:srgbClr val="231F20"/>
                </a:solidFill>
                <a:latin typeface="Gotham-Bold"/>
                <a:cs typeface="Gotham-Bold"/>
              </a:rPr>
              <a:t> </a:t>
            </a:r>
            <a:r>
              <a:rPr sz="3600" b="1" spc="-40" dirty="0">
                <a:solidFill>
                  <a:srgbClr val="231F20"/>
                </a:solidFill>
                <a:latin typeface="Gotham-Bold"/>
                <a:cs typeface="Gotham-Bold"/>
              </a:rPr>
              <a:t>R</a:t>
            </a:r>
            <a:r>
              <a:rPr sz="3600" dirty="0">
                <a:solidFill>
                  <a:srgbClr val="231F20"/>
                </a:solidFill>
                <a:latin typeface="Gotham-Bold"/>
                <a:cs typeface="Gotham-Bold"/>
              </a:rPr>
              <a:t>esea</a:t>
            </a:r>
            <a:r>
              <a:rPr sz="3600" spc="-55" dirty="0">
                <a:solidFill>
                  <a:srgbClr val="231F20"/>
                </a:solidFill>
                <a:latin typeface="Gotham-Bold"/>
                <a:cs typeface="Gotham-Bold"/>
              </a:rPr>
              <a:t>r</a:t>
            </a:r>
            <a:r>
              <a:rPr sz="3600" dirty="0">
                <a:solidFill>
                  <a:srgbClr val="231F20"/>
                </a:solidFill>
                <a:latin typeface="Gotham-Bold"/>
                <a:cs typeface="Gotham-Bold"/>
              </a:rPr>
              <a:t>ch</a:t>
            </a:r>
            <a:r>
              <a:rPr lang="en-US" sz="3600" dirty="0">
                <a:solidFill>
                  <a:srgbClr val="231F20"/>
                </a:solidFill>
                <a:latin typeface="Gotham-Bold"/>
                <a:cs typeface="Gotham-Bold"/>
              </a:rPr>
              <a:t> (EIR)</a:t>
            </a:r>
            <a:endParaRPr sz="3600" dirty="0">
              <a:latin typeface="Gotham-Bold"/>
              <a:cs typeface="Gotham-Bold"/>
            </a:endParaRPr>
          </a:p>
          <a:p>
            <a:pPr marL="3760470">
              <a:lnSpc>
                <a:spcPts val="4079"/>
              </a:lnSpc>
              <a:tabLst>
                <a:tab pos="5883910" algn="l"/>
              </a:tabLst>
            </a:pPr>
            <a:r>
              <a:rPr lang="en-US" sz="3600" spc="-55" dirty="0">
                <a:solidFill>
                  <a:srgbClr val="231F20"/>
                </a:solidFill>
                <a:latin typeface="Gotham-Bold"/>
                <a:cs typeface="Gotham-Bold"/>
              </a:rPr>
              <a:t>p</a:t>
            </a:r>
            <a:r>
              <a:rPr sz="3600" spc="-55" dirty="0">
                <a:solidFill>
                  <a:srgbClr val="231F20"/>
                </a:solidFill>
                <a:latin typeface="Gotham-Bold"/>
                <a:cs typeface="Gotham-Bold"/>
              </a:rPr>
              <a:t>r</a:t>
            </a:r>
            <a:r>
              <a:rPr sz="3600" dirty="0">
                <a:solidFill>
                  <a:srgbClr val="231F20"/>
                </a:solidFill>
                <a:latin typeface="Gotham-Bold"/>
                <a:cs typeface="Gotham-Bold"/>
              </a:rPr>
              <a:t>og</a:t>
            </a:r>
            <a:r>
              <a:rPr sz="3600" spc="-90" dirty="0">
                <a:solidFill>
                  <a:srgbClr val="231F20"/>
                </a:solidFill>
                <a:latin typeface="Gotham-Bold"/>
                <a:cs typeface="Gotham-Bold"/>
              </a:rPr>
              <a:t>r</a:t>
            </a:r>
            <a:r>
              <a:rPr sz="3600" dirty="0">
                <a:solidFill>
                  <a:srgbClr val="231F20"/>
                </a:solidFill>
                <a:latin typeface="Gotham-Bold"/>
                <a:cs typeface="Gotham-Bold"/>
              </a:rPr>
              <a:t>am</a:t>
            </a:r>
            <a:r>
              <a:rPr lang="en-US" sz="3600" dirty="0">
                <a:solidFill>
                  <a:srgbClr val="231F20"/>
                </a:solidFill>
                <a:latin typeface="Gotham-Bold"/>
                <a:cs typeface="Gotham-Bold"/>
              </a:rPr>
              <a:t>?</a:t>
            </a:r>
            <a:endParaRPr sz="3600" dirty="0">
              <a:latin typeface="Gotham-Bold"/>
              <a:cs typeface="Gotham-Bold"/>
            </a:endParaRPr>
          </a:p>
        </p:txBody>
      </p:sp>
      <p:sp>
        <p:nvSpPr>
          <p:cNvPr id="4" name="object 4"/>
          <p:cNvSpPr txBox="1"/>
          <p:nvPr/>
        </p:nvSpPr>
        <p:spPr>
          <a:xfrm>
            <a:off x="5510276" y="5704330"/>
            <a:ext cx="3155950" cy="1131079"/>
          </a:xfrm>
          <a:prstGeom prst="rect">
            <a:avLst/>
          </a:prstGeom>
        </p:spPr>
        <p:txBody>
          <a:bodyPr vert="horz" wrap="square" lIns="0" tIns="22860" rIns="0" bIns="0" rtlCol="0">
            <a:spAutoFit/>
          </a:bodyPr>
          <a:lstStyle/>
          <a:p>
            <a:pPr marL="12700" marR="5080">
              <a:spcBef>
                <a:spcPts val="180"/>
              </a:spcBef>
            </a:pPr>
            <a:r>
              <a:rPr spc="-10" dirty="0">
                <a:solidFill>
                  <a:srgbClr val="231F20"/>
                </a:solidFill>
                <a:latin typeface="Gotham-Bold"/>
                <a:cs typeface="Gotham-Bold"/>
              </a:rPr>
              <a:t>NOTE:</a:t>
            </a:r>
            <a:r>
              <a:rPr spc="30" dirty="0">
                <a:solidFill>
                  <a:srgbClr val="231F20"/>
                </a:solidFill>
                <a:latin typeface="Gotham-Bold"/>
                <a:cs typeface="Gotham-Bold"/>
              </a:rPr>
              <a:t> </a:t>
            </a:r>
            <a:r>
              <a:rPr lang="en-US" dirty="0">
                <a:solidFill>
                  <a:srgbClr val="231F20"/>
                </a:solidFill>
                <a:latin typeface="Gotham-Book"/>
                <a:cs typeface="Gotham-Book"/>
              </a:rPr>
              <a:t>These</a:t>
            </a:r>
            <a:r>
              <a:rPr lang="en-US" spc="30" dirty="0">
                <a:solidFill>
                  <a:srgbClr val="231F20"/>
                </a:solidFill>
                <a:latin typeface="Gotham-Book"/>
                <a:cs typeface="Gotham-Book"/>
              </a:rPr>
              <a:t> </a:t>
            </a:r>
            <a:r>
              <a:rPr lang="en-US" dirty="0">
                <a:solidFill>
                  <a:srgbClr val="231F20"/>
                </a:solidFill>
                <a:latin typeface="Gotham-Book"/>
                <a:cs typeface="Gotham-Book"/>
              </a:rPr>
              <a:t>slides</a:t>
            </a:r>
            <a:r>
              <a:rPr lang="en-US" spc="35" dirty="0">
                <a:solidFill>
                  <a:srgbClr val="231F20"/>
                </a:solidFill>
                <a:latin typeface="Gotham-Book"/>
                <a:cs typeface="Gotham-Book"/>
              </a:rPr>
              <a:t> </a:t>
            </a:r>
            <a:r>
              <a:rPr lang="en-US" dirty="0">
                <a:solidFill>
                  <a:srgbClr val="231F20"/>
                </a:solidFill>
                <a:latin typeface="Gotham-Book"/>
                <a:cs typeface="Gotham-Book"/>
              </a:rPr>
              <a:t>are</a:t>
            </a:r>
            <a:r>
              <a:rPr lang="en-US" spc="30" dirty="0">
                <a:solidFill>
                  <a:srgbClr val="231F20"/>
                </a:solidFill>
                <a:latin typeface="Gotham-Book"/>
                <a:cs typeface="Gotham-Book"/>
              </a:rPr>
              <a:t> </a:t>
            </a:r>
            <a:r>
              <a:rPr lang="en-US" dirty="0">
                <a:solidFill>
                  <a:srgbClr val="231F20"/>
                </a:solidFill>
                <a:latin typeface="Gotham-Book"/>
                <a:cs typeface="Gotham-Book"/>
              </a:rPr>
              <a:t>intended </a:t>
            </a:r>
            <a:r>
              <a:rPr lang="en-US" spc="5" dirty="0">
                <a:solidFill>
                  <a:srgbClr val="231F20"/>
                </a:solidFill>
                <a:latin typeface="Gotham-Book"/>
                <a:cs typeface="Gotham-Book"/>
              </a:rPr>
              <a:t> </a:t>
            </a:r>
            <a:r>
              <a:rPr lang="en-US" spc="-10" dirty="0">
                <a:solidFill>
                  <a:srgbClr val="231F20"/>
                </a:solidFill>
                <a:latin typeface="Gotham-Book"/>
                <a:cs typeface="Gotham-Book"/>
              </a:rPr>
              <a:t>as guidance </a:t>
            </a:r>
            <a:r>
              <a:rPr lang="en-US" spc="-65" dirty="0">
                <a:solidFill>
                  <a:srgbClr val="231F20"/>
                </a:solidFill>
                <a:latin typeface="Gotham-Book"/>
                <a:cs typeface="Gotham-Book"/>
              </a:rPr>
              <a:t>only.</a:t>
            </a:r>
            <a:r>
              <a:rPr lang="en-US" spc="-10" dirty="0">
                <a:solidFill>
                  <a:srgbClr val="231F20"/>
                </a:solidFill>
                <a:latin typeface="Gotham-Book"/>
                <a:cs typeface="Gotham-Book"/>
              </a:rPr>
              <a:t> </a:t>
            </a:r>
            <a:r>
              <a:rPr lang="en-US" spc="-5" dirty="0">
                <a:solidFill>
                  <a:srgbClr val="231F20"/>
                </a:solidFill>
                <a:latin typeface="Gotham-Book"/>
                <a:cs typeface="Gotham-Book"/>
              </a:rPr>
              <a:t>Please</a:t>
            </a:r>
            <a:r>
              <a:rPr lang="en-US" spc="-10" dirty="0">
                <a:solidFill>
                  <a:srgbClr val="231F20"/>
                </a:solidFill>
                <a:latin typeface="Gotham-Book"/>
                <a:cs typeface="Gotham-Book"/>
              </a:rPr>
              <a:t> </a:t>
            </a:r>
            <a:r>
              <a:rPr lang="en-US" dirty="0">
                <a:solidFill>
                  <a:srgbClr val="231F20"/>
                </a:solidFill>
                <a:latin typeface="Gotham-Book"/>
                <a:cs typeface="Gotham-Book"/>
              </a:rPr>
              <a:t>refer</a:t>
            </a:r>
            <a:r>
              <a:rPr lang="en-US" spc="-10" dirty="0">
                <a:solidFill>
                  <a:srgbClr val="231F20"/>
                </a:solidFill>
                <a:latin typeface="Gotham-Book"/>
                <a:cs typeface="Gotham-Book"/>
              </a:rPr>
              <a:t> </a:t>
            </a:r>
            <a:r>
              <a:rPr lang="en-US" spc="-30" dirty="0">
                <a:solidFill>
                  <a:srgbClr val="231F20"/>
                </a:solidFill>
                <a:latin typeface="Gotham-Book"/>
                <a:cs typeface="Gotham-Book"/>
              </a:rPr>
              <a:t>to </a:t>
            </a:r>
            <a:r>
              <a:rPr lang="en-US" spc="-345" dirty="0">
                <a:solidFill>
                  <a:srgbClr val="231F20"/>
                </a:solidFill>
                <a:latin typeface="Gotham-Book"/>
                <a:cs typeface="Gotham-Book"/>
              </a:rPr>
              <a:t> </a:t>
            </a:r>
            <a:r>
              <a:rPr lang="en-US" dirty="0">
                <a:solidFill>
                  <a:srgbClr val="231F20"/>
                </a:solidFill>
                <a:latin typeface="Gotham-Book"/>
                <a:cs typeface="Gotham-Book"/>
              </a:rPr>
              <a:t>the official </a:t>
            </a:r>
            <a:r>
              <a:rPr lang="en-US" spc="-10" dirty="0">
                <a:solidFill>
                  <a:srgbClr val="231F20"/>
                </a:solidFill>
                <a:latin typeface="Gotham-Book"/>
                <a:cs typeface="Gotham-Book"/>
              </a:rPr>
              <a:t>notices as </a:t>
            </a:r>
            <a:r>
              <a:rPr lang="en-US" dirty="0">
                <a:solidFill>
                  <a:srgbClr val="231F20"/>
                </a:solidFill>
                <a:latin typeface="Gotham-Book"/>
                <a:cs typeface="Gotham-Book"/>
              </a:rPr>
              <a:t>they are </a:t>
            </a:r>
            <a:r>
              <a:rPr lang="en-US" spc="5" dirty="0">
                <a:solidFill>
                  <a:srgbClr val="231F20"/>
                </a:solidFill>
                <a:latin typeface="Gotham-Book"/>
                <a:cs typeface="Gotham-Book"/>
              </a:rPr>
              <a:t> </a:t>
            </a:r>
            <a:r>
              <a:rPr lang="en-US" dirty="0">
                <a:solidFill>
                  <a:srgbClr val="231F20"/>
                </a:solidFill>
                <a:latin typeface="Gotham-Book"/>
                <a:cs typeface="Gotham-Book"/>
              </a:rPr>
              <a:t>published</a:t>
            </a:r>
            <a:r>
              <a:rPr lang="en-US" spc="-20" dirty="0">
                <a:solidFill>
                  <a:srgbClr val="231F20"/>
                </a:solidFill>
                <a:latin typeface="Gotham-Book"/>
                <a:cs typeface="Gotham-Book"/>
              </a:rPr>
              <a:t> </a:t>
            </a:r>
            <a:r>
              <a:rPr lang="en-US" dirty="0">
                <a:solidFill>
                  <a:srgbClr val="231F20"/>
                </a:solidFill>
                <a:latin typeface="Gotham-Book"/>
                <a:cs typeface="Gotham-Book"/>
              </a:rPr>
              <a:t>in</a:t>
            </a:r>
            <a:r>
              <a:rPr lang="en-US" spc="-15" dirty="0">
                <a:solidFill>
                  <a:srgbClr val="231F20"/>
                </a:solidFill>
                <a:latin typeface="Gotham-Book"/>
                <a:cs typeface="Gotham-Book"/>
              </a:rPr>
              <a:t> </a:t>
            </a:r>
            <a:r>
              <a:rPr lang="en-US" dirty="0">
                <a:solidFill>
                  <a:srgbClr val="231F20"/>
                </a:solidFill>
                <a:latin typeface="Gotham-Book"/>
                <a:cs typeface="Gotham-Book"/>
              </a:rPr>
              <a:t>the</a:t>
            </a:r>
            <a:r>
              <a:rPr lang="en-US" spc="-20" dirty="0">
                <a:solidFill>
                  <a:srgbClr val="231F20"/>
                </a:solidFill>
                <a:latin typeface="Gotham-Book"/>
                <a:cs typeface="Gotham-Book"/>
              </a:rPr>
              <a:t> </a:t>
            </a:r>
            <a:r>
              <a:rPr lang="en-US" dirty="0">
                <a:solidFill>
                  <a:srgbClr val="231F20"/>
                </a:solidFill>
                <a:latin typeface="Gotham-Book"/>
                <a:cs typeface="Gotham-Book"/>
              </a:rPr>
              <a:t>federal</a:t>
            </a:r>
            <a:r>
              <a:rPr lang="en-US" spc="-15" dirty="0">
                <a:solidFill>
                  <a:srgbClr val="231F20"/>
                </a:solidFill>
                <a:latin typeface="Gotham-Book"/>
                <a:cs typeface="Gotham-Book"/>
              </a:rPr>
              <a:t> </a:t>
            </a:r>
            <a:r>
              <a:rPr lang="en-US" spc="-5" dirty="0">
                <a:solidFill>
                  <a:srgbClr val="231F20"/>
                </a:solidFill>
                <a:latin typeface="Gotham-Book"/>
                <a:cs typeface="Gotham-Book"/>
              </a:rPr>
              <a:t>register.</a:t>
            </a:r>
            <a:endParaRPr dirty="0">
              <a:latin typeface="Gotham-Book"/>
              <a:cs typeface="Gotham-Book"/>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733" y="507795"/>
            <a:ext cx="2816856" cy="4308091"/>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object 2"/>
          <p:cNvSpPr txBox="1">
            <a:spLocks noGrp="1"/>
          </p:cNvSpPr>
          <p:nvPr>
            <p:ph type="title"/>
          </p:nvPr>
        </p:nvSpPr>
        <p:spPr>
          <a:xfrm>
            <a:off x="641223" y="829054"/>
            <a:ext cx="2347282" cy="3669257"/>
          </a:xfrm>
          <a:prstGeom prst="rect">
            <a:avLst/>
          </a:prstGeom>
        </p:spPr>
        <p:txBody>
          <a:bodyPr vert="horz" lIns="91440" tIns="45720" rIns="91440" bIns="45720" rtlCol="0" anchor="ctr">
            <a:normAutofit/>
          </a:bodyPr>
          <a:lstStyle/>
          <a:p>
            <a:pPr marL="12700" algn="l" rtl="0">
              <a:lnSpc>
                <a:spcPct val="90000"/>
              </a:lnSpc>
              <a:spcBef>
                <a:spcPct val="0"/>
              </a:spcBef>
            </a:pPr>
            <a:r>
              <a:rPr lang="en-US" sz="3700" b="1" kern="1200" spc="-60" dirty="0">
                <a:solidFill>
                  <a:srgbClr val="FFFFFF"/>
                </a:solidFill>
                <a:cs typeface="+mj-cs"/>
              </a:rPr>
              <a:t>EARLY-PHASE</a:t>
            </a:r>
            <a:r>
              <a:rPr lang="en-US" sz="3700" b="1" kern="1200" spc="-40" dirty="0">
                <a:solidFill>
                  <a:srgbClr val="FFFFFF"/>
                </a:solidFill>
                <a:cs typeface="+mj-cs"/>
              </a:rPr>
              <a:t> </a:t>
            </a:r>
            <a:r>
              <a:rPr lang="en-US" sz="3700" b="1" kern="1200" spc="-10" dirty="0">
                <a:solidFill>
                  <a:srgbClr val="FFFFFF"/>
                </a:solidFill>
                <a:cs typeface="+mj-cs"/>
              </a:rPr>
              <a:t>GRANTS</a:t>
            </a:r>
          </a:p>
        </p:txBody>
      </p:sp>
      <p:sp>
        <p:nvSpPr>
          <p:cNvPr id="6" name="Rectangle 9">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732" y="5008457"/>
            <a:ext cx="2816855" cy="224383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7" name="Rectangle 11">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36797" y="507795"/>
            <a:ext cx="6342992" cy="67464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bject 3"/>
          <p:cNvSpPr txBox="1"/>
          <p:nvPr/>
        </p:nvSpPr>
        <p:spPr>
          <a:xfrm>
            <a:off x="3613259" y="778443"/>
            <a:ext cx="5806013" cy="6205146"/>
          </a:xfrm>
          <a:prstGeom prst="rect">
            <a:avLst/>
          </a:prstGeom>
        </p:spPr>
        <p:txBody>
          <a:bodyPr vert="horz" lIns="91440" tIns="45720" rIns="91440" bIns="45720" rtlCol="0" anchor="ctr">
            <a:normAutofit/>
          </a:bodyPr>
          <a:lstStyle/>
          <a:p>
            <a:pPr marL="469900" marR="445770" indent="-228600">
              <a:lnSpc>
                <a:spcPct val="90000"/>
              </a:lnSpc>
              <a:spcBef>
                <a:spcPts val="55"/>
              </a:spcBef>
              <a:buFont typeface="Arial" panose="020B0604020202020204" pitchFamily="34" charset="0"/>
              <a:buChar char="•"/>
              <a:tabLst>
                <a:tab pos="469265" algn="l"/>
                <a:tab pos="469900" algn="l"/>
              </a:tabLst>
            </a:pPr>
            <a:r>
              <a:rPr lang="en-US" sz="2400" b="1" spc="-15" dirty="0">
                <a:latin typeface="Gotham-Book"/>
              </a:rPr>
              <a:t>DEVELOP</a:t>
            </a:r>
            <a:r>
              <a:rPr lang="en-US" sz="2400" b="1" dirty="0">
                <a:latin typeface="Gotham-Book"/>
              </a:rPr>
              <a:t> AND </a:t>
            </a:r>
            <a:r>
              <a:rPr lang="en-US" sz="2400" b="1" spc="-10" dirty="0">
                <a:latin typeface="Gotham-Book"/>
              </a:rPr>
              <a:t>TEST</a:t>
            </a:r>
            <a:r>
              <a:rPr lang="en-US" sz="2400" b="1" dirty="0">
                <a:latin typeface="Gotham-Book"/>
              </a:rPr>
              <a:t> </a:t>
            </a:r>
            <a:r>
              <a:rPr lang="en-US" sz="2400" spc="-5" dirty="0">
                <a:latin typeface="Gotham-Book"/>
              </a:rPr>
              <a:t>educational</a:t>
            </a:r>
            <a:r>
              <a:rPr lang="en-US" sz="2400" spc="5" dirty="0">
                <a:latin typeface="Gotham-Book"/>
              </a:rPr>
              <a:t> </a:t>
            </a:r>
            <a:r>
              <a:rPr lang="en-US" sz="2400" spc="-10" dirty="0">
                <a:latin typeface="Gotham-Book"/>
              </a:rPr>
              <a:t>practices</a:t>
            </a:r>
            <a:r>
              <a:rPr lang="en-US" sz="2400" dirty="0">
                <a:latin typeface="Gotham-Book"/>
              </a:rPr>
              <a:t> </a:t>
            </a:r>
            <a:r>
              <a:rPr lang="en-US" sz="2400" spc="-5" dirty="0">
                <a:latin typeface="Gotham-Book"/>
              </a:rPr>
              <a:t>that</a:t>
            </a:r>
            <a:r>
              <a:rPr lang="en-US" sz="2400" dirty="0">
                <a:latin typeface="Gotham-Book"/>
              </a:rPr>
              <a:t> </a:t>
            </a:r>
            <a:r>
              <a:rPr lang="en-US" sz="2400" spc="-15" dirty="0">
                <a:latin typeface="Gotham-Book"/>
              </a:rPr>
              <a:t>are</a:t>
            </a:r>
            <a:r>
              <a:rPr lang="en-US" sz="2400" dirty="0">
                <a:latin typeface="Gotham-Book"/>
              </a:rPr>
              <a:t> </a:t>
            </a:r>
            <a:r>
              <a:rPr lang="en-US" sz="2400" spc="-15" dirty="0">
                <a:latin typeface="Gotham-Book"/>
              </a:rPr>
              <a:t>new </a:t>
            </a:r>
            <a:r>
              <a:rPr lang="en-US" sz="2400" spc="-525" dirty="0">
                <a:latin typeface="Gotham-Book"/>
              </a:rPr>
              <a:t> </a:t>
            </a:r>
            <a:r>
              <a:rPr lang="en-US" sz="2400" spc="-10" dirty="0">
                <a:latin typeface="Gotham-Book"/>
              </a:rPr>
              <a:t>compared</a:t>
            </a:r>
            <a:r>
              <a:rPr lang="en-US" sz="2400" spc="-5" dirty="0">
                <a:latin typeface="Gotham-Book"/>
              </a:rPr>
              <a:t> </a:t>
            </a:r>
            <a:r>
              <a:rPr lang="en-US" sz="2400" spc="-15" dirty="0">
                <a:latin typeface="Gotham-Book"/>
              </a:rPr>
              <a:t>to</a:t>
            </a:r>
            <a:r>
              <a:rPr lang="en-US" sz="2400" dirty="0">
                <a:latin typeface="Gotham-Book"/>
              </a:rPr>
              <a:t> others</a:t>
            </a:r>
            <a:r>
              <a:rPr lang="en-US" sz="2400" spc="-5" dirty="0">
                <a:latin typeface="Gotham-Book"/>
              </a:rPr>
              <a:t> that</a:t>
            </a:r>
            <a:r>
              <a:rPr lang="en-US" sz="2400" dirty="0">
                <a:latin typeface="Gotham-Book"/>
              </a:rPr>
              <a:t> </a:t>
            </a:r>
            <a:r>
              <a:rPr lang="en-US" sz="2400" spc="-15" dirty="0">
                <a:latin typeface="Gotham-Book"/>
              </a:rPr>
              <a:t>are</a:t>
            </a:r>
            <a:r>
              <a:rPr lang="en-US" sz="2400" dirty="0">
                <a:latin typeface="Gotham-Book"/>
              </a:rPr>
              <a:t> </a:t>
            </a:r>
            <a:r>
              <a:rPr lang="en-US" sz="2400" spc="-10" dirty="0">
                <a:latin typeface="Gotham-Book"/>
              </a:rPr>
              <a:t>underway</a:t>
            </a:r>
            <a:r>
              <a:rPr lang="en-US" sz="2400" spc="-5" dirty="0">
                <a:latin typeface="Gotham-Book"/>
              </a:rPr>
              <a:t> nationally.</a:t>
            </a:r>
            <a:endParaRPr lang="en-US" sz="2400" dirty="0">
              <a:latin typeface="Gotham-Book"/>
            </a:endParaRPr>
          </a:p>
          <a:p>
            <a:pPr indent="-228600">
              <a:lnSpc>
                <a:spcPct val="90000"/>
              </a:lnSpc>
              <a:spcBef>
                <a:spcPts val="40"/>
              </a:spcBef>
              <a:buClr>
                <a:srgbClr val="231F20"/>
              </a:buClr>
              <a:buFont typeface="Arial" panose="020B0604020202020204" pitchFamily="34" charset="0"/>
              <a:buChar char="•"/>
            </a:pPr>
            <a:endParaRPr lang="en-US" sz="2400" dirty="0">
              <a:latin typeface="Gotham-Book"/>
            </a:endParaRPr>
          </a:p>
          <a:p>
            <a:pPr marL="469900" marR="153670" indent="-228600">
              <a:lnSpc>
                <a:spcPct val="90000"/>
              </a:lnSpc>
              <a:buFont typeface="Arial" panose="020B0604020202020204" pitchFamily="34" charset="0"/>
              <a:buChar char="•"/>
              <a:tabLst>
                <a:tab pos="469265" algn="l"/>
                <a:tab pos="469900" algn="l"/>
              </a:tabLst>
            </a:pPr>
            <a:r>
              <a:rPr lang="en-US" sz="2400" b="1" spc="-5" dirty="0">
                <a:latin typeface="Gotham-Book"/>
              </a:rPr>
              <a:t>INVEST</a:t>
            </a:r>
            <a:r>
              <a:rPr lang="en-US" sz="2400" spc="-10" dirty="0">
                <a:latin typeface="Gotham-Book"/>
              </a:rPr>
              <a:t> </a:t>
            </a:r>
            <a:r>
              <a:rPr lang="en-US" sz="2400" dirty="0">
                <a:latin typeface="Gotham-Book"/>
              </a:rPr>
              <a:t>in</a:t>
            </a:r>
            <a:r>
              <a:rPr lang="en-US" sz="2400" spc="-10" dirty="0">
                <a:latin typeface="Gotham-Book"/>
              </a:rPr>
              <a:t> </a:t>
            </a:r>
            <a:r>
              <a:rPr lang="en-US" sz="2400" spc="-5" dirty="0">
                <a:latin typeface="Gotham-Book"/>
              </a:rPr>
              <a:t>projects</a:t>
            </a:r>
            <a:r>
              <a:rPr lang="en-US" sz="2400" spc="-10" dirty="0">
                <a:latin typeface="Gotham-Book"/>
              </a:rPr>
              <a:t> </a:t>
            </a:r>
            <a:r>
              <a:rPr lang="en-US" sz="2400" dirty="0">
                <a:latin typeface="Gotham-Book"/>
              </a:rPr>
              <a:t>based</a:t>
            </a:r>
            <a:r>
              <a:rPr lang="en-US" sz="2400" spc="-10" dirty="0">
                <a:latin typeface="Gotham-Book"/>
              </a:rPr>
              <a:t> </a:t>
            </a:r>
            <a:r>
              <a:rPr lang="en-US" sz="2400" dirty="0">
                <a:latin typeface="Gotham-Book"/>
              </a:rPr>
              <a:t>on</a:t>
            </a:r>
            <a:r>
              <a:rPr lang="en-US" sz="2400" spc="-5" dirty="0">
                <a:latin typeface="Gotham-Book"/>
              </a:rPr>
              <a:t> </a:t>
            </a:r>
            <a:r>
              <a:rPr lang="en-US" sz="2400" dirty="0">
                <a:latin typeface="Gotham-Book"/>
              </a:rPr>
              <a:t>high-quality</a:t>
            </a:r>
            <a:r>
              <a:rPr lang="en-US" sz="2400" spc="-10" dirty="0">
                <a:latin typeface="Gotham-Book"/>
              </a:rPr>
              <a:t> </a:t>
            </a:r>
            <a:r>
              <a:rPr lang="en-US" sz="2400" spc="-15" dirty="0">
                <a:latin typeface="Gotham-Book"/>
              </a:rPr>
              <a:t>research</a:t>
            </a:r>
            <a:r>
              <a:rPr lang="en-US" sz="2400" spc="-10" dirty="0">
                <a:latin typeface="Gotham-Book"/>
              </a:rPr>
              <a:t> </a:t>
            </a:r>
            <a:r>
              <a:rPr lang="en-US" sz="2400" dirty="0">
                <a:latin typeface="Gotham-Book"/>
              </a:rPr>
              <a:t>findings </a:t>
            </a:r>
            <a:r>
              <a:rPr lang="en-US" sz="2400" spc="-525" dirty="0">
                <a:latin typeface="Gotham-Book"/>
              </a:rPr>
              <a:t> </a:t>
            </a:r>
            <a:r>
              <a:rPr lang="en-US" sz="2400" dirty="0">
                <a:latin typeface="Gotham-Book"/>
              </a:rPr>
              <a:t>or</a:t>
            </a:r>
            <a:r>
              <a:rPr lang="en-US" sz="2400" spc="-5" dirty="0">
                <a:latin typeface="Gotham-Book"/>
              </a:rPr>
              <a:t> </a:t>
            </a:r>
            <a:r>
              <a:rPr lang="en-US" sz="2400" spc="-10" dirty="0">
                <a:latin typeface="Gotham-Book"/>
              </a:rPr>
              <a:t>positive</a:t>
            </a:r>
            <a:r>
              <a:rPr lang="en-US" sz="2400" dirty="0">
                <a:latin typeface="Gotham-Book"/>
              </a:rPr>
              <a:t> </a:t>
            </a:r>
            <a:r>
              <a:rPr lang="en-US" sz="2400" spc="-10" dirty="0">
                <a:latin typeface="Gotham-Book"/>
              </a:rPr>
              <a:t>evaluation.</a:t>
            </a:r>
            <a:endParaRPr lang="en-US" sz="2400" dirty="0">
              <a:latin typeface="Gotham-Book"/>
            </a:endParaRPr>
          </a:p>
          <a:p>
            <a:pPr indent="-228600">
              <a:lnSpc>
                <a:spcPct val="90000"/>
              </a:lnSpc>
              <a:spcBef>
                <a:spcPts val="40"/>
              </a:spcBef>
              <a:buClr>
                <a:srgbClr val="231F20"/>
              </a:buClr>
              <a:buFont typeface="Arial" panose="020B0604020202020204" pitchFamily="34" charset="0"/>
              <a:buChar char="•"/>
            </a:pPr>
            <a:endParaRPr lang="en-US" sz="2400" dirty="0">
              <a:latin typeface="Gotham-Book"/>
            </a:endParaRPr>
          </a:p>
          <a:p>
            <a:pPr marL="469900" marR="5080" indent="-228600">
              <a:lnSpc>
                <a:spcPct val="90000"/>
              </a:lnSpc>
              <a:buFont typeface="Arial" panose="020B0604020202020204" pitchFamily="34" charset="0"/>
              <a:buChar char="•"/>
              <a:tabLst>
                <a:tab pos="469265" algn="l"/>
                <a:tab pos="469900" algn="l"/>
              </a:tabLst>
            </a:pPr>
            <a:r>
              <a:rPr lang="en-US" sz="2400" b="1" spc="-20" dirty="0">
                <a:latin typeface="Gotham-Book"/>
              </a:rPr>
              <a:t>DEMONSTRATES</a:t>
            </a:r>
            <a:r>
              <a:rPr lang="en-US" sz="2400" b="1" dirty="0">
                <a:latin typeface="Gotham-Book"/>
              </a:rPr>
              <a:t> A </a:t>
            </a:r>
            <a:r>
              <a:rPr lang="en-US" sz="2400" b="1" spc="-20" dirty="0">
                <a:latin typeface="Gotham-Book"/>
              </a:rPr>
              <a:t>RATIONALE,</a:t>
            </a:r>
            <a:r>
              <a:rPr lang="en-US" sz="2400" dirty="0">
                <a:latin typeface="Gotham-Book"/>
              </a:rPr>
              <a:t> meaning a</a:t>
            </a:r>
            <a:r>
              <a:rPr lang="en-US" sz="2400" spc="5" dirty="0">
                <a:latin typeface="Gotham-Book"/>
              </a:rPr>
              <a:t> </a:t>
            </a:r>
            <a:r>
              <a:rPr lang="en-US" sz="2400" spc="-35" dirty="0">
                <a:latin typeface="Gotham-Book"/>
              </a:rPr>
              <a:t>key</a:t>
            </a:r>
            <a:r>
              <a:rPr lang="en-US" sz="2400" dirty="0">
                <a:latin typeface="Gotham-Book"/>
              </a:rPr>
              <a:t> </a:t>
            </a:r>
            <a:r>
              <a:rPr lang="en-US" sz="2400" spc="-10" dirty="0">
                <a:latin typeface="Gotham-Book"/>
              </a:rPr>
              <a:t>project </a:t>
            </a:r>
            <a:r>
              <a:rPr lang="en-US" sz="2400" spc="-5" dirty="0">
                <a:latin typeface="Gotham-Book"/>
              </a:rPr>
              <a:t> component</a:t>
            </a:r>
            <a:r>
              <a:rPr lang="en-US" sz="2400" spc="-10" dirty="0">
                <a:latin typeface="Gotham-Book"/>
              </a:rPr>
              <a:t> </a:t>
            </a:r>
            <a:r>
              <a:rPr lang="en-US" sz="2400" dirty="0">
                <a:latin typeface="Gotham-Book"/>
              </a:rPr>
              <a:t>included</a:t>
            </a:r>
            <a:r>
              <a:rPr lang="en-US" sz="2400" spc="-5" dirty="0">
                <a:latin typeface="Gotham-Book"/>
              </a:rPr>
              <a:t> </a:t>
            </a:r>
            <a:r>
              <a:rPr lang="en-US" sz="2400" dirty="0">
                <a:latin typeface="Gotham-Book"/>
              </a:rPr>
              <a:t>in</a:t>
            </a:r>
            <a:r>
              <a:rPr lang="en-US" sz="2400" spc="-10" dirty="0">
                <a:latin typeface="Gotham-Book"/>
              </a:rPr>
              <a:t> </a:t>
            </a:r>
            <a:r>
              <a:rPr lang="en-US" sz="2400" dirty="0">
                <a:latin typeface="Gotham-Book"/>
              </a:rPr>
              <a:t>the</a:t>
            </a:r>
            <a:r>
              <a:rPr lang="en-US" sz="2400" spc="-5" dirty="0">
                <a:latin typeface="Gotham-Book"/>
              </a:rPr>
              <a:t> </a:t>
            </a:r>
            <a:r>
              <a:rPr lang="en-US" sz="2400" spc="-10" dirty="0">
                <a:latin typeface="Gotham-Book"/>
              </a:rPr>
              <a:t>project’s </a:t>
            </a:r>
            <a:r>
              <a:rPr lang="en-US" sz="2400" dirty="0">
                <a:latin typeface="Gotham-Book"/>
              </a:rPr>
              <a:t>logic</a:t>
            </a:r>
            <a:r>
              <a:rPr lang="en-US" sz="2400" spc="-5" dirty="0">
                <a:latin typeface="Gotham-Book"/>
              </a:rPr>
              <a:t> </a:t>
            </a:r>
            <a:r>
              <a:rPr lang="en-US" sz="2400" dirty="0">
                <a:latin typeface="Gotham-Book"/>
              </a:rPr>
              <a:t>model</a:t>
            </a:r>
            <a:r>
              <a:rPr lang="en-US" sz="2400" spc="-10" dirty="0">
                <a:latin typeface="Gotham-Book"/>
              </a:rPr>
              <a:t> </a:t>
            </a:r>
            <a:r>
              <a:rPr lang="en-US" sz="2400" dirty="0">
                <a:latin typeface="Gotham-Book"/>
              </a:rPr>
              <a:t>is</a:t>
            </a:r>
            <a:r>
              <a:rPr lang="en-US" sz="2400" spc="-5" dirty="0">
                <a:latin typeface="Gotham-Book"/>
              </a:rPr>
              <a:t> informed </a:t>
            </a:r>
            <a:r>
              <a:rPr lang="en-US" sz="2400" spc="-525" dirty="0">
                <a:latin typeface="Gotham-Book"/>
              </a:rPr>
              <a:t> </a:t>
            </a:r>
            <a:r>
              <a:rPr lang="en-US" sz="2400" spc="-25" dirty="0">
                <a:latin typeface="Gotham-Book"/>
              </a:rPr>
              <a:t>by</a:t>
            </a:r>
            <a:r>
              <a:rPr lang="en-US" sz="2400" dirty="0">
                <a:latin typeface="Gotham-Book"/>
              </a:rPr>
              <a:t> </a:t>
            </a:r>
            <a:r>
              <a:rPr lang="en-US" sz="2400" spc="-10" dirty="0">
                <a:latin typeface="Gotham-Book"/>
              </a:rPr>
              <a:t>research</a:t>
            </a:r>
            <a:r>
              <a:rPr lang="en-US" sz="2400" dirty="0">
                <a:latin typeface="Gotham-Book"/>
              </a:rPr>
              <a:t> or </a:t>
            </a:r>
            <a:r>
              <a:rPr lang="en-US" sz="2400" spc="-15" dirty="0">
                <a:latin typeface="Gotham-Book"/>
              </a:rPr>
              <a:t>evaluation</a:t>
            </a:r>
            <a:r>
              <a:rPr lang="en-US" sz="2400" dirty="0">
                <a:latin typeface="Gotham-Book"/>
              </a:rPr>
              <a:t> findings </a:t>
            </a:r>
            <a:r>
              <a:rPr lang="en-US" sz="2400" spc="-5" dirty="0">
                <a:latin typeface="Gotham-Book"/>
              </a:rPr>
              <a:t>that</a:t>
            </a:r>
            <a:r>
              <a:rPr lang="en-US" sz="2400" dirty="0">
                <a:latin typeface="Gotham-Book"/>
              </a:rPr>
              <a:t> </a:t>
            </a:r>
            <a:r>
              <a:rPr lang="en-US" sz="2400" spc="-5" dirty="0">
                <a:latin typeface="Gotham-Book"/>
              </a:rPr>
              <a:t>suggest</a:t>
            </a:r>
            <a:r>
              <a:rPr lang="en-US" sz="2400" dirty="0">
                <a:latin typeface="Gotham-Book"/>
              </a:rPr>
              <a:t> the</a:t>
            </a:r>
            <a:r>
              <a:rPr lang="en-US" sz="2400" spc="5" dirty="0">
                <a:latin typeface="Gotham-Book"/>
              </a:rPr>
              <a:t> </a:t>
            </a:r>
            <a:r>
              <a:rPr lang="en-US" sz="2400" spc="-10" dirty="0">
                <a:latin typeface="Gotham-Book"/>
              </a:rPr>
              <a:t>project </a:t>
            </a:r>
            <a:r>
              <a:rPr lang="en-US" sz="2400" spc="-5" dirty="0">
                <a:latin typeface="Gotham-Book"/>
              </a:rPr>
              <a:t> component</a:t>
            </a:r>
            <a:r>
              <a:rPr lang="en-US" sz="2400" dirty="0">
                <a:latin typeface="Gotham-Book"/>
              </a:rPr>
              <a:t> is </a:t>
            </a:r>
            <a:r>
              <a:rPr lang="en-US" sz="2400" spc="-10" dirty="0">
                <a:latin typeface="Gotham-Book"/>
              </a:rPr>
              <a:t>likely</a:t>
            </a:r>
            <a:r>
              <a:rPr lang="en-US" sz="2400" dirty="0">
                <a:latin typeface="Gotham-Book"/>
              </a:rPr>
              <a:t> </a:t>
            </a:r>
            <a:r>
              <a:rPr lang="en-US" sz="2400" spc="-15" dirty="0">
                <a:latin typeface="Gotham-Book"/>
              </a:rPr>
              <a:t>to</a:t>
            </a:r>
            <a:r>
              <a:rPr lang="en-US" sz="2400" dirty="0">
                <a:latin typeface="Gotham-Book"/>
              </a:rPr>
              <a:t> </a:t>
            </a:r>
            <a:r>
              <a:rPr lang="en-US" sz="2400" spc="-25" dirty="0">
                <a:latin typeface="Gotham-Book"/>
              </a:rPr>
              <a:t>improve</a:t>
            </a:r>
            <a:r>
              <a:rPr lang="en-US" sz="2400" dirty="0">
                <a:latin typeface="Gotham-Book"/>
              </a:rPr>
              <a:t> </a:t>
            </a:r>
            <a:r>
              <a:rPr lang="en-US" sz="2400" spc="-20" dirty="0">
                <a:latin typeface="Gotham-Book"/>
              </a:rPr>
              <a:t>relevant</a:t>
            </a:r>
            <a:r>
              <a:rPr lang="en-US" sz="2400" dirty="0">
                <a:latin typeface="Gotham-Book"/>
              </a:rPr>
              <a:t> </a:t>
            </a:r>
            <a:r>
              <a:rPr lang="en-US" sz="2400" spc="-10" dirty="0">
                <a:latin typeface="Gotham-Book"/>
              </a:rPr>
              <a:t>outcomes.</a:t>
            </a:r>
            <a:endParaRPr lang="en-US" sz="2400" dirty="0">
              <a:latin typeface="Gotham-Book"/>
            </a:endParaRPr>
          </a:p>
          <a:p>
            <a:pPr indent="-228600">
              <a:lnSpc>
                <a:spcPct val="90000"/>
              </a:lnSpc>
              <a:spcBef>
                <a:spcPts val="40"/>
              </a:spcBef>
              <a:buClr>
                <a:srgbClr val="231F20"/>
              </a:buClr>
              <a:buFont typeface="Arial" panose="020B0604020202020204" pitchFamily="34" charset="0"/>
              <a:buChar char="•"/>
            </a:pPr>
            <a:endParaRPr lang="en-US" sz="2400" dirty="0">
              <a:latin typeface="Gotham-Book"/>
            </a:endParaRPr>
          </a:p>
          <a:p>
            <a:pPr marL="469900" marR="1433830" indent="-228600">
              <a:lnSpc>
                <a:spcPct val="90000"/>
              </a:lnSpc>
              <a:buFont typeface="Arial" panose="020B0604020202020204" pitchFamily="34" charset="0"/>
              <a:buChar char="•"/>
              <a:tabLst>
                <a:tab pos="469265" algn="l"/>
                <a:tab pos="469900" algn="l"/>
              </a:tabLst>
            </a:pPr>
            <a:r>
              <a:rPr lang="en-US" sz="2400" b="1" dirty="0">
                <a:latin typeface="Gotham-Book"/>
              </a:rPr>
              <a:t>FOCUS</a:t>
            </a:r>
            <a:r>
              <a:rPr lang="en-US" sz="2400" b="1" spc="-20" dirty="0">
                <a:latin typeface="Gotham-Book"/>
              </a:rPr>
              <a:t> </a:t>
            </a:r>
            <a:r>
              <a:rPr lang="en-US" sz="2400" dirty="0">
                <a:latin typeface="Gotham-Book"/>
              </a:rPr>
              <a:t>on</a:t>
            </a:r>
            <a:r>
              <a:rPr lang="en-US" sz="2400" spc="-15" dirty="0">
                <a:latin typeface="Gotham-Book"/>
              </a:rPr>
              <a:t> </a:t>
            </a:r>
            <a:r>
              <a:rPr lang="en-US" sz="2400" spc="-5" dirty="0">
                <a:latin typeface="Gotham-Book"/>
              </a:rPr>
              <a:t>continuous </a:t>
            </a:r>
            <a:r>
              <a:rPr lang="en-US" sz="2400" spc="-15" dirty="0">
                <a:latin typeface="Gotham-Book"/>
              </a:rPr>
              <a:t>improvement to</a:t>
            </a:r>
            <a:r>
              <a:rPr lang="en-US" sz="2400" spc="-10" dirty="0">
                <a:latin typeface="Gotham-Book"/>
              </a:rPr>
              <a:t> </a:t>
            </a:r>
            <a:r>
              <a:rPr lang="en-US" sz="2400" spc="-5" dirty="0">
                <a:latin typeface="Gotham-Book"/>
              </a:rPr>
              <a:t>increase potential </a:t>
            </a:r>
            <a:r>
              <a:rPr lang="en-US" sz="2400" spc="-10" dirty="0">
                <a:latin typeface="Gotham-Book"/>
              </a:rPr>
              <a:t>effectiveness.</a:t>
            </a:r>
            <a:endParaRPr lang="en-US" sz="2400" dirty="0">
              <a:latin typeface="Gotham-Book"/>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733" y="507795"/>
            <a:ext cx="2816856" cy="4308091"/>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object 2"/>
          <p:cNvSpPr txBox="1">
            <a:spLocks noGrp="1"/>
          </p:cNvSpPr>
          <p:nvPr>
            <p:ph type="title"/>
          </p:nvPr>
        </p:nvSpPr>
        <p:spPr>
          <a:xfrm>
            <a:off x="641223" y="829054"/>
            <a:ext cx="2347282" cy="3669257"/>
          </a:xfrm>
          <a:prstGeom prst="rect">
            <a:avLst/>
          </a:prstGeom>
        </p:spPr>
        <p:txBody>
          <a:bodyPr vert="horz" lIns="91440" tIns="45720" rIns="91440" bIns="45720" rtlCol="0" anchor="ctr">
            <a:normAutofit/>
          </a:bodyPr>
          <a:lstStyle/>
          <a:p>
            <a:pPr marL="12700" algn="l" rtl="0">
              <a:lnSpc>
                <a:spcPct val="90000"/>
              </a:lnSpc>
              <a:spcBef>
                <a:spcPct val="0"/>
              </a:spcBef>
            </a:pPr>
            <a:r>
              <a:rPr lang="en-US" sz="3700" b="1" kern="1200" spc="-60" dirty="0">
                <a:solidFill>
                  <a:srgbClr val="FFFFFF"/>
                </a:solidFill>
                <a:cs typeface="+mj-cs"/>
              </a:rPr>
              <a:t>MID-PHASE GRANTS</a:t>
            </a:r>
            <a:endParaRPr lang="en-US" sz="3700" b="1" kern="1200" spc="-10" dirty="0">
              <a:solidFill>
                <a:srgbClr val="FFFFFF"/>
              </a:solidFill>
              <a:cs typeface="+mj-cs"/>
            </a:endParaRPr>
          </a:p>
        </p:txBody>
      </p:sp>
      <p:sp>
        <p:nvSpPr>
          <p:cNvPr id="6" name="Rectangle 9">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732" y="5008457"/>
            <a:ext cx="2816855" cy="224383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7" name="Rectangle 11">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36797" y="507795"/>
            <a:ext cx="6342992" cy="67464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bject 3"/>
          <p:cNvSpPr txBox="1"/>
          <p:nvPr/>
        </p:nvSpPr>
        <p:spPr>
          <a:xfrm>
            <a:off x="3613259" y="778443"/>
            <a:ext cx="5806013" cy="6205146"/>
          </a:xfrm>
          <a:prstGeom prst="rect">
            <a:avLst/>
          </a:prstGeom>
        </p:spPr>
        <p:txBody>
          <a:bodyPr vert="horz" lIns="91440" tIns="45720" rIns="91440" bIns="45720" rtlCol="0" anchor="ctr">
            <a:normAutofit/>
          </a:bodyPr>
          <a:lstStyle/>
          <a:p>
            <a:pPr marL="469900" marR="445770" indent="-228600">
              <a:lnSpc>
                <a:spcPct val="90000"/>
              </a:lnSpc>
              <a:spcBef>
                <a:spcPts val="55"/>
              </a:spcBef>
              <a:buFont typeface="Arial" panose="020B0604020202020204" pitchFamily="34" charset="0"/>
              <a:buChar char="•"/>
              <a:tabLst>
                <a:tab pos="469265" algn="l"/>
                <a:tab pos="469900" algn="l"/>
              </a:tabLst>
            </a:pPr>
            <a:r>
              <a:rPr lang="en-US" sz="2400" b="1" spc="-15" dirty="0">
                <a:latin typeface="Gotham-Book"/>
              </a:rPr>
              <a:t>A MODERATE LEVEL OF EVIDENCE EXISTS </a:t>
            </a:r>
            <a:r>
              <a:rPr lang="en-US" sz="2400" spc="-15" dirty="0">
                <a:latin typeface="Gotham-Book"/>
              </a:rPr>
              <a:t>to support the project.</a:t>
            </a:r>
          </a:p>
          <a:p>
            <a:pPr indent="-228600">
              <a:lnSpc>
                <a:spcPct val="90000"/>
              </a:lnSpc>
              <a:spcBef>
                <a:spcPts val="40"/>
              </a:spcBef>
              <a:buClr>
                <a:srgbClr val="231F20"/>
              </a:buClr>
              <a:buFont typeface="Arial" panose="020B0604020202020204" pitchFamily="34" charset="0"/>
              <a:buChar char="•"/>
            </a:pPr>
            <a:endParaRPr lang="en-US" sz="2400" dirty="0">
              <a:latin typeface="Gotham-Book"/>
            </a:endParaRPr>
          </a:p>
          <a:p>
            <a:pPr marL="469900" marR="153670" indent="-228600">
              <a:lnSpc>
                <a:spcPct val="90000"/>
              </a:lnSpc>
              <a:buFont typeface="Arial" panose="020B0604020202020204" pitchFamily="34" charset="0"/>
              <a:buChar char="•"/>
              <a:tabLst>
                <a:tab pos="469265" algn="l"/>
                <a:tab pos="469900" algn="l"/>
              </a:tabLst>
            </a:pPr>
            <a:r>
              <a:rPr lang="en-US" sz="2400" b="1" spc="-5" dirty="0">
                <a:latin typeface="Gotham-Book"/>
              </a:rPr>
              <a:t>SCALES AN EXISTING INNOVATIVE PRACTICE </a:t>
            </a:r>
            <a:r>
              <a:rPr lang="en-US" sz="2400" spc="-5" dirty="0">
                <a:latin typeface="Gotham-Book"/>
              </a:rPr>
              <a:t>to regional or national level to increase understanding about the context  in which practices are most effective and cost-effective.</a:t>
            </a:r>
          </a:p>
          <a:p>
            <a:pPr>
              <a:lnSpc>
                <a:spcPct val="90000"/>
              </a:lnSpc>
              <a:spcBef>
                <a:spcPts val="40"/>
              </a:spcBef>
              <a:buClr>
                <a:srgbClr val="231F20"/>
              </a:buClr>
            </a:pPr>
            <a:endParaRPr lang="en-US" sz="2400" dirty="0">
              <a:latin typeface="Gotham-Book"/>
            </a:endParaRPr>
          </a:p>
          <a:p>
            <a:pPr marL="469900" marR="5080" indent="-228600">
              <a:lnSpc>
                <a:spcPct val="90000"/>
              </a:lnSpc>
              <a:buFont typeface="Arial" panose="020B0604020202020204" pitchFamily="34" charset="0"/>
              <a:buChar char="•"/>
              <a:tabLst>
                <a:tab pos="469265" algn="l"/>
                <a:tab pos="469900" algn="l"/>
              </a:tabLst>
            </a:pPr>
            <a:r>
              <a:rPr lang="en-US" sz="2400" spc="-20" dirty="0">
                <a:latin typeface="Gotham-Book"/>
              </a:rPr>
              <a:t>NOTE: The samples used in the evidence provided should overlap with the population OR setting targeted in your application.</a:t>
            </a:r>
          </a:p>
        </p:txBody>
      </p:sp>
    </p:spTree>
    <p:extLst>
      <p:ext uri="{BB962C8B-B14F-4D97-AF65-F5344CB8AC3E}">
        <p14:creationId xmlns:p14="http://schemas.microsoft.com/office/powerpoint/2010/main" val="7992450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733" y="507795"/>
            <a:ext cx="2816856" cy="4308091"/>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object 2"/>
          <p:cNvSpPr txBox="1">
            <a:spLocks noGrp="1"/>
          </p:cNvSpPr>
          <p:nvPr>
            <p:ph type="title"/>
          </p:nvPr>
        </p:nvSpPr>
        <p:spPr>
          <a:xfrm>
            <a:off x="641223" y="829054"/>
            <a:ext cx="2435057" cy="3669257"/>
          </a:xfrm>
          <a:prstGeom prst="rect">
            <a:avLst/>
          </a:prstGeom>
        </p:spPr>
        <p:txBody>
          <a:bodyPr vert="horz" lIns="91440" tIns="45720" rIns="91440" bIns="45720" rtlCol="0" anchor="ctr">
            <a:normAutofit/>
          </a:bodyPr>
          <a:lstStyle/>
          <a:p>
            <a:pPr marL="12700" algn="l" rtl="0">
              <a:lnSpc>
                <a:spcPct val="90000"/>
              </a:lnSpc>
              <a:spcBef>
                <a:spcPct val="0"/>
              </a:spcBef>
            </a:pPr>
            <a:r>
              <a:rPr lang="en-US" sz="3700" b="1" kern="1200" spc="-60">
                <a:solidFill>
                  <a:srgbClr val="FFFFFF"/>
                </a:solidFill>
                <a:cs typeface="+mj-cs"/>
              </a:rPr>
              <a:t>EXPANSION </a:t>
            </a:r>
            <a:r>
              <a:rPr lang="en-US" sz="3700" b="1" kern="1200" spc="-60" dirty="0">
                <a:solidFill>
                  <a:srgbClr val="FFFFFF"/>
                </a:solidFill>
                <a:cs typeface="+mj-cs"/>
              </a:rPr>
              <a:t>GRANTS</a:t>
            </a:r>
            <a:endParaRPr lang="en-US" sz="3700" b="1" kern="1200" spc="-10" dirty="0">
              <a:solidFill>
                <a:srgbClr val="FFFFFF"/>
              </a:solidFill>
              <a:cs typeface="+mj-cs"/>
            </a:endParaRPr>
          </a:p>
        </p:txBody>
      </p:sp>
      <p:sp>
        <p:nvSpPr>
          <p:cNvPr id="6" name="Rectangle 9">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732" y="5008457"/>
            <a:ext cx="2816855" cy="224383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7" name="Rectangle 11">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36797" y="507795"/>
            <a:ext cx="6342992" cy="67464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bject 3"/>
          <p:cNvSpPr txBox="1"/>
          <p:nvPr/>
        </p:nvSpPr>
        <p:spPr>
          <a:xfrm>
            <a:off x="3613259" y="778443"/>
            <a:ext cx="5806013" cy="6205146"/>
          </a:xfrm>
          <a:prstGeom prst="rect">
            <a:avLst/>
          </a:prstGeom>
        </p:spPr>
        <p:txBody>
          <a:bodyPr vert="horz" lIns="91440" tIns="45720" rIns="91440" bIns="45720" rtlCol="0" anchor="ctr">
            <a:normAutofit/>
          </a:bodyPr>
          <a:lstStyle/>
          <a:p>
            <a:pPr marL="469900" marR="445770" indent="-228600">
              <a:lnSpc>
                <a:spcPct val="90000"/>
              </a:lnSpc>
              <a:spcBef>
                <a:spcPts val="55"/>
              </a:spcBef>
              <a:buFont typeface="Arial" panose="020B0604020202020204" pitchFamily="34" charset="0"/>
              <a:buChar char="•"/>
              <a:tabLst>
                <a:tab pos="469265" algn="l"/>
                <a:tab pos="469900" algn="l"/>
              </a:tabLst>
            </a:pPr>
            <a:r>
              <a:rPr lang="en-US" sz="2400" b="1" spc="-15" dirty="0">
                <a:latin typeface="Gotham-Book"/>
              </a:rPr>
              <a:t>There EXISTS STRONG EVIDENCE </a:t>
            </a:r>
            <a:r>
              <a:rPr lang="en-US" sz="2400" spc="-15" dirty="0">
                <a:latin typeface="Gotham-Book"/>
              </a:rPr>
              <a:t>to  support the project.</a:t>
            </a:r>
          </a:p>
          <a:p>
            <a:pPr indent="-228600">
              <a:lnSpc>
                <a:spcPct val="90000"/>
              </a:lnSpc>
              <a:spcBef>
                <a:spcPts val="40"/>
              </a:spcBef>
              <a:buClr>
                <a:srgbClr val="231F20"/>
              </a:buClr>
              <a:buFont typeface="Arial" panose="020B0604020202020204" pitchFamily="34" charset="0"/>
              <a:buChar char="•"/>
            </a:pPr>
            <a:endParaRPr lang="en-US" sz="2400" dirty="0">
              <a:latin typeface="Gotham-Book"/>
            </a:endParaRPr>
          </a:p>
          <a:p>
            <a:pPr marL="469900" marR="153670" indent="-228600">
              <a:lnSpc>
                <a:spcPct val="90000"/>
              </a:lnSpc>
              <a:buFont typeface="Arial" panose="020B0604020202020204" pitchFamily="34" charset="0"/>
              <a:buChar char="•"/>
              <a:tabLst>
                <a:tab pos="469265" algn="l"/>
                <a:tab pos="469900" algn="l"/>
              </a:tabLst>
            </a:pPr>
            <a:r>
              <a:rPr lang="en-US" sz="2400" b="1" spc="-5" dirty="0">
                <a:latin typeface="Gotham-Book"/>
              </a:rPr>
              <a:t>SCALE INNOVATIVE PRACTICES </a:t>
            </a:r>
            <a:r>
              <a:rPr lang="en-US" sz="2400" spc="-5" dirty="0">
                <a:latin typeface="Gotham-Book"/>
              </a:rPr>
              <a:t>to regional  or national level to increase understanding  about context in which practices are most  effective and cost-effective.</a:t>
            </a:r>
          </a:p>
          <a:p>
            <a:pPr indent="-228600">
              <a:lnSpc>
                <a:spcPct val="90000"/>
              </a:lnSpc>
              <a:spcBef>
                <a:spcPts val="40"/>
              </a:spcBef>
              <a:buClr>
                <a:srgbClr val="231F20"/>
              </a:buClr>
              <a:buFont typeface="Arial" panose="020B0604020202020204" pitchFamily="34" charset="0"/>
              <a:buChar char="•"/>
            </a:pPr>
            <a:endParaRPr lang="en-US" sz="2400" dirty="0">
              <a:latin typeface="Gotham-Book"/>
            </a:endParaRPr>
          </a:p>
          <a:p>
            <a:pPr marL="469900" marR="5080" indent="-228600">
              <a:lnSpc>
                <a:spcPct val="90000"/>
              </a:lnSpc>
              <a:buFont typeface="Arial" panose="020B0604020202020204" pitchFamily="34" charset="0"/>
              <a:buChar char="•"/>
              <a:tabLst>
                <a:tab pos="469265" algn="l"/>
                <a:tab pos="469900" algn="l"/>
              </a:tabLst>
            </a:pPr>
            <a:r>
              <a:rPr lang="en-US" sz="2400" spc="-20" dirty="0">
                <a:latin typeface="Gotham-Book"/>
              </a:rPr>
              <a:t>NOTE: Samples used in the evidence provided should overlap with the population AND setting  targeted in your application.</a:t>
            </a:r>
          </a:p>
        </p:txBody>
      </p:sp>
    </p:spTree>
    <p:extLst>
      <p:ext uri="{BB962C8B-B14F-4D97-AF65-F5344CB8AC3E}">
        <p14:creationId xmlns:p14="http://schemas.microsoft.com/office/powerpoint/2010/main" val="6855504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691514" y="329902"/>
            <a:ext cx="8675369" cy="1057046"/>
          </a:xfrm>
          <a:prstGeom prst="rect">
            <a:avLst/>
          </a:prstGeom>
        </p:spPr>
        <p:txBody>
          <a:bodyPr vert="horz" lIns="91440" tIns="45720" rIns="91440" bIns="45720" rtlCol="0" anchor="b">
            <a:normAutofit/>
          </a:bodyPr>
          <a:lstStyle/>
          <a:p>
            <a:pPr marL="12700" algn="l" rtl="0">
              <a:lnSpc>
                <a:spcPct val="90000"/>
              </a:lnSpc>
              <a:spcBef>
                <a:spcPct val="0"/>
              </a:spcBef>
            </a:pPr>
            <a:r>
              <a:rPr lang="en-US" b="1" kern="1200" dirty="0">
                <a:cs typeface="+mj-cs"/>
              </a:rPr>
              <a:t>TIERED</a:t>
            </a:r>
            <a:r>
              <a:rPr lang="en-US" b="1" kern="1200" spc="-85" dirty="0">
                <a:cs typeface="+mj-cs"/>
              </a:rPr>
              <a:t> </a:t>
            </a:r>
            <a:r>
              <a:rPr lang="en-US" b="1" kern="1200" spc="-5" dirty="0">
                <a:cs typeface="+mj-cs"/>
              </a:rPr>
              <a:t>STRUCTURE</a:t>
            </a:r>
          </a:p>
        </p:txBody>
      </p:sp>
      <p:graphicFrame>
        <p:nvGraphicFramePr>
          <p:cNvPr id="4" name="Table 3">
            <a:extLst>
              <a:ext uri="{FF2B5EF4-FFF2-40B4-BE49-F238E27FC236}">
                <a16:creationId xmlns:a16="http://schemas.microsoft.com/office/drawing/2014/main" id="{DF93261C-C215-479E-A06E-764A5B7BADD3}"/>
              </a:ext>
            </a:extLst>
          </p:cNvPr>
          <p:cNvGraphicFramePr>
            <a:graphicFrameLocks noGrp="1"/>
          </p:cNvGraphicFramePr>
          <p:nvPr>
            <p:extLst>
              <p:ext uri="{D42A27DB-BD31-4B8C-83A1-F6EECF244321}">
                <p14:modId xmlns:p14="http://schemas.microsoft.com/office/powerpoint/2010/main" val="1150769314"/>
              </p:ext>
            </p:extLst>
          </p:nvPr>
        </p:nvGraphicFramePr>
        <p:xfrm>
          <a:off x="691515" y="2177649"/>
          <a:ext cx="8675370" cy="4902165"/>
        </p:xfrm>
        <a:graphic>
          <a:graphicData uri="http://schemas.openxmlformats.org/drawingml/2006/table">
            <a:tbl>
              <a:tblPr firstRow="1" bandRow="1">
                <a:tableStyleId>{5C22544A-7EE6-4342-B048-85BDC9FD1C3A}</a:tableStyleId>
              </a:tblPr>
              <a:tblGrid>
                <a:gridCol w="2225557">
                  <a:extLst>
                    <a:ext uri="{9D8B030D-6E8A-4147-A177-3AD203B41FA5}">
                      <a16:colId xmlns:a16="http://schemas.microsoft.com/office/drawing/2014/main" val="840909553"/>
                    </a:ext>
                  </a:extLst>
                </a:gridCol>
                <a:gridCol w="2218410">
                  <a:extLst>
                    <a:ext uri="{9D8B030D-6E8A-4147-A177-3AD203B41FA5}">
                      <a16:colId xmlns:a16="http://schemas.microsoft.com/office/drawing/2014/main" val="2787246763"/>
                    </a:ext>
                  </a:extLst>
                </a:gridCol>
                <a:gridCol w="2138258">
                  <a:extLst>
                    <a:ext uri="{9D8B030D-6E8A-4147-A177-3AD203B41FA5}">
                      <a16:colId xmlns:a16="http://schemas.microsoft.com/office/drawing/2014/main" val="3569098430"/>
                    </a:ext>
                  </a:extLst>
                </a:gridCol>
                <a:gridCol w="2093145">
                  <a:extLst>
                    <a:ext uri="{9D8B030D-6E8A-4147-A177-3AD203B41FA5}">
                      <a16:colId xmlns:a16="http://schemas.microsoft.com/office/drawing/2014/main" val="1753121027"/>
                    </a:ext>
                  </a:extLst>
                </a:gridCol>
              </a:tblGrid>
              <a:tr h="397304">
                <a:tc>
                  <a:txBody>
                    <a:bodyPr/>
                    <a:lstStyle/>
                    <a:p>
                      <a:pPr marL="0" marR="0" algn="ctr" rtl="0" eaLnBrk="1" latinLnBrk="0" hangingPunct="1">
                        <a:spcBef>
                          <a:spcPts val="0"/>
                        </a:spcBef>
                        <a:spcAft>
                          <a:spcPts val="0"/>
                        </a:spcAft>
                      </a:pPr>
                      <a:endParaRPr lang="en-US" sz="1500">
                        <a:effectLst/>
                      </a:endParaRPr>
                    </a:p>
                  </a:txBody>
                  <a:tcPr marL="0" marR="0" marT="0" marB="0" anchor="ctr"/>
                </a:tc>
                <a:tc>
                  <a:txBody>
                    <a:bodyPr/>
                    <a:lstStyle/>
                    <a:p>
                      <a:pPr marL="0" marR="0" algn="ctr" rtl="0" eaLnBrk="1" latinLnBrk="0" hangingPunct="1">
                        <a:spcBef>
                          <a:spcPts val="0"/>
                        </a:spcBef>
                        <a:spcAft>
                          <a:spcPts val="0"/>
                        </a:spcAft>
                      </a:pPr>
                      <a:r>
                        <a:rPr lang="en-US" sz="2400" kern="1200">
                          <a:effectLst/>
                        </a:rPr>
                        <a:t>Early-Phase</a:t>
                      </a:r>
                      <a:endParaRPr lang="en-US" sz="1500">
                        <a:effectLst/>
                      </a:endParaRPr>
                    </a:p>
                  </a:txBody>
                  <a:tcPr marL="0" marR="0" marT="0" marB="0" anchor="ctr"/>
                </a:tc>
                <a:tc>
                  <a:txBody>
                    <a:bodyPr/>
                    <a:lstStyle/>
                    <a:p>
                      <a:pPr marL="0" marR="0" algn="ctr" rtl="0" eaLnBrk="1" latinLnBrk="0" hangingPunct="1">
                        <a:spcBef>
                          <a:spcPts val="0"/>
                        </a:spcBef>
                        <a:spcAft>
                          <a:spcPts val="0"/>
                        </a:spcAft>
                      </a:pPr>
                      <a:r>
                        <a:rPr lang="en-US" sz="2400" kern="1200">
                          <a:effectLst/>
                        </a:rPr>
                        <a:t>Mid-Phase</a:t>
                      </a:r>
                      <a:endParaRPr lang="en-US" sz="1500">
                        <a:effectLst/>
                      </a:endParaRPr>
                    </a:p>
                  </a:txBody>
                  <a:tcPr marL="0" marR="0" marT="0" marB="0" anchor="ctr"/>
                </a:tc>
                <a:tc>
                  <a:txBody>
                    <a:bodyPr/>
                    <a:lstStyle/>
                    <a:p>
                      <a:pPr marL="0" marR="0" algn="ctr" rtl="0" eaLnBrk="1" latinLnBrk="0" hangingPunct="1">
                        <a:spcBef>
                          <a:spcPts val="0"/>
                        </a:spcBef>
                        <a:spcAft>
                          <a:spcPts val="0"/>
                        </a:spcAft>
                      </a:pPr>
                      <a:r>
                        <a:rPr lang="en-US" sz="2400" kern="1200">
                          <a:effectLst/>
                        </a:rPr>
                        <a:t>Expansion</a:t>
                      </a:r>
                      <a:endParaRPr lang="en-US" sz="1500">
                        <a:effectLst/>
                      </a:endParaRPr>
                    </a:p>
                  </a:txBody>
                  <a:tcPr marL="0" marR="0" marT="0" marB="0" anchor="ctr"/>
                </a:tc>
                <a:extLst>
                  <a:ext uri="{0D108BD9-81ED-4DB2-BD59-A6C34878D82A}">
                    <a16:rowId xmlns:a16="http://schemas.microsoft.com/office/drawing/2014/main" val="3712709428"/>
                  </a:ext>
                </a:extLst>
              </a:tr>
              <a:tr h="1476593">
                <a:tc>
                  <a:txBody>
                    <a:bodyPr/>
                    <a:lstStyle/>
                    <a:p>
                      <a:pPr marL="0" marR="0" algn="ctr" rtl="0" eaLnBrk="1" latinLnBrk="0" hangingPunct="1">
                        <a:spcBef>
                          <a:spcPts val="0"/>
                        </a:spcBef>
                        <a:spcAft>
                          <a:spcPts val="0"/>
                        </a:spcAft>
                      </a:pPr>
                      <a:r>
                        <a:rPr lang="en-US" sz="2400" kern="1200">
                          <a:effectLst/>
                        </a:rPr>
                        <a:t>Level of Innovation</a:t>
                      </a:r>
                      <a:endParaRPr lang="en-US" sz="1500">
                        <a:effectLst/>
                      </a:endParaRPr>
                    </a:p>
                  </a:txBody>
                  <a:tcPr marL="0" marR="0" marT="0" marB="0" anchor="ctr"/>
                </a:tc>
                <a:tc>
                  <a:txBody>
                    <a:bodyPr/>
                    <a:lstStyle/>
                    <a:p>
                      <a:pPr marL="0" marR="0" indent="0" algn="ctr" rtl="0" eaLnBrk="1" fontAlgn="auto" latinLnBrk="0" hangingPunct="1">
                        <a:spcBef>
                          <a:spcPts val="0"/>
                        </a:spcBef>
                        <a:spcAft>
                          <a:spcPts val="0"/>
                        </a:spcAft>
                      </a:pPr>
                      <a:r>
                        <a:rPr lang="en-US" sz="2400" kern="1200">
                          <a:effectLst/>
                        </a:rPr>
                        <a:t>Develops and tests innovative education practices</a:t>
                      </a:r>
                      <a:endParaRPr lang="en-US" sz="1500">
                        <a:effectLst/>
                      </a:endParaRPr>
                    </a:p>
                  </a:txBody>
                  <a:tcPr marL="0" marR="0" marT="0" marB="0" anchor="ctr"/>
                </a:tc>
                <a:tc>
                  <a:txBody>
                    <a:bodyPr/>
                    <a:lstStyle/>
                    <a:p>
                      <a:pPr marL="0" marR="0" algn="ctr" rtl="0" eaLnBrk="1" latinLnBrk="0" hangingPunct="1">
                        <a:spcBef>
                          <a:spcPts val="0"/>
                        </a:spcBef>
                        <a:spcAft>
                          <a:spcPts val="0"/>
                        </a:spcAft>
                      </a:pPr>
                      <a:r>
                        <a:rPr lang="en-US" sz="2400" kern="1200">
                          <a:effectLst/>
                        </a:rPr>
                        <a:t>Refines innovative education practices </a:t>
                      </a:r>
                      <a:endParaRPr lang="en-US" sz="1500">
                        <a:effectLst/>
                      </a:endParaRPr>
                    </a:p>
                  </a:txBody>
                  <a:tcPr marL="0" marR="0" marT="0" marB="0" anchor="ctr"/>
                </a:tc>
                <a:tc>
                  <a:txBody>
                    <a:bodyPr/>
                    <a:lstStyle/>
                    <a:p>
                      <a:pPr marL="118745" marR="0" indent="0" algn="ctr" rtl="0" eaLnBrk="1" fontAlgn="auto" latinLnBrk="0" hangingPunct="1">
                        <a:spcBef>
                          <a:spcPts val="0"/>
                        </a:spcBef>
                        <a:spcAft>
                          <a:spcPts val="0"/>
                        </a:spcAft>
                      </a:pPr>
                      <a:r>
                        <a:rPr lang="en-US" sz="2400" kern="1200">
                          <a:effectLst/>
                        </a:rPr>
                        <a:t>Expands innovative education practices </a:t>
                      </a:r>
                      <a:endParaRPr lang="en-US" sz="1500">
                        <a:effectLst/>
                      </a:endParaRPr>
                    </a:p>
                  </a:txBody>
                  <a:tcPr marL="0" marR="0" marT="0" marB="0" anchor="ctr"/>
                </a:tc>
                <a:extLst>
                  <a:ext uri="{0D108BD9-81ED-4DB2-BD59-A6C34878D82A}">
                    <a16:rowId xmlns:a16="http://schemas.microsoft.com/office/drawing/2014/main" val="2688217933"/>
                  </a:ext>
                </a:extLst>
              </a:tr>
              <a:tr h="757067">
                <a:tc>
                  <a:txBody>
                    <a:bodyPr/>
                    <a:lstStyle/>
                    <a:p>
                      <a:pPr marL="0" marR="0" algn="ctr" rtl="0" eaLnBrk="1" latinLnBrk="0" hangingPunct="1">
                        <a:spcBef>
                          <a:spcPts val="0"/>
                        </a:spcBef>
                        <a:spcAft>
                          <a:spcPts val="0"/>
                        </a:spcAft>
                      </a:pPr>
                      <a:r>
                        <a:rPr lang="en-US" sz="2400" kern="1200">
                          <a:effectLst/>
                        </a:rPr>
                        <a:t>Level of</a:t>
                      </a:r>
                      <a:endParaRPr lang="en-US" sz="1500">
                        <a:effectLst/>
                      </a:endParaRPr>
                    </a:p>
                    <a:p>
                      <a:pPr marL="0" marR="0" algn="ctr" rtl="0" eaLnBrk="1" latinLnBrk="0" hangingPunct="1">
                        <a:spcBef>
                          <a:spcPts val="0"/>
                        </a:spcBef>
                        <a:spcAft>
                          <a:spcPts val="0"/>
                        </a:spcAft>
                      </a:pPr>
                      <a:r>
                        <a:rPr lang="en-US" sz="2400" kern="1200">
                          <a:effectLst/>
                        </a:rPr>
                        <a:t>Scale</a:t>
                      </a:r>
                      <a:endParaRPr lang="en-US" sz="1500">
                        <a:effectLst/>
                      </a:endParaRPr>
                    </a:p>
                  </a:txBody>
                  <a:tcPr marL="0" marR="0" marT="0" marB="0" anchor="ctr"/>
                </a:tc>
                <a:tc>
                  <a:txBody>
                    <a:bodyPr/>
                    <a:lstStyle/>
                    <a:p>
                      <a:pPr marL="0" marR="0" algn="ctr" rtl="0" eaLnBrk="1" latinLnBrk="0" hangingPunct="1">
                        <a:spcBef>
                          <a:spcPts val="0"/>
                        </a:spcBef>
                        <a:spcAft>
                          <a:spcPts val="0"/>
                        </a:spcAft>
                      </a:pPr>
                      <a:r>
                        <a:rPr lang="en-US" sz="2400" kern="1200">
                          <a:effectLst/>
                        </a:rPr>
                        <a:t>Local</a:t>
                      </a:r>
                      <a:endParaRPr lang="en-US" sz="1500">
                        <a:effectLst/>
                      </a:endParaRPr>
                    </a:p>
                  </a:txBody>
                  <a:tcPr marL="0" marR="0" marT="0" marB="0" anchor="ctr"/>
                </a:tc>
                <a:tc>
                  <a:txBody>
                    <a:bodyPr/>
                    <a:lstStyle/>
                    <a:p>
                      <a:pPr marL="0" marR="0" algn="ctr" rtl="0" eaLnBrk="1" latinLnBrk="0" hangingPunct="1">
                        <a:spcBef>
                          <a:spcPts val="0"/>
                        </a:spcBef>
                        <a:spcAft>
                          <a:spcPts val="0"/>
                        </a:spcAft>
                      </a:pPr>
                      <a:r>
                        <a:rPr lang="en-US" sz="2400" kern="1200">
                          <a:effectLst/>
                        </a:rPr>
                        <a:t>Regional or national</a:t>
                      </a:r>
                      <a:endParaRPr lang="en-US" sz="1500">
                        <a:effectLst/>
                      </a:endParaRPr>
                    </a:p>
                  </a:txBody>
                  <a:tcPr marL="0" marR="0" marT="0" marB="0" anchor="ctr"/>
                </a:tc>
                <a:tc>
                  <a:txBody>
                    <a:bodyPr/>
                    <a:lstStyle/>
                    <a:p>
                      <a:pPr marL="118745" marR="0" indent="0" algn="ctr" rtl="0" eaLnBrk="1" latinLnBrk="0" hangingPunct="1">
                        <a:spcBef>
                          <a:spcPts val="0"/>
                        </a:spcBef>
                        <a:spcAft>
                          <a:spcPts val="0"/>
                        </a:spcAft>
                      </a:pPr>
                      <a:r>
                        <a:rPr lang="en-US" sz="2400" kern="1200">
                          <a:effectLst/>
                        </a:rPr>
                        <a:t>National </a:t>
                      </a:r>
                      <a:endParaRPr lang="en-US" sz="1500">
                        <a:effectLst/>
                      </a:endParaRPr>
                    </a:p>
                  </a:txBody>
                  <a:tcPr marL="0" marR="0" marT="0" marB="0" anchor="ctr"/>
                </a:tc>
                <a:extLst>
                  <a:ext uri="{0D108BD9-81ED-4DB2-BD59-A6C34878D82A}">
                    <a16:rowId xmlns:a16="http://schemas.microsoft.com/office/drawing/2014/main" val="1916114281"/>
                  </a:ext>
                </a:extLst>
              </a:tr>
              <a:tr h="757067">
                <a:tc>
                  <a:txBody>
                    <a:bodyPr/>
                    <a:lstStyle/>
                    <a:p>
                      <a:pPr marL="0" marR="0" lvl="0" algn="ctr">
                        <a:spcBef>
                          <a:spcPts val="0"/>
                        </a:spcBef>
                        <a:spcAft>
                          <a:spcPts val="0"/>
                        </a:spcAft>
                        <a:buNone/>
                      </a:pPr>
                      <a:r>
                        <a:rPr lang="en-US" sz="2400" b="0" i="0" u="none" strike="noStrike" kern="1200" noProof="0">
                          <a:effectLst/>
                          <a:latin typeface="Gill Sans MT"/>
                        </a:rPr>
                        <a:t>Incoming Evidence </a:t>
                      </a:r>
                      <a:endParaRPr lang="en-US" sz="2400" kern="1200">
                        <a:effectLst/>
                      </a:endParaRPr>
                    </a:p>
                  </a:txBody>
                  <a:tcPr marL="0" marR="0" marT="0" marB="0" anchor="ctr"/>
                </a:tc>
                <a:tc>
                  <a:txBody>
                    <a:bodyPr/>
                    <a:lstStyle/>
                    <a:p>
                      <a:pPr marL="0" marR="0" lvl="0" algn="ctr">
                        <a:spcBef>
                          <a:spcPts val="0"/>
                        </a:spcBef>
                        <a:spcAft>
                          <a:spcPts val="0"/>
                        </a:spcAft>
                        <a:buNone/>
                      </a:pPr>
                      <a:r>
                        <a:rPr lang="en-US" sz="2400" b="0" i="0" u="none" strike="noStrike" kern="1200" noProof="0">
                          <a:effectLst/>
                          <a:latin typeface="Gill Sans MT"/>
                        </a:rPr>
                        <a:t>Demonstrates a rationale</a:t>
                      </a:r>
                      <a:endParaRPr lang="en-US" sz="1500"/>
                    </a:p>
                  </a:txBody>
                  <a:tcPr marL="0" marR="0" marT="0" marB="0" anchor="ctr"/>
                </a:tc>
                <a:tc>
                  <a:txBody>
                    <a:bodyPr/>
                    <a:lstStyle/>
                    <a:p>
                      <a:pPr marL="173355" marR="0" lvl="0" indent="0" algn="ctr">
                        <a:spcBef>
                          <a:spcPts val="0"/>
                        </a:spcBef>
                        <a:spcAft>
                          <a:spcPts val="0"/>
                        </a:spcAft>
                        <a:buNone/>
                      </a:pPr>
                      <a:r>
                        <a:rPr lang="en-US" sz="2400" b="0" i="0" u="none" strike="noStrike" kern="1200" noProof="0">
                          <a:effectLst/>
                          <a:latin typeface="Gill Sans MT"/>
                        </a:rPr>
                        <a:t>Moderate </a:t>
                      </a:r>
                      <a:endParaRPr lang="en-US" sz="2400" kern="1200">
                        <a:effectLst/>
                      </a:endParaRPr>
                    </a:p>
                  </a:txBody>
                  <a:tcPr marL="0" marR="0" marT="0" marB="0" anchor="ctr"/>
                </a:tc>
                <a:tc>
                  <a:txBody>
                    <a:bodyPr/>
                    <a:lstStyle/>
                    <a:p>
                      <a:pPr marL="237490" marR="0" lvl="0" indent="0" algn="ctr">
                        <a:spcBef>
                          <a:spcPts val="0"/>
                        </a:spcBef>
                        <a:spcAft>
                          <a:spcPts val="0"/>
                        </a:spcAft>
                        <a:buNone/>
                      </a:pPr>
                      <a:r>
                        <a:rPr lang="en-US" sz="2400" b="0" i="0" u="none" strike="noStrike" kern="1200" noProof="0">
                          <a:effectLst/>
                          <a:latin typeface="Gill Sans MT"/>
                        </a:rPr>
                        <a:t>Strong</a:t>
                      </a:r>
                      <a:endParaRPr lang="en-US" sz="1500"/>
                    </a:p>
                  </a:txBody>
                  <a:tcPr marL="0" marR="0" marT="0" marB="0" anchor="ctr"/>
                </a:tc>
                <a:extLst>
                  <a:ext uri="{0D108BD9-81ED-4DB2-BD59-A6C34878D82A}">
                    <a16:rowId xmlns:a16="http://schemas.microsoft.com/office/drawing/2014/main" val="2086272765"/>
                  </a:ext>
                </a:extLst>
              </a:tr>
              <a:tr h="757067">
                <a:tc>
                  <a:txBody>
                    <a:bodyPr/>
                    <a:lstStyle/>
                    <a:p>
                      <a:pPr marL="0" marR="0" lvl="0" algn="ctr">
                        <a:spcBef>
                          <a:spcPts val="0"/>
                        </a:spcBef>
                        <a:spcAft>
                          <a:spcPts val="0"/>
                        </a:spcAft>
                        <a:buNone/>
                      </a:pPr>
                      <a:r>
                        <a:rPr lang="en-US" sz="2400" b="0" i="0" u="none" strike="noStrike" kern="1200" noProof="0">
                          <a:effectLst/>
                          <a:latin typeface="Gill Sans MT"/>
                        </a:rPr>
                        <a:t>Typical 5-year </a:t>
                      </a:r>
                    </a:p>
                    <a:p>
                      <a:pPr marL="0" marR="0" lvl="0" algn="ctr">
                        <a:spcBef>
                          <a:spcPts val="0"/>
                        </a:spcBef>
                        <a:spcAft>
                          <a:spcPts val="0"/>
                        </a:spcAft>
                        <a:buNone/>
                      </a:pPr>
                      <a:r>
                        <a:rPr lang="en-US" sz="2400" b="0" i="0" u="none" strike="noStrike" kern="1200" noProof="0">
                          <a:effectLst/>
                          <a:latin typeface="Gill Sans MT"/>
                        </a:rPr>
                        <a:t>Award Size</a:t>
                      </a:r>
                    </a:p>
                  </a:txBody>
                  <a:tcPr marL="0" marR="0" marT="0" marB="0" anchor="ctr"/>
                </a:tc>
                <a:tc rowSpan="2" gridSpan="3">
                  <a:txBody>
                    <a:bodyPr/>
                    <a:lstStyle/>
                    <a:p>
                      <a:pPr marL="0" marR="0" lvl="0" algn="ctr">
                        <a:spcBef>
                          <a:spcPts val="0"/>
                        </a:spcBef>
                        <a:spcAft>
                          <a:spcPts val="0"/>
                        </a:spcAft>
                        <a:buNone/>
                      </a:pPr>
                      <a:r>
                        <a:rPr lang="en-US" sz="2400" b="0" i="0" u="none" strike="noStrike" kern="1200" noProof="0">
                          <a:effectLst/>
                          <a:latin typeface="Gill Sans MT"/>
                        </a:rPr>
                        <a:t>Information provided in the NIA (Notice of Invitation to Apply).  FY22 notices are not yet published.</a:t>
                      </a:r>
                      <a:endParaRPr lang="en-US" sz="1500">
                        <a:effectLst/>
                      </a:endParaRPr>
                    </a:p>
                  </a:txBody>
                  <a:tcPr marL="0" marR="0" marT="0" marB="0" anchor="ctr"/>
                </a:tc>
                <a:tc rowSpan="2" hMerge="1">
                  <a:txBody>
                    <a:bodyPr/>
                    <a:lstStyle/>
                    <a:p>
                      <a:endParaRPr lang="en-US"/>
                    </a:p>
                  </a:txBody>
                  <a:tcPr marL="0" marR="0" marT="0" marB="0" anchor="ctr"/>
                </a:tc>
                <a:tc rowSpan="2" hMerge="1">
                  <a:txBody>
                    <a:bodyPr/>
                    <a:lstStyle/>
                    <a:p>
                      <a:endParaRPr lang="en-US"/>
                    </a:p>
                  </a:txBody>
                  <a:tcPr marL="0" marR="0" marT="0" marB="0" anchor="ctr"/>
                </a:tc>
                <a:extLst>
                  <a:ext uri="{0D108BD9-81ED-4DB2-BD59-A6C34878D82A}">
                    <a16:rowId xmlns:a16="http://schemas.microsoft.com/office/drawing/2014/main" val="1806219091"/>
                  </a:ext>
                </a:extLst>
              </a:tr>
              <a:tr h="757067">
                <a:tc>
                  <a:txBody>
                    <a:bodyPr/>
                    <a:lstStyle/>
                    <a:p>
                      <a:pPr marL="0" marR="0" indent="0" algn="ctr" rtl="0" eaLnBrk="1" fontAlgn="auto" latinLnBrk="0" hangingPunct="1">
                        <a:spcBef>
                          <a:spcPts val="0"/>
                        </a:spcBef>
                        <a:spcAft>
                          <a:spcPts val="0"/>
                        </a:spcAft>
                      </a:pPr>
                      <a:r>
                        <a:rPr lang="en-US" sz="2400" kern="1200" dirty="0">
                          <a:effectLst/>
                        </a:rPr>
                        <a:t>Anticipated # of awards</a:t>
                      </a:r>
                      <a:endParaRPr lang="en-US" sz="1500" dirty="0">
                        <a:effectLst/>
                      </a:endParaRPr>
                    </a:p>
                  </a:txBody>
                  <a:tcPr marL="0" marR="0" marT="0" marB="0" anchor="ctr"/>
                </a:tc>
                <a:tc gridSpan="3" vMerge="1">
                  <a:txBody>
                    <a:bodyPr/>
                    <a:lstStyle/>
                    <a:p>
                      <a:endParaRPr lang="en-US"/>
                    </a:p>
                  </a:txBody>
                  <a:tcPr marL="0" marR="0" marT="0" marB="0" anchor="ctr"/>
                </a:tc>
                <a:tc hMerge="1" vMerge="1">
                  <a:txBody>
                    <a:bodyPr/>
                    <a:lstStyle/>
                    <a:p>
                      <a:endParaRPr lang="en-US"/>
                    </a:p>
                  </a:txBody>
                  <a:tcPr marL="0" marR="0" marT="0" marB="0" anchor="ctr"/>
                </a:tc>
                <a:tc hMerge="1" vMerge="1">
                  <a:txBody>
                    <a:bodyPr/>
                    <a:lstStyle/>
                    <a:p>
                      <a:endParaRPr lang="en-US"/>
                    </a:p>
                  </a:txBody>
                  <a:tcPr marL="0" marR="0" marT="0" marB="0" anchor="ctr"/>
                </a:tc>
                <a:extLst>
                  <a:ext uri="{0D108BD9-81ED-4DB2-BD59-A6C34878D82A}">
                    <a16:rowId xmlns:a16="http://schemas.microsoft.com/office/drawing/2014/main" val="520613433"/>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57200" y="457200"/>
            <a:ext cx="9144000" cy="6858000"/>
          </a:xfrm>
          <a:prstGeom prst="rect">
            <a:avLst/>
          </a:prstGeom>
        </p:spPr>
      </p:pic>
      <p:sp>
        <p:nvSpPr>
          <p:cNvPr id="3" name="object 3"/>
          <p:cNvSpPr txBox="1">
            <a:spLocks noGrp="1"/>
          </p:cNvSpPr>
          <p:nvPr>
            <p:ph type="title"/>
          </p:nvPr>
        </p:nvSpPr>
        <p:spPr>
          <a:xfrm>
            <a:off x="5387974" y="1724147"/>
            <a:ext cx="3451225" cy="579646"/>
          </a:xfrm>
          <a:prstGeom prst="rect">
            <a:avLst/>
          </a:prstGeom>
        </p:spPr>
        <p:txBody>
          <a:bodyPr vert="horz" wrap="square" lIns="0" tIns="40640" rIns="0" bIns="0" rtlCol="0">
            <a:spAutoFit/>
          </a:bodyPr>
          <a:lstStyle/>
          <a:p>
            <a:pPr marL="12700" marR="5080">
              <a:lnSpc>
                <a:spcPts val="4200"/>
              </a:lnSpc>
              <a:spcBef>
                <a:spcPts val="320"/>
              </a:spcBef>
              <a:tabLst>
                <a:tab pos="1400810" algn="l"/>
              </a:tabLst>
            </a:pPr>
            <a:r>
              <a:rPr sz="3600" spc="-20" dirty="0">
                <a:solidFill>
                  <a:srgbClr val="231F20"/>
                </a:solidFill>
                <a:latin typeface="Gotham-Bold"/>
                <a:cs typeface="Gotham-Bold"/>
              </a:rPr>
              <a:t>What</a:t>
            </a:r>
            <a:r>
              <a:rPr lang="en-US" sz="3600" spc="-20" dirty="0">
                <a:solidFill>
                  <a:srgbClr val="231F20"/>
                </a:solidFill>
                <a:latin typeface="Gotham-Bold"/>
                <a:cs typeface="Gotham-Bold"/>
              </a:rPr>
              <a:t> </a:t>
            </a:r>
            <a:r>
              <a:rPr sz="3600" spc="-35" dirty="0">
                <a:solidFill>
                  <a:srgbClr val="231F20"/>
                </a:solidFill>
                <a:latin typeface="Gotham-Bold"/>
                <a:cs typeface="Gotham-Bold"/>
              </a:rPr>
              <a:t>is </a:t>
            </a:r>
            <a:r>
              <a:rPr sz="3600" spc="-30" dirty="0">
                <a:solidFill>
                  <a:srgbClr val="231F20"/>
                </a:solidFill>
                <a:latin typeface="Gotham-Bold"/>
                <a:cs typeface="Gotham-Bold"/>
              </a:rPr>
              <a:t>Evidence?</a:t>
            </a:r>
            <a:endParaRPr sz="3600" dirty="0">
              <a:latin typeface="Gotham-Bold"/>
              <a:cs typeface="Gotham-Bo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14401" y="701866"/>
            <a:ext cx="8382000" cy="6471452"/>
          </a:xfrm>
          <a:prstGeom prst="rect">
            <a:avLst/>
          </a:prstGeom>
        </p:spPr>
        <p:txBody>
          <a:bodyPr vert="horz" wrap="square" lIns="0" tIns="6985" rIns="0" bIns="0" rtlCol="0">
            <a:spAutoFit/>
          </a:bodyPr>
          <a:lstStyle/>
          <a:p>
            <a:pPr marL="12700" marR="5080">
              <a:lnSpc>
                <a:spcPct val="101899"/>
              </a:lnSpc>
              <a:spcBef>
                <a:spcPts val="55"/>
              </a:spcBef>
            </a:pPr>
            <a:r>
              <a:rPr sz="2300" dirty="0">
                <a:solidFill>
                  <a:srgbClr val="231F20"/>
                </a:solidFill>
                <a:latin typeface="Gotham-Book"/>
                <a:cs typeface="Gotham-Bold"/>
              </a:rPr>
              <a:t>Each</a:t>
            </a:r>
            <a:r>
              <a:rPr sz="2300" spc="-5" dirty="0">
                <a:solidFill>
                  <a:srgbClr val="231F20"/>
                </a:solidFill>
                <a:latin typeface="Gotham-Book"/>
                <a:cs typeface="Gotham-Bold"/>
              </a:rPr>
              <a:t> </a:t>
            </a:r>
            <a:r>
              <a:rPr sz="2300" dirty="0">
                <a:solidFill>
                  <a:srgbClr val="231F20"/>
                </a:solidFill>
                <a:latin typeface="Gotham-Book"/>
                <a:cs typeface="Gotham-Bold"/>
              </a:rPr>
              <a:t>EIR tier </a:t>
            </a:r>
            <a:r>
              <a:rPr sz="2300" spc="-10" dirty="0">
                <a:solidFill>
                  <a:srgbClr val="231F20"/>
                </a:solidFill>
                <a:latin typeface="Gotham-Book"/>
                <a:cs typeface="Gotham-Bold"/>
              </a:rPr>
              <a:t>requires</a:t>
            </a:r>
            <a:r>
              <a:rPr sz="2300" spc="-5" dirty="0">
                <a:solidFill>
                  <a:srgbClr val="231F20"/>
                </a:solidFill>
                <a:latin typeface="Gotham-Book"/>
                <a:cs typeface="Gotham-Bold"/>
              </a:rPr>
              <a:t> </a:t>
            </a:r>
            <a:r>
              <a:rPr sz="2300" dirty="0">
                <a:solidFill>
                  <a:srgbClr val="231F20"/>
                </a:solidFill>
                <a:latin typeface="Gotham-Book"/>
                <a:cs typeface="Gotham-Bold"/>
              </a:rPr>
              <a:t>a </a:t>
            </a:r>
            <a:r>
              <a:rPr sz="2300" spc="-10" dirty="0">
                <a:solidFill>
                  <a:srgbClr val="231F20"/>
                </a:solidFill>
                <a:latin typeface="Gotham-Book"/>
                <a:cs typeface="Gotham-Bold"/>
              </a:rPr>
              <a:t>different</a:t>
            </a:r>
            <a:r>
              <a:rPr sz="2300" dirty="0">
                <a:solidFill>
                  <a:srgbClr val="231F20"/>
                </a:solidFill>
                <a:latin typeface="Gotham-Book"/>
                <a:cs typeface="Gotham-Bold"/>
              </a:rPr>
              <a:t> </a:t>
            </a:r>
            <a:r>
              <a:rPr sz="2300" spc="-25" dirty="0">
                <a:solidFill>
                  <a:srgbClr val="231F20"/>
                </a:solidFill>
                <a:latin typeface="Gotham-Book"/>
                <a:cs typeface="Gotham-Bold"/>
              </a:rPr>
              <a:t>level</a:t>
            </a:r>
            <a:r>
              <a:rPr sz="2300" spc="-5" dirty="0">
                <a:solidFill>
                  <a:srgbClr val="231F20"/>
                </a:solidFill>
                <a:latin typeface="Gotham-Book"/>
                <a:cs typeface="Gotham-Bold"/>
              </a:rPr>
              <a:t> </a:t>
            </a:r>
            <a:r>
              <a:rPr sz="2300" dirty="0">
                <a:solidFill>
                  <a:srgbClr val="231F20"/>
                </a:solidFill>
                <a:latin typeface="Gotham-Book"/>
                <a:cs typeface="Gotham-Bold"/>
              </a:rPr>
              <a:t>of</a:t>
            </a:r>
            <a:r>
              <a:rPr sz="2300" spc="-5" dirty="0">
                <a:solidFill>
                  <a:srgbClr val="231F20"/>
                </a:solidFill>
                <a:latin typeface="Gotham-Book"/>
                <a:cs typeface="Gotham-Bold"/>
              </a:rPr>
              <a:t> </a:t>
            </a:r>
            <a:r>
              <a:rPr sz="2300" spc="-10" dirty="0">
                <a:solidFill>
                  <a:srgbClr val="25408F"/>
                </a:solidFill>
                <a:latin typeface="Gotham-Book"/>
                <a:cs typeface="Gotham-Book"/>
                <a:hlinkClick r:id="rId3"/>
              </a:rPr>
              <a:t>evidence</a:t>
            </a:r>
            <a:r>
              <a:rPr sz="2300" spc="-5" dirty="0">
                <a:solidFill>
                  <a:srgbClr val="25408F"/>
                </a:solidFill>
                <a:latin typeface="Gotham-Book"/>
                <a:cs typeface="Gotham-Book"/>
                <a:hlinkClick r:id="rId3"/>
              </a:rPr>
              <a:t> </a:t>
            </a:r>
            <a:r>
              <a:rPr sz="2300" spc="-15" dirty="0">
                <a:solidFill>
                  <a:srgbClr val="231F20"/>
                </a:solidFill>
                <a:latin typeface="Gotham-Book"/>
                <a:cs typeface="Gotham-Bold"/>
              </a:rPr>
              <a:t>to</a:t>
            </a:r>
            <a:r>
              <a:rPr sz="2300" dirty="0">
                <a:solidFill>
                  <a:srgbClr val="231F20"/>
                </a:solidFill>
                <a:latin typeface="Gotham-Book"/>
                <a:cs typeface="Gotham-Bold"/>
              </a:rPr>
              <a:t> support </a:t>
            </a:r>
            <a:r>
              <a:rPr sz="2300" spc="-525" dirty="0">
                <a:solidFill>
                  <a:srgbClr val="231F20"/>
                </a:solidFill>
                <a:latin typeface="Gotham-Book"/>
                <a:cs typeface="Gotham-Bold"/>
              </a:rPr>
              <a:t> </a:t>
            </a:r>
            <a:r>
              <a:rPr sz="2300" spc="-5" dirty="0">
                <a:solidFill>
                  <a:srgbClr val="231F20"/>
                </a:solidFill>
                <a:latin typeface="Gotham-Book"/>
                <a:cs typeface="Gotham-Bold"/>
              </a:rPr>
              <a:t>proposed projects.</a:t>
            </a:r>
            <a:endParaRPr sz="2300" dirty="0">
              <a:latin typeface="Gotham-Book"/>
              <a:cs typeface="Gotham-Bold"/>
            </a:endParaRPr>
          </a:p>
          <a:p>
            <a:pPr>
              <a:lnSpc>
                <a:spcPct val="100000"/>
              </a:lnSpc>
              <a:spcBef>
                <a:spcPts val="40"/>
              </a:spcBef>
            </a:pPr>
            <a:endParaRPr sz="2300" dirty="0">
              <a:latin typeface="Gotham-Book"/>
              <a:cs typeface="Gotham-Bold"/>
            </a:endParaRPr>
          </a:p>
          <a:p>
            <a:pPr marL="469900" marR="52705" indent="-457200">
              <a:lnSpc>
                <a:spcPct val="101899"/>
              </a:lnSpc>
              <a:buChar char="•"/>
              <a:tabLst>
                <a:tab pos="469265" algn="l"/>
                <a:tab pos="469900" algn="l"/>
                <a:tab pos="2089785" algn="l"/>
              </a:tabLst>
            </a:pPr>
            <a:r>
              <a:rPr sz="2300" b="1" spc="-10" dirty="0">
                <a:solidFill>
                  <a:srgbClr val="231F20"/>
                </a:solidFill>
                <a:latin typeface="Gotham-Book"/>
                <a:cs typeface="Gotham-Bold"/>
              </a:rPr>
              <a:t>“Demonstrates</a:t>
            </a:r>
            <a:r>
              <a:rPr sz="2300" b="1" spc="-5" dirty="0">
                <a:solidFill>
                  <a:srgbClr val="231F20"/>
                </a:solidFill>
                <a:latin typeface="Gotham-Book"/>
                <a:cs typeface="Gotham-Bold"/>
              </a:rPr>
              <a:t> </a:t>
            </a:r>
            <a:r>
              <a:rPr sz="2300" b="1" dirty="0">
                <a:solidFill>
                  <a:srgbClr val="231F20"/>
                </a:solidFill>
                <a:latin typeface="Gotham-Book"/>
                <a:cs typeface="Gotham-Bold"/>
              </a:rPr>
              <a:t>a </a:t>
            </a:r>
            <a:r>
              <a:rPr sz="2300" b="1" spc="-5" dirty="0">
                <a:solidFill>
                  <a:srgbClr val="231F20"/>
                </a:solidFill>
                <a:latin typeface="Gotham-Book"/>
                <a:cs typeface="Gotham-Bold"/>
              </a:rPr>
              <a:t>Rationale” </a:t>
            </a:r>
            <a:r>
              <a:rPr sz="2300" b="1" spc="-10" dirty="0">
                <a:solidFill>
                  <a:srgbClr val="231F20"/>
                </a:solidFill>
                <a:latin typeface="Gotham-Book"/>
                <a:cs typeface="Gotham-Book"/>
              </a:rPr>
              <a:t>(early</a:t>
            </a:r>
            <a:r>
              <a:rPr lang="en-US" sz="2300" b="1" spc="-10" dirty="0">
                <a:solidFill>
                  <a:srgbClr val="231F20"/>
                </a:solidFill>
                <a:latin typeface="Gotham-Book"/>
                <a:cs typeface="Gotham-Book"/>
              </a:rPr>
              <a:t>-</a:t>
            </a:r>
            <a:r>
              <a:rPr sz="2300" b="1" dirty="0">
                <a:solidFill>
                  <a:srgbClr val="231F20"/>
                </a:solidFill>
                <a:latin typeface="Gotham-Book"/>
                <a:cs typeface="Gotham-Book"/>
              </a:rPr>
              <a:t>phase </a:t>
            </a:r>
            <a:r>
              <a:rPr sz="2300" b="1" spc="-10" dirty="0">
                <a:solidFill>
                  <a:srgbClr val="231F20"/>
                </a:solidFill>
                <a:latin typeface="Gotham-Book"/>
                <a:cs typeface="Gotham-Book"/>
              </a:rPr>
              <a:t>grant</a:t>
            </a:r>
            <a:r>
              <a:rPr sz="2300" b="1" spc="-5" dirty="0">
                <a:solidFill>
                  <a:srgbClr val="231F20"/>
                </a:solidFill>
                <a:latin typeface="Gotham-Book"/>
                <a:cs typeface="Gotham-Book"/>
              </a:rPr>
              <a:t> </a:t>
            </a:r>
            <a:r>
              <a:rPr sz="2300" b="1" spc="-10" dirty="0">
                <a:solidFill>
                  <a:srgbClr val="231F20"/>
                </a:solidFill>
                <a:latin typeface="Gotham-Book"/>
                <a:cs typeface="Gotham-Book"/>
              </a:rPr>
              <a:t>requirement)</a:t>
            </a:r>
            <a:r>
              <a:rPr lang="en-US" sz="2300" b="1" spc="-10" dirty="0">
                <a:solidFill>
                  <a:srgbClr val="231F20"/>
                </a:solidFill>
                <a:latin typeface="Gotham-Book"/>
                <a:cs typeface="Gotham-Book"/>
              </a:rPr>
              <a:t> </a:t>
            </a:r>
            <a:r>
              <a:rPr sz="2300" dirty="0">
                <a:solidFill>
                  <a:srgbClr val="231F20"/>
                </a:solidFill>
                <a:latin typeface="Gotham-Book"/>
                <a:cs typeface="Gotham-Book"/>
              </a:rPr>
              <a:t>means</a:t>
            </a:r>
            <a:r>
              <a:rPr sz="2300" spc="-10" dirty="0">
                <a:solidFill>
                  <a:srgbClr val="231F20"/>
                </a:solidFill>
                <a:latin typeface="Gotham-Book"/>
                <a:cs typeface="Gotham-Book"/>
              </a:rPr>
              <a:t> </a:t>
            </a:r>
            <a:r>
              <a:rPr sz="2300" dirty="0">
                <a:solidFill>
                  <a:srgbClr val="231F20"/>
                </a:solidFill>
                <a:latin typeface="Gotham-Book"/>
                <a:cs typeface="Gotham-Book"/>
              </a:rPr>
              <a:t>a</a:t>
            </a:r>
            <a:r>
              <a:rPr sz="2300" spc="-5" dirty="0">
                <a:solidFill>
                  <a:srgbClr val="231F20"/>
                </a:solidFill>
                <a:latin typeface="Gotham-Book"/>
                <a:cs typeface="Gotham-Book"/>
              </a:rPr>
              <a:t> </a:t>
            </a:r>
            <a:r>
              <a:rPr sz="2300" spc="-35" dirty="0">
                <a:solidFill>
                  <a:srgbClr val="231F20"/>
                </a:solidFill>
                <a:latin typeface="Gotham-Book"/>
                <a:cs typeface="Gotham-Book"/>
              </a:rPr>
              <a:t>key</a:t>
            </a:r>
            <a:r>
              <a:rPr sz="2300" spc="-10" dirty="0">
                <a:solidFill>
                  <a:srgbClr val="231F20"/>
                </a:solidFill>
                <a:latin typeface="Gotham-Book"/>
                <a:cs typeface="Gotham-Book"/>
              </a:rPr>
              <a:t> project</a:t>
            </a:r>
            <a:r>
              <a:rPr sz="2300" spc="-5" dirty="0">
                <a:solidFill>
                  <a:srgbClr val="231F20"/>
                </a:solidFill>
                <a:latin typeface="Gotham-Book"/>
                <a:cs typeface="Gotham-Book"/>
              </a:rPr>
              <a:t> component</a:t>
            </a:r>
            <a:r>
              <a:rPr sz="2300" spc="-10" dirty="0">
                <a:solidFill>
                  <a:srgbClr val="231F20"/>
                </a:solidFill>
                <a:latin typeface="Gotham-Book"/>
                <a:cs typeface="Gotham-Book"/>
              </a:rPr>
              <a:t> </a:t>
            </a:r>
            <a:r>
              <a:rPr sz="2300" dirty="0">
                <a:solidFill>
                  <a:srgbClr val="231F20"/>
                </a:solidFill>
                <a:latin typeface="Gotham-Book"/>
                <a:cs typeface="Gotham-Book"/>
              </a:rPr>
              <a:t>included</a:t>
            </a:r>
            <a:r>
              <a:rPr sz="2300" spc="-5" dirty="0">
                <a:solidFill>
                  <a:srgbClr val="231F20"/>
                </a:solidFill>
                <a:latin typeface="Gotham-Book"/>
                <a:cs typeface="Gotham-Book"/>
              </a:rPr>
              <a:t> </a:t>
            </a:r>
            <a:r>
              <a:rPr sz="2300" dirty="0">
                <a:solidFill>
                  <a:srgbClr val="231F20"/>
                </a:solidFill>
                <a:latin typeface="Gotham-Book"/>
                <a:cs typeface="Gotham-Book"/>
              </a:rPr>
              <a:t>in </a:t>
            </a:r>
            <a:r>
              <a:rPr sz="2300" spc="-525" dirty="0">
                <a:solidFill>
                  <a:srgbClr val="231F20"/>
                </a:solidFill>
                <a:latin typeface="Gotham-Book"/>
                <a:cs typeface="Gotham-Book"/>
              </a:rPr>
              <a:t> </a:t>
            </a:r>
            <a:r>
              <a:rPr sz="2300" dirty="0">
                <a:solidFill>
                  <a:srgbClr val="231F20"/>
                </a:solidFill>
                <a:latin typeface="Gotham-Book"/>
                <a:cs typeface="Gotham-Book"/>
              </a:rPr>
              <a:t>the</a:t>
            </a:r>
            <a:r>
              <a:rPr sz="2300" spc="-5" dirty="0">
                <a:solidFill>
                  <a:srgbClr val="231F20"/>
                </a:solidFill>
                <a:latin typeface="Gotham-Book"/>
                <a:cs typeface="Gotham-Book"/>
              </a:rPr>
              <a:t> </a:t>
            </a:r>
            <a:r>
              <a:rPr sz="2300" spc="-10" dirty="0">
                <a:solidFill>
                  <a:srgbClr val="231F20"/>
                </a:solidFill>
                <a:latin typeface="Gotham-Book"/>
                <a:cs typeface="Gotham-Book"/>
              </a:rPr>
              <a:t>project’s</a:t>
            </a:r>
            <a:r>
              <a:rPr sz="2300" spc="-5" dirty="0">
                <a:solidFill>
                  <a:srgbClr val="231F20"/>
                </a:solidFill>
                <a:latin typeface="Gotham-Book"/>
                <a:cs typeface="Gotham-Book"/>
              </a:rPr>
              <a:t> </a:t>
            </a:r>
            <a:r>
              <a:rPr sz="2300" dirty="0">
                <a:solidFill>
                  <a:srgbClr val="231F20"/>
                </a:solidFill>
                <a:latin typeface="Gotham-Book"/>
                <a:cs typeface="Gotham-Book"/>
              </a:rPr>
              <a:t>logic</a:t>
            </a:r>
            <a:r>
              <a:rPr sz="2300" spc="-5" dirty="0">
                <a:solidFill>
                  <a:srgbClr val="231F20"/>
                </a:solidFill>
                <a:latin typeface="Gotham-Book"/>
                <a:cs typeface="Gotham-Book"/>
              </a:rPr>
              <a:t> </a:t>
            </a:r>
            <a:r>
              <a:rPr sz="2300" dirty="0">
                <a:solidFill>
                  <a:srgbClr val="231F20"/>
                </a:solidFill>
                <a:latin typeface="Gotham-Book"/>
                <a:cs typeface="Gotham-Book"/>
              </a:rPr>
              <a:t>model is</a:t>
            </a:r>
            <a:r>
              <a:rPr sz="2300" spc="-5" dirty="0">
                <a:solidFill>
                  <a:srgbClr val="231F20"/>
                </a:solidFill>
                <a:latin typeface="Gotham-Book"/>
                <a:cs typeface="Gotham-Book"/>
              </a:rPr>
              <a:t> informed </a:t>
            </a:r>
            <a:r>
              <a:rPr sz="2300" spc="-25" dirty="0">
                <a:solidFill>
                  <a:srgbClr val="231F20"/>
                </a:solidFill>
                <a:latin typeface="Gotham-Book"/>
                <a:cs typeface="Gotham-Book"/>
              </a:rPr>
              <a:t>by</a:t>
            </a:r>
            <a:r>
              <a:rPr sz="2300" spc="-5" dirty="0">
                <a:solidFill>
                  <a:srgbClr val="231F20"/>
                </a:solidFill>
                <a:latin typeface="Gotham-Book"/>
                <a:cs typeface="Gotham-Book"/>
              </a:rPr>
              <a:t> </a:t>
            </a:r>
            <a:r>
              <a:rPr sz="2300" spc="-10" dirty="0">
                <a:solidFill>
                  <a:srgbClr val="231F20"/>
                </a:solidFill>
                <a:latin typeface="Gotham-Book"/>
                <a:cs typeface="Gotham-Book"/>
              </a:rPr>
              <a:t>research</a:t>
            </a:r>
            <a:r>
              <a:rPr sz="2300" dirty="0">
                <a:solidFill>
                  <a:srgbClr val="231F20"/>
                </a:solidFill>
                <a:latin typeface="Gotham-Book"/>
                <a:cs typeface="Gotham-Book"/>
              </a:rPr>
              <a:t> or </a:t>
            </a:r>
            <a:r>
              <a:rPr sz="2300" spc="5" dirty="0">
                <a:solidFill>
                  <a:srgbClr val="231F20"/>
                </a:solidFill>
                <a:latin typeface="Gotham-Book"/>
                <a:cs typeface="Gotham-Book"/>
              </a:rPr>
              <a:t> </a:t>
            </a:r>
            <a:r>
              <a:rPr sz="2300" spc="-10" dirty="0">
                <a:solidFill>
                  <a:srgbClr val="231F20"/>
                </a:solidFill>
                <a:latin typeface="Gotham-Book"/>
                <a:cs typeface="Gotham-Book"/>
              </a:rPr>
              <a:t>evaluation</a:t>
            </a:r>
            <a:r>
              <a:rPr sz="2300" spc="-5" dirty="0">
                <a:solidFill>
                  <a:srgbClr val="231F20"/>
                </a:solidFill>
                <a:latin typeface="Gotham-Book"/>
                <a:cs typeface="Gotham-Book"/>
              </a:rPr>
              <a:t> </a:t>
            </a:r>
            <a:r>
              <a:rPr sz="2300" dirty="0">
                <a:solidFill>
                  <a:srgbClr val="231F20"/>
                </a:solidFill>
                <a:latin typeface="Gotham-Book"/>
                <a:cs typeface="Gotham-Book"/>
              </a:rPr>
              <a:t>findings</a:t>
            </a:r>
            <a:r>
              <a:rPr sz="2300" spc="-5" dirty="0">
                <a:solidFill>
                  <a:srgbClr val="231F20"/>
                </a:solidFill>
                <a:latin typeface="Gotham-Book"/>
                <a:cs typeface="Gotham-Book"/>
              </a:rPr>
              <a:t> that</a:t>
            </a:r>
            <a:r>
              <a:rPr sz="2300" dirty="0">
                <a:solidFill>
                  <a:srgbClr val="231F20"/>
                </a:solidFill>
                <a:latin typeface="Gotham-Book"/>
                <a:cs typeface="Gotham-Book"/>
              </a:rPr>
              <a:t> </a:t>
            </a:r>
            <a:r>
              <a:rPr sz="2300" spc="-5" dirty="0">
                <a:solidFill>
                  <a:srgbClr val="231F20"/>
                </a:solidFill>
                <a:latin typeface="Gotham-Book"/>
                <a:cs typeface="Gotham-Book"/>
              </a:rPr>
              <a:t>suggest </a:t>
            </a:r>
            <a:r>
              <a:rPr sz="2300" dirty="0">
                <a:solidFill>
                  <a:srgbClr val="231F20"/>
                </a:solidFill>
                <a:latin typeface="Gotham-Book"/>
                <a:cs typeface="Gotham-Book"/>
              </a:rPr>
              <a:t>the </a:t>
            </a:r>
            <a:r>
              <a:rPr sz="2300" spc="-10" dirty="0">
                <a:solidFill>
                  <a:srgbClr val="231F20"/>
                </a:solidFill>
                <a:latin typeface="Gotham-Book"/>
                <a:cs typeface="Gotham-Book"/>
              </a:rPr>
              <a:t>project</a:t>
            </a:r>
            <a:r>
              <a:rPr sz="2300" spc="-5" dirty="0">
                <a:solidFill>
                  <a:srgbClr val="231F20"/>
                </a:solidFill>
                <a:latin typeface="Gotham-Book"/>
                <a:cs typeface="Gotham-Book"/>
              </a:rPr>
              <a:t> component</a:t>
            </a:r>
            <a:r>
              <a:rPr lang="en-US" sz="2300" spc="-5" dirty="0">
                <a:solidFill>
                  <a:srgbClr val="231F20"/>
                </a:solidFill>
                <a:latin typeface="Gotham-Book"/>
                <a:cs typeface="Gotham-Book"/>
              </a:rPr>
              <a:t> </a:t>
            </a:r>
            <a:r>
              <a:rPr sz="2300" dirty="0">
                <a:solidFill>
                  <a:srgbClr val="231F20"/>
                </a:solidFill>
                <a:latin typeface="Gotham-Book"/>
                <a:cs typeface="Gotham-Book"/>
              </a:rPr>
              <a:t>is</a:t>
            </a:r>
            <a:r>
              <a:rPr sz="2300" spc="-5" dirty="0">
                <a:solidFill>
                  <a:srgbClr val="231F20"/>
                </a:solidFill>
                <a:latin typeface="Gotham-Book"/>
                <a:cs typeface="Gotham-Book"/>
              </a:rPr>
              <a:t> </a:t>
            </a:r>
            <a:r>
              <a:rPr sz="2300" spc="-10" dirty="0">
                <a:solidFill>
                  <a:srgbClr val="231F20"/>
                </a:solidFill>
                <a:latin typeface="Gotham-Book"/>
                <a:cs typeface="Gotham-Book"/>
              </a:rPr>
              <a:t>likely</a:t>
            </a:r>
            <a:r>
              <a:rPr sz="2300" dirty="0">
                <a:solidFill>
                  <a:srgbClr val="231F20"/>
                </a:solidFill>
                <a:latin typeface="Gotham-Book"/>
                <a:cs typeface="Gotham-Book"/>
              </a:rPr>
              <a:t> </a:t>
            </a:r>
            <a:r>
              <a:rPr sz="2300" spc="-15" dirty="0">
                <a:solidFill>
                  <a:srgbClr val="231F20"/>
                </a:solidFill>
                <a:latin typeface="Gotham-Book"/>
                <a:cs typeface="Gotham-Book"/>
              </a:rPr>
              <a:t>to</a:t>
            </a:r>
            <a:r>
              <a:rPr sz="2300" dirty="0">
                <a:solidFill>
                  <a:srgbClr val="231F20"/>
                </a:solidFill>
                <a:latin typeface="Gotham-Book"/>
                <a:cs typeface="Gotham-Book"/>
              </a:rPr>
              <a:t> </a:t>
            </a:r>
            <a:r>
              <a:rPr sz="2300" spc="-25" dirty="0">
                <a:solidFill>
                  <a:srgbClr val="231F20"/>
                </a:solidFill>
                <a:latin typeface="Gotham-Book"/>
                <a:cs typeface="Gotham-Book"/>
              </a:rPr>
              <a:t>improve</a:t>
            </a:r>
            <a:r>
              <a:rPr sz="2300" dirty="0">
                <a:solidFill>
                  <a:srgbClr val="231F20"/>
                </a:solidFill>
                <a:latin typeface="Gotham-Book"/>
                <a:cs typeface="Gotham-Book"/>
              </a:rPr>
              <a:t> </a:t>
            </a:r>
            <a:r>
              <a:rPr sz="2300" spc="-20" dirty="0">
                <a:solidFill>
                  <a:srgbClr val="231F20"/>
                </a:solidFill>
                <a:latin typeface="Gotham-Book"/>
                <a:cs typeface="Gotham-Book"/>
              </a:rPr>
              <a:t>relevant</a:t>
            </a:r>
            <a:r>
              <a:rPr sz="2300" dirty="0">
                <a:solidFill>
                  <a:srgbClr val="231F20"/>
                </a:solidFill>
                <a:latin typeface="Gotham-Book"/>
                <a:cs typeface="Gotham-Book"/>
              </a:rPr>
              <a:t> </a:t>
            </a:r>
            <a:r>
              <a:rPr sz="2300" spc="-10" dirty="0">
                <a:solidFill>
                  <a:srgbClr val="231F20"/>
                </a:solidFill>
                <a:latin typeface="Gotham-Book"/>
                <a:cs typeface="Gotham-Book"/>
              </a:rPr>
              <a:t>outcomes;</a:t>
            </a:r>
            <a:endParaRPr sz="2300" dirty="0">
              <a:latin typeface="Gotham-Book"/>
              <a:cs typeface="Gotham-Book"/>
            </a:endParaRPr>
          </a:p>
          <a:p>
            <a:pPr>
              <a:lnSpc>
                <a:spcPct val="100000"/>
              </a:lnSpc>
              <a:spcBef>
                <a:spcPts val="40"/>
              </a:spcBef>
            </a:pPr>
            <a:endParaRPr sz="2300" dirty="0">
              <a:latin typeface="Gotham-Book"/>
              <a:cs typeface="Gotham-Book"/>
            </a:endParaRPr>
          </a:p>
          <a:p>
            <a:pPr marL="469900" marR="507365" indent="-457200">
              <a:lnSpc>
                <a:spcPct val="101899"/>
              </a:lnSpc>
              <a:buChar char="•"/>
              <a:tabLst>
                <a:tab pos="469265" algn="l"/>
                <a:tab pos="469900" algn="l"/>
              </a:tabLst>
            </a:pPr>
            <a:r>
              <a:rPr sz="2300" b="1" spc="-10" dirty="0">
                <a:solidFill>
                  <a:srgbClr val="231F20"/>
                </a:solidFill>
                <a:latin typeface="Gotham-Book"/>
                <a:cs typeface="Gotham-Bold"/>
              </a:rPr>
              <a:t>“Moderate” </a:t>
            </a:r>
            <a:r>
              <a:rPr sz="2300" b="1" dirty="0">
                <a:solidFill>
                  <a:srgbClr val="231F20"/>
                </a:solidFill>
                <a:latin typeface="Gotham-Book"/>
                <a:cs typeface="Gotham-Book"/>
              </a:rPr>
              <a:t>(mid-phase </a:t>
            </a:r>
            <a:r>
              <a:rPr sz="2300" b="1" spc="-10" dirty="0">
                <a:solidFill>
                  <a:srgbClr val="231F20"/>
                </a:solidFill>
                <a:latin typeface="Gotham-Book"/>
                <a:cs typeface="Gotham-Book"/>
              </a:rPr>
              <a:t>grant requirement) </a:t>
            </a:r>
            <a:r>
              <a:rPr sz="2300" spc="-10" dirty="0">
                <a:solidFill>
                  <a:srgbClr val="231F20"/>
                </a:solidFill>
                <a:latin typeface="Gotham-Book"/>
                <a:cs typeface="Gotham-Book"/>
              </a:rPr>
              <a:t>evidence from </a:t>
            </a:r>
            <a:r>
              <a:rPr sz="2300" spc="-5" dirty="0">
                <a:solidFill>
                  <a:srgbClr val="231F20"/>
                </a:solidFill>
                <a:latin typeface="Gotham-Book"/>
                <a:cs typeface="Gotham-Book"/>
              </a:rPr>
              <a:t>at least </a:t>
            </a:r>
            <a:r>
              <a:rPr sz="2300" dirty="0">
                <a:solidFill>
                  <a:srgbClr val="231F20"/>
                </a:solidFill>
                <a:latin typeface="Gotham-Book"/>
                <a:cs typeface="Gotham-Book"/>
              </a:rPr>
              <a:t>one</a:t>
            </a:r>
            <a:r>
              <a:rPr sz="2300" spc="-5" dirty="0">
                <a:solidFill>
                  <a:srgbClr val="231F20"/>
                </a:solidFill>
                <a:latin typeface="Gotham-Book"/>
                <a:cs typeface="Gotham-Book"/>
              </a:rPr>
              <a:t> </a:t>
            </a:r>
            <a:r>
              <a:rPr sz="2300" spc="-15" dirty="0">
                <a:solidFill>
                  <a:srgbClr val="231F20"/>
                </a:solidFill>
                <a:latin typeface="Gotham-Book"/>
                <a:cs typeface="Gotham-Book"/>
              </a:rPr>
              <a:t>well</a:t>
            </a:r>
            <a:r>
              <a:rPr sz="2300" spc="-5" dirty="0">
                <a:solidFill>
                  <a:srgbClr val="231F20"/>
                </a:solidFill>
                <a:latin typeface="Gotham-Book"/>
                <a:cs typeface="Gotham-Book"/>
              </a:rPr>
              <a:t> </a:t>
            </a:r>
            <a:r>
              <a:rPr sz="2300" dirty="0">
                <a:solidFill>
                  <a:srgbClr val="231F20"/>
                </a:solidFill>
                <a:latin typeface="Gotham-Book"/>
                <a:cs typeface="Gotham-Book"/>
              </a:rPr>
              <a:t>designed</a:t>
            </a:r>
            <a:r>
              <a:rPr sz="2300" spc="-5" dirty="0">
                <a:solidFill>
                  <a:srgbClr val="231F20"/>
                </a:solidFill>
                <a:latin typeface="Gotham-Book"/>
                <a:cs typeface="Gotham-Book"/>
              </a:rPr>
              <a:t> </a:t>
            </a:r>
            <a:r>
              <a:rPr sz="2300" dirty="0">
                <a:solidFill>
                  <a:srgbClr val="231F20"/>
                </a:solidFill>
                <a:latin typeface="Gotham-Book"/>
                <a:cs typeface="Gotham-Book"/>
              </a:rPr>
              <a:t>and</a:t>
            </a:r>
            <a:r>
              <a:rPr sz="2300" spc="-5" dirty="0">
                <a:solidFill>
                  <a:srgbClr val="231F20"/>
                </a:solidFill>
                <a:latin typeface="Gotham-Book"/>
                <a:cs typeface="Gotham-Book"/>
              </a:rPr>
              <a:t> </a:t>
            </a:r>
            <a:r>
              <a:rPr sz="2300" spc="-15" dirty="0">
                <a:solidFill>
                  <a:srgbClr val="231F20"/>
                </a:solidFill>
                <a:latin typeface="Gotham-Book"/>
                <a:cs typeface="Gotham-Book"/>
              </a:rPr>
              <a:t>well</a:t>
            </a:r>
            <a:r>
              <a:rPr sz="2300" spc="-5" dirty="0">
                <a:solidFill>
                  <a:srgbClr val="231F20"/>
                </a:solidFill>
                <a:latin typeface="Gotham-Book"/>
                <a:cs typeface="Gotham-Book"/>
              </a:rPr>
              <a:t> implemented </a:t>
            </a:r>
            <a:r>
              <a:rPr sz="2300" spc="-525" dirty="0">
                <a:solidFill>
                  <a:srgbClr val="231F20"/>
                </a:solidFill>
                <a:latin typeface="Gotham-Book"/>
                <a:cs typeface="Gotham-Book"/>
              </a:rPr>
              <a:t> </a:t>
            </a:r>
            <a:r>
              <a:rPr sz="2300" spc="-5" dirty="0">
                <a:solidFill>
                  <a:srgbClr val="231F20"/>
                </a:solidFill>
                <a:latin typeface="Gotham-Book"/>
                <a:cs typeface="Gotham-Book"/>
              </a:rPr>
              <a:t>quasi-experimental study;</a:t>
            </a:r>
            <a:endParaRPr sz="2300" dirty="0">
              <a:latin typeface="Gotham-Book"/>
              <a:cs typeface="Gotham-Book"/>
            </a:endParaRPr>
          </a:p>
          <a:p>
            <a:pPr>
              <a:lnSpc>
                <a:spcPct val="100000"/>
              </a:lnSpc>
              <a:spcBef>
                <a:spcPts val="40"/>
              </a:spcBef>
              <a:buClr>
                <a:srgbClr val="231F20"/>
              </a:buClr>
              <a:buFont typeface="Gotham-Bold"/>
              <a:buChar char="•"/>
            </a:pPr>
            <a:endParaRPr sz="2300" dirty="0">
              <a:latin typeface="Gotham-Book"/>
              <a:cs typeface="Gotham-Book"/>
            </a:endParaRPr>
          </a:p>
          <a:p>
            <a:pPr marL="469900" marR="168910" indent="-457200">
              <a:lnSpc>
                <a:spcPct val="101899"/>
              </a:lnSpc>
              <a:buChar char="•"/>
              <a:tabLst>
                <a:tab pos="469265" algn="l"/>
                <a:tab pos="469900" algn="l"/>
                <a:tab pos="1634489" algn="l"/>
              </a:tabLst>
            </a:pPr>
            <a:r>
              <a:rPr sz="2300" b="1" spc="-5" dirty="0">
                <a:solidFill>
                  <a:srgbClr val="231F20"/>
                </a:solidFill>
                <a:latin typeface="Gotham-Book"/>
                <a:cs typeface="Gotham-Bold"/>
              </a:rPr>
              <a:t>“Strong”</a:t>
            </a:r>
            <a:r>
              <a:rPr lang="en-US" sz="2300" b="1" spc="-5" dirty="0">
                <a:solidFill>
                  <a:srgbClr val="231F20"/>
                </a:solidFill>
                <a:latin typeface="Gotham-Book"/>
                <a:cs typeface="Gotham-Bold"/>
              </a:rPr>
              <a:t> </a:t>
            </a:r>
            <a:r>
              <a:rPr sz="2300" b="1" spc="-15" dirty="0">
                <a:solidFill>
                  <a:srgbClr val="231F20"/>
                </a:solidFill>
                <a:latin typeface="Gotham-Book"/>
                <a:cs typeface="Gotham-Book"/>
              </a:rPr>
              <a:t>(expansion</a:t>
            </a:r>
            <a:r>
              <a:rPr sz="2300" b="1" spc="-5" dirty="0">
                <a:solidFill>
                  <a:srgbClr val="231F20"/>
                </a:solidFill>
                <a:latin typeface="Gotham-Book"/>
                <a:cs typeface="Gotham-Book"/>
              </a:rPr>
              <a:t> </a:t>
            </a:r>
            <a:r>
              <a:rPr sz="2300" b="1" spc="-10" dirty="0">
                <a:solidFill>
                  <a:srgbClr val="231F20"/>
                </a:solidFill>
                <a:latin typeface="Gotham-Book"/>
                <a:cs typeface="Gotham-Book"/>
              </a:rPr>
              <a:t>grant</a:t>
            </a:r>
            <a:r>
              <a:rPr sz="2300" b="1" spc="-5" dirty="0">
                <a:solidFill>
                  <a:srgbClr val="231F20"/>
                </a:solidFill>
                <a:latin typeface="Gotham-Book"/>
                <a:cs typeface="Gotham-Book"/>
              </a:rPr>
              <a:t> </a:t>
            </a:r>
            <a:r>
              <a:rPr sz="2300" b="1" spc="-10" dirty="0">
                <a:solidFill>
                  <a:srgbClr val="231F20"/>
                </a:solidFill>
                <a:latin typeface="Gotham-Book"/>
                <a:cs typeface="Gotham-Book"/>
              </a:rPr>
              <a:t>requirement)</a:t>
            </a:r>
            <a:r>
              <a:rPr sz="2300" b="1" spc="-5" dirty="0">
                <a:solidFill>
                  <a:srgbClr val="231F20"/>
                </a:solidFill>
                <a:latin typeface="Gotham-Book"/>
                <a:cs typeface="Gotham-Book"/>
              </a:rPr>
              <a:t> </a:t>
            </a:r>
            <a:r>
              <a:rPr sz="2300" spc="-10" dirty="0">
                <a:solidFill>
                  <a:srgbClr val="231F20"/>
                </a:solidFill>
                <a:latin typeface="Gotham-Book"/>
                <a:cs typeface="Gotham-Book"/>
              </a:rPr>
              <a:t>evidence </a:t>
            </a:r>
            <a:r>
              <a:rPr sz="2300" spc="-525" dirty="0">
                <a:solidFill>
                  <a:srgbClr val="231F20"/>
                </a:solidFill>
                <a:latin typeface="Gotham-Book"/>
                <a:cs typeface="Gotham-Book"/>
              </a:rPr>
              <a:t> </a:t>
            </a:r>
            <a:r>
              <a:rPr sz="2300" spc="-10" dirty="0">
                <a:solidFill>
                  <a:srgbClr val="231F20"/>
                </a:solidFill>
                <a:latin typeface="Gotham-Book"/>
                <a:cs typeface="Gotham-Book"/>
              </a:rPr>
              <a:t>from</a:t>
            </a:r>
            <a:r>
              <a:rPr sz="2300" spc="-5" dirty="0">
                <a:solidFill>
                  <a:srgbClr val="231F20"/>
                </a:solidFill>
                <a:latin typeface="Gotham-Book"/>
                <a:cs typeface="Gotham-Book"/>
              </a:rPr>
              <a:t> at least </a:t>
            </a:r>
            <a:r>
              <a:rPr sz="2300" dirty="0">
                <a:solidFill>
                  <a:srgbClr val="231F20"/>
                </a:solidFill>
                <a:latin typeface="Gotham-Book"/>
                <a:cs typeface="Gotham-Book"/>
              </a:rPr>
              <a:t>one </a:t>
            </a:r>
            <a:r>
              <a:rPr sz="2300" spc="-15" dirty="0">
                <a:solidFill>
                  <a:srgbClr val="231F20"/>
                </a:solidFill>
                <a:latin typeface="Gotham-Book"/>
                <a:cs typeface="Gotham-Book"/>
              </a:rPr>
              <a:t>well</a:t>
            </a:r>
            <a:r>
              <a:rPr sz="2300" spc="-5" dirty="0">
                <a:solidFill>
                  <a:srgbClr val="231F20"/>
                </a:solidFill>
                <a:latin typeface="Gotham-Book"/>
                <a:cs typeface="Gotham-Book"/>
              </a:rPr>
              <a:t> </a:t>
            </a:r>
            <a:r>
              <a:rPr sz="2300" dirty="0">
                <a:solidFill>
                  <a:srgbClr val="231F20"/>
                </a:solidFill>
                <a:latin typeface="Gotham-Book"/>
                <a:cs typeface="Gotham-Book"/>
              </a:rPr>
              <a:t>designed</a:t>
            </a:r>
            <a:r>
              <a:rPr sz="2300" spc="-5" dirty="0">
                <a:solidFill>
                  <a:srgbClr val="231F20"/>
                </a:solidFill>
                <a:latin typeface="Gotham-Book"/>
                <a:cs typeface="Gotham-Book"/>
              </a:rPr>
              <a:t> </a:t>
            </a:r>
            <a:r>
              <a:rPr sz="2300" dirty="0">
                <a:solidFill>
                  <a:srgbClr val="231F20"/>
                </a:solidFill>
                <a:latin typeface="Gotham-Book"/>
                <a:cs typeface="Gotham-Book"/>
              </a:rPr>
              <a:t>and </a:t>
            </a:r>
            <a:r>
              <a:rPr sz="2300" spc="-15" dirty="0">
                <a:solidFill>
                  <a:srgbClr val="231F20"/>
                </a:solidFill>
                <a:latin typeface="Gotham-Book"/>
                <a:cs typeface="Gotham-Book"/>
              </a:rPr>
              <a:t>well</a:t>
            </a:r>
            <a:r>
              <a:rPr sz="2300" spc="-5" dirty="0">
                <a:solidFill>
                  <a:srgbClr val="231F20"/>
                </a:solidFill>
                <a:latin typeface="Gotham-Book"/>
                <a:cs typeface="Gotham-Book"/>
              </a:rPr>
              <a:t> implemented experimental </a:t>
            </a:r>
            <a:r>
              <a:rPr sz="2300" spc="-30" dirty="0">
                <a:solidFill>
                  <a:srgbClr val="231F20"/>
                </a:solidFill>
                <a:latin typeface="Gotham-Book"/>
                <a:cs typeface="Gotham-Book"/>
              </a:rPr>
              <a:t>study.</a:t>
            </a:r>
            <a:endParaRPr lang="en-US" sz="2300" spc="-30" dirty="0">
              <a:solidFill>
                <a:srgbClr val="231F20"/>
              </a:solidFill>
              <a:latin typeface="Gotham-Book"/>
              <a:cs typeface="Gotham-Book"/>
            </a:endParaRPr>
          </a:p>
          <a:p>
            <a:pPr marL="469900" marR="168910" indent="-457200">
              <a:lnSpc>
                <a:spcPct val="101899"/>
              </a:lnSpc>
              <a:buFontTx/>
              <a:buChar char="•"/>
              <a:tabLst>
                <a:tab pos="469265" algn="l"/>
                <a:tab pos="469900" algn="l"/>
                <a:tab pos="1634489" algn="l"/>
              </a:tabLst>
            </a:pPr>
            <a:r>
              <a:rPr lang="en-US" sz="2300" dirty="0">
                <a:solidFill>
                  <a:schemeClr val="bg1"/>
                </a:solidFill>
                <a:latin typeface="Gotham-Book"/>
              </a:rPr>
              <a:t>The definition for evidence can be found in section 34 CFR 77.1 in the Code of Federal Regulations available at the embedded link.</a:t>
            </a:r>
          </a:p>
          <a:p>
            <a:pPr marL="469900" marR="168910" indent="-457200">
              <a:lnSpc>
                <a:spcPct val="101899"/>
              </a:lnSpc>
              <a:buChar char="•"/>
              <a:tabLst>
                <a:tab pos="469265" algn="l"/>
                <a:tab pos="469900" algn="l"/>
                <a:tab pos="1634489" algn="l"/>
              </a:tabLst>
            </a:pPr>
            <a:endParaRPr sz="2300" dirty="0">
              <a:latin typeface="Gotham-Book"/>
              <a:cs typeface="Gotham-Book"/>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22324" y="843276"/>
            <a:ext cx="6068695" cy="452120"/>
          </a:xfrm>
          <a:prstGeom prst="rect">
            <a:avLst/>
          </a:prstGeom>
        </p:spPr>
        <p:txBody>
          <a:bodyPr vert="horz" wrap="square" lIns="0" tIns="12700" rIns="0" bIns="0" rtlCol="0">
            <a:spAutoFit/>
          </a:bodyPr>
          <a:lstStyle/>
          <a:p>
            <a:pPr marL="12700">
              <a:lnSpc>
                <a:spcPct val="100000"/>
              </a:lnSpc>
              <a:spcBef>
                <a:spcPts val="100"/>
              </a:spcBef>
            </a:pPr>
            <a:r>
              <a:rPr b="1" dirty="0"/>
              <a:t>FINDING</a:t>
            </a:r>
            <a:r>
              <a:rPr b="1" spc="-40" dirty="0"/>
              <a:t> </a:t>
            </a:r>
            <a:r>
              <a:rPr b="1" spc="-10" dirty="0"/>
              <a:t>QUALIFYING</a:t>
            </a:r>
            <a:r>
              <a:rPr b="1" spc="-35" dirty="0"/>
              <a:t> </a:t>
            </a:r>
            <a:r>
              <a:rPr b="1" dirty="0"/>
              <a:t>EVIDENCE</a:t>
            </a:r>
          </a:p>
        </p:txBody>
      </p:sp>
      <p:sp>
        <p:nvSpPr>
          <p:cNvPr id="3" name="object 3"/>
          <p:cNvSpPr txBox="1"/>
          <p:nvPr/>
        </p:nvSpPr>
        <p:spPr>
          <a:xfrm>
            <a:off x="990601" y="1567177"/>
            <a:ext cx="8077200" cy="5244128"/>
          </a:xfrm>
          <a:prstGeom prst="rect">
            <a:avLst/>
          </a:prstGeom>
        </p:spPr>
        <p:txBody>
          <a:bodyPr vert="horz" wrap="square" lIns="0" tIns="6985" rIns="0" bIns="0" rtlCol="0">
            <a:spAutoFit/>
          </a:bodyPr>
          <a:lstStyle/>
          <a:p>
            <a:pPr marL="469900" marR="15240" indent="-457200">
              <a:lnSpc>
                <a:spcPct val="101899"/>
              </a:lnSpc>
              <a:spcBef>
                <a:spcPts val="55"/>
              </a:spcBef>
              <a:buChar char="•"/>
              <a:tabLst>
                <a:tab pos="469265" algn="l"/>
                <a:tab pos="469900" algn="l"/>
              </a:tabLst>
            </a:pPr>
            <a:r>
              <a:rPr sz="2100" spc="-10" dirty="0">
                <a:solidFill>
                  <a:srgbClr val="231F20"/>
                </a:solidFill>
                <a:latin typeface="Gotham-Book"/>
                <a:cs typeface="Gotham-Book"/>
              </a:rPr>
              <a:t>Institute</a:t>
            </a:r>
            <a:r>
              <a:rPr sz="2100" dirty="0">
                <a:solidFill>
                  <a:srgbClr val="231F20"/>
                </a:solidFill>
                <a:latin typeface="Gotham-Book"/>
                <a:cs typeface="Gotham-Book"/>
              </a:rPr>
              <a:t> of </a:t>
            </a:r>
            <a:r>
              <a:rPr sz="2100" spc="-5" dirty="0">
                <a:solidFill>
                  <a:srgbClr val="231F20"/>
                </a:solidFill>
                <a:latin typeface="Gotham-Book"/>
                <a:cs typeface="Gotham-Book"/>
              </a:rPr>
              <a:t>Education</a:t>
            </a:r>
            <a:r>
              <a:rPr sz="2100" dirty="0">
                <a:solidFill>
                  <a:srgbClr val="231F20"/>
                </a:solidFill>
                <a:latin typeface="Gotham-Book"/>
                <a:cs typeface="Gotham-Book"/>
              </a:rPr>
              <a:t> </a:t>
            </a:r>
            <a:r>
              <a:rPr sz="2100" spc="-5" dirty="0">
                <a:solidFill>
                  <a:srgbClr val="231F20"/>
                </a:solidFill>
                <a:latin typeface="Gotham-Book"/>
                <a:cs typeface="Gotham-Book"/>
              </a:rPr>
              <a:t>Sciences’</a:t>
            </a:r>
            <a:r>
              <a:rPr sz="2100" spc="5" dirty="0">
                <a:solidFill>
                  <a:srgbClr val="231F20"/>
                </a:solidFill>
                <a:latin typeface="Gotham-Book"/>
                <a:cs typeface="Gotham-Book"/>
              </a:rPr>
              <a:t> </a:t>
            </a:r>
            <a:r>
              <a:rPr sz="2100" dirty="0">
                <a:solidFill>
                  <a:srgbClr val="25408F"/>
                </a:solidFill>
                <a:latin typeface="Gotham-Book"/>
                <a:cs typeface="Gotham-Book"/>
                <a:hlinkClick r:id="rId3"/>
              </a:rPr>
              <a:t>Finding </a:t>
            </a:r>
            <a:r>
              <a:rPr sz="2100" spc="-10" dirty="0">
                <a:solidFill>
                  <a:srgbClr val="25408F"/>
                </a:solidFill>
                <a:latin typeface="Gotham-Book"/>
                <a:cs typeface="Gotham-Book"/>
                <a:hlinkClick r:id="rId3"/>
              </a:rPr>
              <a:t>Evidence</a:t>
            </a:r>
            <a:r>
              <a:rPr sz="2100" dirty="0">
                <a:solidFill>
                  <a:srgbClr val="25408F"/>
                </a:solidFill>
                <a:latin typeface="Gotham-Book"/>
                <a:cs typeface="Gotham-Book"/>
                <a:hlinkClick r:id="rId3"/>
              </a:rPr>
              <a:t> on </a:t>
            </a:r>
            <a:r>
              <a:rPr sz="2100" spc="-10" dirty="0">
                <a:solidFill>
                  <a:srgbClr val="25408F"/>
                </a:solidFill>
                <a:latin typeface="Gotham-Book"/>
                <a:cs typeface="Gotham-Book"/>
                <a:hlinkClick r:id="rId3"/>
              </a:rPr>
              <a:t>What </a:t>
            </a:r>
            <a:r>
              <a:rPr sz="2100" spc="-525" dirty="0">
                <a:solidFill>
                  <a:srgbClr val="25408F"/>
                </a:solidFill>
                <a:latin typeface="Gotham-Book"/>
                <a:cs typeface="Gotham-Book"/>
              </a:rPr>
              <a:t> </a:t>
            </a:r>
            <a:r>
              <a:rPr sz="2100" spc="-30" dirty="0">
                <a:solidFill>
                  <a:srgbClr val="25408F"/>
                </a:solidFill>
                <a:latin typeface="Gotham-Book"/>
                <a:cs typeface="Gotham-Book"/>
                <a:hlinkClick r:id="rId3"/>
              </a:rPr>
              <a:t>Works</a:t>
            </a:r>
            <a:r>
              <a:rPr sz="2100" spc="-5" dirty="0">
                <a:solidFill>
                  <a:srgbClr val="25408F"/>
                </a:solidFill>
                <a:latin typeface="Gotham-Book"/>
                <a:cs typeface="Gotham-Book"/>
                <a:hlinkClick r:id="rId3"/>
              </a:rPr>
              <a:t> </a:t>
            </a:r>
            <a:r>
              <a:rPr sz="2100" dirty="0">
                <a:solidFill>
                  <a:srgbClr val="25408F"/>
                </a:solidFill>
                <a:latin typeface="Gotham-Book"/>
                <a:cs typeface="Gotham-Book"/>
                <a:hlinkClick r:id="rId3"/>
              </a:rPr>
              <a:t>Clearinghouse </a:t>
            </a:r>
            <a:r>
              <a:rPr sz="2100" spc="-40" dirty="0">
                <a:solidFill>
                  <a:srgbClr val="25408F"/>
                </a:solidFill>
                <a:latin typeface="Gotham-Book"/>
                <a:cs typeface="Gotham-Book"/>
                <a:hlinkClick r:id="rId3"/>
              </a:rPr>
              <a:t>Webinar.</a:t>
            </a:r>
            <a:endParaRPr sz="2100" dirty="0">
              <a:latin typeface="Gotham-Book"/>
              <a:cs typeface="Gotham-Book"/>
            </a:endParaRPr>
          </a:p>
          <a:p>
            <a:pPr>
              <a:lnSpc>
                <a:spcPct val="100000"/>
              </a:lnSpc>
              <a:spcBef>
                <a:spcPts val="40"/>
              </a:spcBef>
              <a:buClr>
                <a:srgbClr val="231F20"/>
              </a:buClr>
              <a:buFont typeface="Gotham-Book"/>
              <a:buChar char="•"/>
            </a:pPr>
            <a:endParaRPr sz="2100" dirty="0">
              <a:latin typeface="Gotham-Book"/>
              <a:cs typeface="Gotham-Book"/>
            </a:endParaRPr>
          </a:p>
          <a:p>
            <a:pPr marL="927100" marR="28575">
              <a:lnSpc>
                <a:spcPct val="101899"/>
              </a:lnSpc>
            </a:pPr>
            <a:r>
              <a:rPr sz="2100" spc="-20" dirty="0">
                <a:solidFill>
                  <a:srgbClr val="231F20"/>
                </a:solidFill>
                <a:latin typeface="Gotham-Book"/>
                <a:cs typeface="Gotham-Book"/>
              </a:rPr>
              <a:t>Review</a:t>
            </a:r>
            <a:r>
              <a:rPr sz="2100" spc="-10" dirty="0">
                <a:solidFill>
                  <a:srgbClr val="231F20"/>
                </a:solidFill>
                <a:latin typeface="Gotham-Book"/>
                <a:cs typeface="Gotham-Book"/>
              </a:rPr>
              <a:t> </a:t>
            </a:r>
            <a:r>
              <a:rPr sz="2100" dirty="0">
                <a:solidFill>
                  <a:srgbClr val="231F20"/>
                </a:solidFill>
                <a:latin typeface="Gotham-Book"/>
                <a:cs typeface="Gotham-Book"/>
              </a:rPr>
              <a:t>the</a:t>
            </a:r>
            <a:r>
              <a:rPr sz="2100" spc="-10" dirty="0">
                <a:solidFill>
                  <a:srgbClr val="231F20"/>
                </a:solidFill>
                <a:latin typeface="Gotham-Book"/>
                <a:cs typeface="Gotham-Book"/>
              </a:rPr>
              <a:t> </a:t>
            </a:r>
            <a:r>
              <a:rPr sz="2100" spc="-10" dirty="0">
                <a:solidFill>
                  <a:srgbClr val="25408F"/>
                </a:solidFill>
                <a:latin typeface="Gotham-Book"/>
                <a:cs typeface="Gotham-Book"/>
                <a:hlinkClick r:id="rId4"/>
              </a:rPr>
              <a:t>What </a:t>
            </a:r>
            <a:r>
              <a:rPr sz="2100" spc="-30" dirty="0">
                <a:solidFill>
                  <a:srgbClr val="25408F"/>
                </a:solidFill>
                <a:latin typeface="Gotham-Book"/>
                <a:cs typeface="Gotham-Book"/>
                <a:hlinkClick r:id="rId4"/>
              </a:rPr>
              <a:t>Works</a:t>
            </a:r>
            <a:r>
              <a:rPr sz="2100" spc="-5" dirty="0">
                <a:solidFill>
                  <a:srgbClr val="25408F"/>
                </a:solidFill>
                <a:latin typeface="Gotham-Book"/>
                <a:cs typeface="Gotham-Book"/>
                <a:hlinkClick r:id="rId4"/>
              </a:rPr>
              <a:t> </a:t>
            </a:r>
            <a:r>
              <a:rPr sz="2100" dirty="0">
                <a:solidFill>
                  <a:srgbClr val="25408F"/>
                </a:solidFill>
                <a:latin typeface="Gotham-Book"/>
                <a:cs typeface="Gotham-Book"/>
                <a:hlinkClick r:id="rId4"/>
              </a:rPr>
              <a:t>Clearinghouse</a:t>
            </a:r>
            <a:r>
              <a:rPr sz="2100" spc="-15" dirty="0">
                <a:solidFill>
                  <a:srgbClr val="25408F"/>
                </a:solidFill>
                <a:latin typeface="Gotham-Book"/>
                <a:cs typeface="Gotham-Book"/>
                <a:hlinkClick r:id="rId4"/>
              </a:rPr>
              <a:t> </a:t>
            </a:r>
            <a:r>
              <a:rPr sz="2100" spc="-15" dirty="0">
                <a:solidFill>
                  <a:srgbClr val="231F20"/>
                </a:solidFill>
                <a:latin typeface="Gotham-Book"/>
                <a:cs typeface="Gotham-Book"/>
              </a:rPr>
              <a:t>to</a:t>
            </a:r>
            <a:r>
              <a:rPr sz="2100" spc="-5" dirty="0">
                <a:solidFill>
                  <a:srgbClr val="231F20"/>
                </a:solidFill>
                <a:latin typeface="Gotham-Book"/>
                <a:cs typeface="Gotham-Book"/>
              </a:rPr>
              <a:t> determine </a:t>
            </a:r>
            <a:r>
              <a:rPr sz="2100" dirty="0">
                <a:solidFill>
                  <a:srgbClr val="231F20"/>
                </a:solidFill>
                <a:latin typeface="Gotham-Book"/>
                <a:cs typeface="Gotham-Book"/>
              </a:rPr>
              <a:t>if </a:t>
            </a:r>
            <a:r>
              <a:rPr sz="2100" spc="-525" dirty="0">
                <a:solidFill>
                  <a:srgbClr val="231F20"/>
                </a:solidFill>
                <a:latin typeface="Gotham-Book"/>
                <a:cs typeface="Gotham-Book"/>
              </a:rPr>
              <a:t> </a:t>
            </a:r>
            <a:r>
              <a:rPr sz="2100" spc="-10" dirty="0">
                <a:solidFill>
                  <a:srgbClr val="231F20"/>
                </a:solidFill>
                <a:latin typeface="Gotham-Book"/>
                <a:cs typeface="Gotham-Book"/>
              </a:rPr>
              <a:t>there</a:t>
            </a:r>
            <a:r>
              <a:rPr sz="2100" spc="-5" dirty="0">
                <a:solidFill>
                  <a:srgbClr val="231F20"/>
                </a:solidFill>
                <a:latin typeface="Gotham-Book"/>
                <a:cs typeface="Gotham-Book"/>
              </a:rPr>
              <a:t> </a:t>
            </a:r>
            <a:r>
              <a:rPr sz="2100" dirty="0">
                <a:solidFill>
                  <a:srgbClr val="231F20"/>
                </a:solidFill>
                <a:latin typeface="Gotham-Book"/>
                <a:cs typeface="Gotham-Book"/>
              </a:rPr>
              <a:t>is an </a:t>
            </a:r>
            <a:r>
              <a:rPr sz="2100" spc="-10" dirty="0">
                <a:solidFill>
                  <a:srgbClr val="231F20"/>
                </a:solidFill>
                <a:latin typeface="Gotham-Book"/>
                <a:cs typeface="Gotham-Book"/>
              </a:rPr>
              <a:t>intervention</a:t>
            </a:r>
            <a:r>
              <a:rPr sz="2100" dirty="0">
                <a:solidFill>
                  <a:srgbClr val="231F20"/>
                </a:solidFill>
                <a:latin typeface="Gotham-Book"/>
                <a:cs typeface="Gotham-Book"/>
              </a:rPr>
              <a:t> </a:t>
            </a:r>
            <a:r>
              <a:rPr sz="2100" spc="-10" dirty="0">
                <a:solidFill>
                  <a:srgbClr val="231F20"/>
                </a:solidFill>
                <a:latin typeface="Gotham-Book"/>
                <a:cs typeface="Gotham-Book"/>
              </a:rPr>
              <a:t>report,</a:t>
            </a:r>
            <a:r>
              <a:rPr sz="2100" dirty="0">
                <a:solidFill>
                  <a:srgbClr val="231F20"/>
                </a:solidFill>
                <a:latin typeface="Gotham-Book"/>
                <a:cs typeface="Gotham-Book"/>
              </a:rPr>
              <a:t> </a:t>
            </a:r>
            <a:r>
              <a:rPr sz="2100" spc="-10" dirty="0">
                <a:solidFill>
                  <a:srgbClr val="231F20"/>
                </a:solidFill>
                <a:latin typeface="Gotham-Book"/>
                <a:cs typeface="Gotham-Book"/>
              </a:rPr>
              <a:t>practice</a:t>
            </a:r>
            <a:r>
              <a:rPr sz="2100" dirty="0">
                <a:solidFill>
                  <a:srgbClr val="231F20"/>
                </a:solidFill>
                <a:latin typeface="Gotham-Book"/>
                <a:cs typeface="Gotham-Book"/>
              </a:rPr>
              <a:t> </a:t>
            </a:r>
            <a:r>
              <a:rPr sz="2100" spc="-5" dirty="0">
                <a:solidFill>
                  <a:srgbClr val="231F20"/>
                </a:solidFill>
                <a:latin typeface="Gotham-Book"/>
                <a:cs typeface="Gotham-Book"/>
              </a:rPr>
              <a:t>guide,</a:t>
            </a:r>
            <a:r>
              <a:rPr sz="2100" dirty="0">
                <a:solidFill>
                  <a:srgbClr val="231F20"/>
                </a:solidFill>
                <a:latin typeface="Gotham-Book"/>
                <a:cs typeface="Gotham-Book"/>
              </a:rPr>
              <a:t> or individual</a:t>
            </a:r>
            <a:r>
              <a:rPr sz="2100" spc="-5" dirty="0">
                <a:solidFill>
                  <a:srgbClr val="231F20"/>
                </a:solidFill>
                <a:latin typeface="Gotham-Book"/>
                <a:cs typeface="Gotham-Book"/>
              </a:rPr>
              <a:t> study that</a:t>
            </a:r>
            <a:r>
              <a:rPr sz="2100" dirty="0">
                <a:solidFill>
                  <a:srgbClr val="231F20"/>
                </a:solidFill>
                <a:latin typeface="Gotham-Book"/>
                <a:cs typeface="Gotham-Book"/>
              </a:rPr>
              <a:t> has</a:t>
            </a:r>
            <a:r>
              <a:rPr sz="2100" spc="-5" dirty="0">
                <a:solidFill>
                  <a:srgbClr val="231F20"/>
                </a:solidFill>
                <a:latin typeface="Gotham-Book"/>
                <a:cs typeface="Gotham-Book"/>
              </a:rPr>
              <a:t> </a:t>
            </a:r>
            <a:r>
              <a:rPr sz="2100" spc="-10" dirty="0">
                <a:solidFill>
                  <a:srgbClr val="231F20"/>
                </a:solidFill>
                <a:latin typeface="Gotham-Book"/>
                <a:cs typeface="Gotham-Book"/>
              </a:rPr>
              <a:t>already</a:t>
            </a:r>
            <a:r>
              <a:rPr sz="2100" spc="-5" dirty="0">
                <a:solidFill>
                  <a:srgbClr val="231F20"/>
                </a:solidFill>
                <a:latin typeface="Gotham-Book"/>
                <a:cs typeface="Gotham-Book"/>
              </a:rPr>
              <a:t> </a:t>
            </a:r>
            <a:r>
              <a:rPr sz="2100" dirty="0">
                <a:solidFill>
                  <a:srgbClr val="231F20"/>
                </a:solidFill>
                <a:latin typeface="Gotham-Book"/>
                <a:cs typeface="Gotham-Book"/>
              </a:rPr>
              <a:t>been </a:t>
            </a:r>
            <a:r>
              <a:rPr sz="2100" spc="-20" dirty="0">
                <a:solidFill>
                  <a:srgbClr val="231F20"/>
                </a:solidFill>
                <a:latin typeface="Gotham-Book"/>
                <a:cs typeface="Gotham-Book"/>
              </a:rPr>
              <a:t>reviewed.</a:t>
            </a:r>
            <a:endParaRPr sz="2100" dirty="0">
              <a:latin typeface="Gotham-Book"/>
              <a:cs typeface="Gotham-Book"/>
            </a:endParaRPr>
          </a:p>
          <a:p>
            <a:pPr>
              <a:lnSpc>
                <a:spcPct val="100000"/>
              </a:lnSpc>
              <a:spcBef>
                <a:spcPts val="40"/>
              </a:spcBef>
            </a:pPr>
            <a:endParaRPr sz="2100" dirty="0">
              <a:latin typeface="Gotham-Book"/>
              <a:cs typeface="Gotham-Book"/>
            </a:endParaRPr>
          </a:p>
          <a:p>
            <a:pPr marL="927100" marR="638175">
              <a:lnSpc>
                <a:spcPct val="101899"/>
              </a:lnSpc>
            </a:pPr>
            <a:r>
              <a:rPr sz="2100" dirty="0">
                <a:solidFill>
                  <a:srgbClr val="25408F"/>
                </a:solidFill>
                <a:latin typeface="Gotham-Book"/>
                <a:cs typeface="Gotham-Book"/>
                <a:hlinkClick r:id="rId5"/>
              </a:rPr>
              <a:t>ERIC</a:t>
            </a:r>
            <a:r>
              <a:rPr sz="2100" spc="-5" dirty="0">
                <a:solidFill>
                  <a:srgbClr val="25408F"/>
                </a:solidFill>
                <a:latin typeface="Gotham-Book"/>
                <a:cs typeface="Gotham-Book"/>
                <a:hlinkClick r:id="rId5"/>
              </a:rPr>
              <a:t> </a:t>
            </a:r>
            <a:r>
              <a:rPr sz="2100" dirty="0">
                <a:solidFill>
                  <a:srgbClr val="231F20"/>
                </a:solidFill>
                <a:latin typeface="Gotham-Book"/>
                <a:cs typeface="Gotham-Book"/>
              </a:rPr>
              <a:t>-</a:t>
            </a:r>
            <a:r>
              <a:rPr sz="2100" spc="5" dirty="0">
                <a:solidFill>
                  <a:srgbClr val="231F20"/>
                </a:solidFill>
                <a:latin typeface="Gotham-Book"/>
                <a:cs typeface="Gotham-Book"/>
              </a:rPr>
              <a:t> </a:t>
            </a:r>
            <a:r>
              <a:rPr sz="2100" dirty="0">
                <a:solidFill>
                  <a:srgbClr val="231F20"/>
                </a:solidFill>
                <a:latin typeface="Gotham-Book"/>
                <a:cs typeface="Gotham-Book"/>
              </a:rPr>
              <a:t>a</a:t>
            </a:r>
            <a:r>
              <a:rPr sz="2100" spc="5" dirty="0">
                <a:solidFill>
                  <a:srgbClr val="231F20"/>
                </a:solidFill>
                <a:latin typeface="Gotham-Book"/>
                <a:cs typeface="Gotham-Book"/>
              </a:rPr>
              <a:t> </a:t>
            </a:r>
            <a:r>
              <a:rPr sz="2100" spc="-15" dirty="0">
                <a:solidFill>
                  <a:srgbClr val="231F20"/>
                </a:solidFill>
                <a:latin typeface="Gotham-Book"/>
                <a:cs typeface="Gotham-Book"/>
              </a:rPr>
              <a:t>comprehensive,</a:t>
            </a:r>
            <a:r>
              <a:rPr sz="2100" spc="5" dirty="0">
                <a:solidFill>
                  <a:srgbClr val="231F20"/>
                </a:solidFill>
                <a:latin typeface="Gotham-Book"/>
                <a:cs typeface="Gotham-Book"/>
              </a:rPr>
              <a:t> </a:t>
            </a:r>
            <a:r>
              <a:rPr sz="2100" spc="-10" dirty="0">
                <a:solidFill>
                  <a:srgbClr val="231F20"/>
                </a:solidFill>
                <a:latin typeface="Gotham-Book"/>
                <a:cs typeface="Gotham-Book"/>
              </a:rPr>
              <a:t>easy-to-use,</a:t>
            </a:r>
            <a:r>
              <a:rPr sz="2100" spc="5" dirty="0">
                <a:solidFill>
                  <a:srgbClr val="231F20"/>
                </a:solidFill>
                <a:latin typeface="Gotham-Book"/>
                <a:cs typeface="Gotham-Book"/>
              </a:rPr>
              <a:t> </a:t>
            </a:r>
            <a:r>
              <a:rPr sz="2100" spc="-10" dirty="0">
                <a:solidFill>
                  <a:srgbClr val="231F20"/>
                </a:solidFill>
                <a:latin typeface="Gotham-Book"/>
                <a:cs typeface="Gotham-Book"/>
              </a:rPr>
              <a:t>searchable, </a:t>
            </a:r>
            <a:r>
              <a:rPr sz="2100" spc="-525" dirty="0">
                <a:solidFill>
                  <a:srgbClr val="231F20"/>
                </a:solidFill>
                <a:latin typeface="Gotham-Book"/>
                <a:cs typeface="Gotham-Book"/>
              </a:rPr>
              <a:t> </a:t>
            </a:r>
            <a:r>
              <a:rPr sz="2100" spc="-5" dirty="0">
                <a:solidFill>
                  <a:srgbClr val="231F20"/>
                </a:solidFill>
                <a:latin typeface="Gotham-Book"/>
                <a:cs typeface="Gotham-Book"/>
              </a:rPr>
              <a:t>Internet-based</a:t>
            </a:r>
            <a:r>
              <a:rPr sz="2100" dirty="0">
                <a:solidFill>
                  <a:srgbClr val="231F20"/>
                </a:solidFill>
                <a:latin typeface="Gotham-Book"/>
                <a:cs typeface="Gotham-Book"/>
              </a:rPr>
              <a:t> </a:t>
            </a:r>
            <a:r>
              <a:rPr sz="2100" spc="-5" dirty="0">
                <a:solidFill>
                  <a:srgbClr val="231F20"/>
                </a:solidFill>
                <a:latin typeface="Gotham-Book"/>
                <a:cs typeface="Gotham-Book"/>
              </a:rPr>
              <a:t>database</a:t>
            </a:r>
            <a:r>
              <a:rPr sz="2100" dirty="0">
                <a:solidFill>
                  <a:srgbClr val="231F20"/>
                </a:solidFill>
                <a:latin typeface="Gotham-Book"/>
                <a:cs typeface="Gotham-Book"/>
              </a:rPr>
              <a:t> of </a:t>
            </a:r>
            <a:r>
              <a:rPr sz="2100" spc="-5" dirty="0">
                <a:solidFill>
                  <a:srgbClr val="231F20"/>
                </a:solidFill>
                <a:latin typeface="Gotham-Book"/>
                <a:cs typeface="Gotham-Book"/>
              </a:rPr>
              <a:t>education</a:t>
            </a:r>
            <a:r>
              <a:rPr sz="2100" dirty="0">
                <a:solidFill>
                  <a:srgbClr val="231F20"/>
                </a:solidFill>
                <a:latin typeface="Gotham-Book"/>
                <a:cs typeface="Gotham-Book"/>
              </a:rPr>
              <a:t> </a:t>
            </a:r>
            <a:r>
              <a:rPr sz="2100" spc="-10" dirty="0">
                <a:solidFill>
                  <a:srgbClr val="231F20"/>
                </a:solidFill>
                <a:latin typeface="Gotham-Book"/>
                <a:cs typeface="Gotham-Book"/>
              </a:rPr>
              <a:t>research </a:t>
            </a:r>
            <a:r>
              <a:rPr sz="2100" spc="-5" dirty="0">
                <a:solidFill>
                  <a:srgbClr val="231F20"/>
                </a:solidFill>
                <a:latin typeface="Gotham-Book"/>
                <a:cs typeface="Gotham-Book"/>
              </a:rPr>
              <a:t> </a:t>
            </a:r>
            <a:r>
              <a:rPr sz="2100" dirty="0">
                <a:solidFill>
                  <a:srgbClr val="231F20"/>
                </a:solidFill>
                <a:latin typeface="Gotham-Book"/>
                <a:cs typeface="Gotham-Book"/>
              </a:rPr>
              <a:t>and</a:t>
            </a:r>
            <a:r>
              <a:rPr sz="2100" spc="-5" dirty="0">
                <a:solidFill>
                  <a:srgbClr val="231F20"/>
                </a:solidFill>
                <a:latin typeface="Gotham-Book"/>
                <a:cs typeface="Gotham-Book"/>
              </a:rPr>
              <a:t> information.</a:t>
            </a:r>
            <a:endParaRPr sz="2100" dirty="0">
              <a:latin typeface="Gotham-Book"/>
              <a:cs typeface="Gotham-Book"/>
            </a:endParaRPr>
          </a:p>
          <a:p>
            <a:pPr>
              <a:lnSpc>
                <a:spcPct val="100000"/>
              </a:lnSpc>
              <a:spcBef>
                <a:spcPts val="40"/>
              </a:spcBef>
            </a:pPr>
            <a:endParaRPr sz="2100" dirty="0">
              <a:latin typeface="Gotham-Book"/>
              <a:cs typeface="Gotham-Book"/>
            </a:endParaRPr>
          </a:p>
          <a:p>
            <a:pPr marL="927100" marR="73025">
              <a:lnSpc>
                <a:spcPct val="101899"/>
              </a:lnSpc>
            </a:pPr>
            <a:r>
              <a:rPr sz="2100" spc="-5" dirty="0">
                <a:solidFill>
                  <a:srgbClr val="25408F"/>
                </a:solidFill>
                <a:latin typeface="Gotham-Book"/>
                <a:cs typeface="Gotham-Book"/>
                <a:hlinkClick r:id="rId6"/>
              </a:rPr>
              <a:t>National </a:t>
            </a:r>
            <a:r>
              <a:rPr sz="2100" spc="-10" dirty="0">
                <a:solidFill>
                  <a:srgbClr val="25408F"/>
                </a:solidFill>
                <a:latin typeface="Gotham-Book"/>
                <a:cs typeface="Gotham-Book"/>
                <a:hlinkClick r:id="rId6"/>
              </a:rPr>
              <a:t>Library</a:t>
            </a:r>
            <a:r>
              <a:rPr sz="2100" dirty="0">
                <a:solidFill>
                  <a:srgbClr val="25408F"/>
                </a:solidFill>
                <a:latin typeface="Gotham-Book"/>
                <a:cs typeface="Gotham-Book"/>
                <a:hlinkClick r:id="rId6"/>
              </a:rPr>
              <a:t> of</a:t>
            </a:r>
            <a:r>
              <a:rPr sz="2100" spc="-5" dirty="0">
                <a:solidFill>
                  <a:srgbClr val="25408F"/>
                </a:solidFill>
                <a:latin typeface="Gotham-Book"/>
                <a:cs typeface="Gotham-Book"/>
                <a:hlinkClick r:id="rId6"/>
              </a:rPr>
              <a:t> Education</a:t>
            </a:r>
            <a:r>
              <a:rPr sz="2100" spc="-5" dirty="0">
                <a:solidFill>
                  <a:srgbClr val="231F20"/>
                </a:solidFill>
                <a:latin typeface="Gotham-Book"/>
                <a:cs typeface="Gotham-Book"/>
              </a:rPr>
              <a:t>-</a:t>
            </a:r>
            <a:r>
              <a:rPr sz="2100" dirty="0">
                <a:solidFill>
                  <a:srgbClr val="231F20"/>
                </a:solidFill>
                <a:latin typeface="Gotham-Book"/>
                <a:cs typeface="Gotham-Book"/>
              </a:rPr>
              <a:t> </a:t>
            </a:r>
            <a:r>
              <a:rPr sz="2100" spc="-10" dirty="0">
                <a:solidFill>
                  <a:srgbClr val="231F20"/>
                </a:solidFill>
                <a:latin typeface="Gotham-Book"/>
                <a:cs typeface="Gotham-Book"/>
              </a:rPr>
              <a:t>serves</a:t>
            </a:r>
            <a:r>
              <a:rPr sz="2100" dirty="0">
                <a:solidFill>
                  <a:srgbClr val="231F20"/>
                </a:solidFill>
                <a:latin typeface="Gotham-Book"/>
                <a:cs typeface="Gotham-Book"/>
              </a:rPr>
              <a:t> as</a:t>
            </a:r>
            <a:r>
              <a:rPr sz="2100" spc="-5" dirty="0">
                <a:solidFill>
                  <a:srgbClr val="231F20"/>
                </a:solidFill>
                <a:latin typeface="Gotham-Book"/>
                <a:cs typeface="Gotham-Book"/>
              </a:rPr>
              <a:t> </a:t>
            </a:r>
            <a:r>
              <a:rPr sz="2100" dirty="0">
                <a:solidFill>
                  <a:srgbClr val="231F20"/>
                </a:solidFill>
                <a:latin typeface="Gotham-Book"/>
                <a:cs typeface="Gotham-Book"/>
              </a:rPr>
              <a:t>the </a:t>
            </a:r>
            <a:r>
              <a:rPr sz="2100" spc="-10" dirty="0">
                <a:solidFill>
                  <a:srgbClr val="231F20"/>
                </a:solidFill>
                <a:latin typeface="Gotham-Book"/>
                <a:cs typeface="Gotham-Book"/>
              </a:rPr>
              <a:t>federal </a:t>
            </a:r>
            <a:r>
              <a:rPr sz="2100" spc="-5" dirty="0">
                <a:solidFill>
                  <a:srgbClr val="231F20"/>
                </a:solidFill>
                <a:latin typeface="Gotham-Book"/>
                <a:cs typeface="Gotham-Book"/>
              </a:rPr>
              <a:t> </a:t>
            </a:r>
            <a:r>
              <a:rPr sz="2100" spc="-15" dirty="0">
                <a:solidFill>
                  <a:srgbClr val="231F20"/>
                </a:solidFill>
                <a:latin typeface="Gotham-Book"/>
                <a:cs typeface="Gotham-Book"/>
              </a:rPr>
              <a:t>government’s</a:t>
            </a:r>
            <a:r>
              <a:rPr sz="2100" spc="-5" dirty="0">
                <a:solidFill>
                  <a:srgbClr val="231F20"/>
                </a:solidFill>
                <a:latin typeface="Gotham-Book"/>
                <a:cs typeface="Gotham-Book"/>
              </a:rPr>
              <a:t> </a:t>
            </a:r>
            <a:r>
              <a:rPr sz="2100" dirty="0">
                <a:solidFill>
                  <a:srgbClr val="231F20"/>
                </a:solidFill>
                <a:latin typeface="Gotham-Book"/>
                <a:cs typeface="Gotham-Book"/>
              </a:rPr>
              <a:t>primary </a:t>
            </a:r>
            <a:r>
              <a:rPr sz="2100" spc="-5" dirty="0">
                <a:solidFill>
                  <a:srgbClr val="231F20"/>
                </a:solidFill>
                <a:latin typeface="Gotham-Book"/>
                <a:cs typeface="Gotham-Book"/>
              </a:rPr>
              <a:t>education</a:t>
            </a:r>
            <a:r>
              <a:rPr sz="2100" dirty="0">
                <a:solidFill>
                  <a:srgbClr val="231F20"/>
                </a:solidFill>
                <a:latin typeface="Gotham-Book"/>
                <a:cs typeface="Gotham-Book"/>
              </a:rPr>
              <a:t> </a:t>
            </a:r>
            <a:r>
              <a:rPr sz="2100" spc="-5" dirty="0">
                <a:solidFill>
                  <a:srgbClr val="231F20"/>
                </a:solidFill>
                <a:latin typeface="Gotham-Book"/>
                <a:cs typeface="Gotham-Book"/>
              </a:rPr>
              <a:t>information</a:t>
            </a:r>
            <a:r>
              <a:rPr sz="2100" dirty="0">
                <a:solidFill>
                  <a:srgbClr val="231F20"/>
                </a:solidFill>
                <a:latin typeface="Gotham-Book"/>
                <a:cs typeface="Gotham-Book"/>
              </a:rPr>
              <a:t> </a:t>
            </a:r>
            <a:r>
              <a:rPr sz="2100" spc="-15" dirty="0">
                <a:solidFill>
                  <a:srgbClr val="231F20"/>
                </a:solidFill>
                <a:latin typeface="Gotham-Book"/>
                <a:cs typeface="Gotham-Book"/>
              </a:rPr>
              <a:t>resource </a:t>
            </a:r>
            <a:r>
              <a:rPr sz="2100" spc="-525" dirty="0">
                <a:solidFill>
                  <a:srgbClr val="231F20"/>
                </a:solidFill>
                <a:latin typeface="Gotham-Book"/>
                <a:cs typeface="Gotham-Book"/>
              </a:rPr>
              <a:t> </a:t>
            </a:r>
            <a:r>
              <a:rPr sz="2100" spc="-15" dirty="0">
                <a:solidFill>
                  <a:srgbClr val="231F20"/>
                </a:solidFill>
                <a:latin typeface="Gotham-Book"/>
                <a:cs typeface="Gotham-Book"/>
              </a:rPr>
              <a:t>to</a:t>
            </a:r>
            <a:r>
              <a:rPr sz="2100" spc="-5" dirty="0">
                <a:solidFill>
                  <a:srgbClr val="231F20"/>
                </a:solidFill>
                <a:latin typeface="Gotham-Book"/>
                <a:cs typeface="Gotham-Book"/>
              </a:rPr>
              <a:t> </a:t>
            </a:r>
            <a:r>
              <a:rPr sz="2100" dirty="0">
                <a:solidFill>
                  <a:srgbClr val="231F20"/>
                </a:solidFill>
                <a:latin typeface="Gotham-Book"/>
                <a:cs typeface="Gotham-Book"/>
              </a:rPr>
              <a:t>the public,</a:t>
            </a:r>
            <a:r>
              <a:rPr sz="2100" spc="-5" dirty="0">
                <a:solidFill>
                  <a:srgbClr val="231F20"/>
                </a:solidFill>
                <a:latin typeface="Gotham-Book"/>
                <a:cs typeface="Gotham-Book"/>
              </a:rPr>
              <a:t> education</a:t>
            </a:r>
            <a:r>
              <a:rPr sz="2100" dirty="0">
                <a:solidFill>
                  <a:srgbClr val="231F20"/>
                </a:solidFill>
                <a:latin typeface="Gotham-Book"/>
                <a:cs typeface="Gotham-Book"/>
              </a:rPr>
              <a:t> </a:t>
            </a:r>
            <a:r>
              <a:rPr sz="2100" spc="-20" dirty="0">
                <a:solidFill>
                  <a:srgbClr val="231F20"/>
                </a:solidFill>
                <a:latin typeface="Gotham-Book"/>
                <a:cs typeface="Gotham-Book"/>
              </a:rPr>
              <a:t>community,</a:t>
            </a:r>
            <a:r>
              <a:rPr sz="2100" dirty="0">
                <a:solidFill>
                  <a:srgbClr val="231F20"/>
                </a:solidFill>
                <a:latin typeface="Gotham-Book"/>
                <a:cs typeface="Gotham-Book"/>
              </a:rPr>
              <a:t> and</a:t>
            </a:r>
            <a:r>
              <a:rPr lang="en-US" sz="2100" dirty="0">
                <a:solidFill>
                  <a:srgbClr val="231F20"/>
                </a:solidFill>
                <a:latin typeface="Gotham-Book"/>
                <a:cs typeface="Gotham-Book"/>
              </a:rPr>
              <a:t> </a:t>
            </a:r>
            <a:r>
              <a:rPr sz="2100" dirty="0">
                <a:solidFill>
                  <a:srgbClr val="231F20"/>
                </a:solidFill>
                <a:latin typeface="Gotham-Book"/>
                <a:cs typeface="Gotham-Book"/>
              </a:rPr>
              <a:t>other</a:t>
            </a:r>
            <a:r>
              <a:rPr sz="2100" spc="-20" dirty="0">
                <a:solidFill>
                  <a:srgbClr val="231F20"/>
                </a:solidFill>
                <a:latin typeface="Gotham-Book"/>
                <a:cs typeface="Gotham-Book"/>
              </a:rPr>
              <a:t> </a:t>
            </a:r>
            <a:r>
              <a:rPr sz="2100" spc="-15" dirty="0">
                <a:solidFill>
                  <a:srgbClr val="231F20"/>
                </a:solidFill>
                <a:latin typeface="Gotham-Book"/>
                <a:cs typeface="Gotham-Book"/>
              </a:rPr>
              <a:t>government</a:t>
            </a:r>
            <a:r>
              <a:rPr sz="2100" spc="-20" dirty="0">
                <a:solidFill>
                  <a:srgbClr val="231F20"/>
                </a:solidFill>
                <a:latin typeface="Gotham-Book"/>
                <a:cs typeface="Gotham-Book"/>
              </a:rPr>
              <a:t> </a:t>
            </a:r>
            <a:r>
              <a:rPr sz="2100" dirty="0">
                <a:solidFill>
                  <a:srgbClr val="231F20"/>
                </a:solidFill>
                <a:latin typeface="Gotham-Book"/>
                <a:cs typeface="Gotham-Book"/>
              </a:rPr>
              <a:t>agencies.</a:t>
            </a:r>
            <a:endParaRPr sz="2100" dirty="0">
              <a:latin typeface="Gotham-Book"/>
              <a:cs typeface="Gotham-Book"/>
            </a:endParaRPr>
          </a:p>
          <a:p>
            <a:pPr>
              <a:lnSpc>
                <a:spcPct val="100000"/>
              </a:lnSpc>
              <a:spcBef>
                <a:spcPts val="35"/>
              </a:spcBef>
            </a:pPr>
            <a:endParaRPr sz="2100" dirty="0">
              <a:latin typeface="Gotham-Book"/>
              <a:cs typeface="Gotham-Book"/>
            </a:endParaRPr>
          </a:p>
          <a:p>
            <a:pPr marL="469900" marR="5080" indent="-457200">
              <a:lnSpc>
                <a:spcPct val="101899"/>
              </a:lnSpc>
              <a:spcBef>
                <a:spcPts val="5"/>
              </a:spcBef>
              <a:buChar char="•"/>
              <a:tabLst>
                <a:tab pos="469265" algn="l"/>
                <a:tab pos="469900" algn="l"/>
              </a:tabLst>
            </a:pPr>
            <a:r>
              <a:rPr sz="2100" spc="-10" dirty="0">
                <a:solidFill>
                  <a:srgbClr val="231F20"/>
                </a:solidFill>
                <a:latin typeface="Gotham-Book"/>
                <a:cs typeface="Gotham-Book"/>
              </a:rPr>
              <a:t>The</a:t>
            </a:r>
            <a:r>
              <a:rPr sz="2100" spc="-5" dirty="0">
                <a:solidFill>
                  <a:srgbClr val="231F20"/>
                </a:solidFill>
                <a:latin typeface="Gotham-Book"/>
                <a:cs typeface="Gotham-Book"/>
              </a:rPr>
              <a:t> </a:t>
            </a:r>
            <a:r>
              <a:rPr sz="2100" dirty="0">
                <a:solidFill>
                  <a:srgbClr val="231F20"/>
                </a:solidFill>
                <a:latin typeface="Gotham-Book"/>
                <a:cs typeface="Gotham-Book"/>
              </a:rPr>
              <a:t>Department</a:t>
            </a:r>
            <a:r>
              <a:rPr sz="2100" spc="-5" dirty="0">
                <a:solidFill>
                  <a:srgbClr val="231F20"/>
                </a:solidFill>
                <a:latin typeface="Gotham-Book"/>
                <a:cs typeface="Gotham-Book"/>
              </a:rPr>
              <a:t> </a:t>
            </a:r>
            <a:r>
              <a:rPr sz="2100" dirty="0">
                <a:solidFill>
                  <a:srgbClr val="231F20"/>
                </a:solidFill>
                <a:latin typeface="Gotham-Book"/>
                <a:cs typeface="Gotham-Book"/>
              </a:rPr>
              <a:t>uses</a:t>
            </a:r>
            <a:r>
              <a:rPr sz="2100" spc="-10" dirty="0">
                <a:solidFill>
                  <a:srgbClr val="231F20"/>
                </a:solidFill>
                <a:latin typeface="Gotham-Book"/>
                <a:cs typeface="Gotham-Book"/>
              </a:rPr>
              <a:t> </a:t>
            </a:r>
            <a:r>
              <a:rPr sz="2100" spc="-5" dirty="0">
                <a:solidFill>
                  <a:srgbClr val="25408F"/>
                </a:solidFill>
                <a:latin typeface="Gotham-Book"/>
                <a:cs typeface="Gotham-Book"/>
                <a:hlinkClick r:id="rId7"/>
              </a:rPr>
              <a:t>Study </a:t>
            </a:r>
            <a:r>
              <a:rPr sz="2100" spc="-20" dirty="0">
                <a:solidFill>
                  <a:srgbClr val="25408F"/>
                </a:solidFill>
                <a:latin typeface="Gotham-Book"/>
                <a:cs typeface="Gotham-Book"/>
                <a:hlinkClick r:id="rId7"/>
              </a:rPr>
              <a:t>Review</a:t>
            </a:r>
            <a:r>
              <a:rPr sz="2100" spc="-5" dirty="0">
                <a:solidFill>
                  <a:srgbClr val="25408F"/>
                </a:solidFill>
                <a:latin typeface="Gotham-Book"/>
                <a:cs typeface="Gotham-Book"/>
                <a:hlinkClick r:id="rId7"/>
              </a:rPr>
              <a:t> </a:t>
            </a:r>
            <a:r>
              <a:rPr sz="2100" spc="-15" dirty="0">
                <a:solidFill>
                  <a:srgbClr val="25408F"/>
                </a:solidFill>
                <a:latin typeface="Gotham-Book"/>
                <a:cs typeface="Gotham-Book"/>
                <a:hlinkClick r:id="rId7"/>
              </a:rPr>
              <a:t>Protocol</a:t>
            </a:r>
            <a:r>
              <a:rPr sz="2100" spc="-5" dirty="0">
                <a:solidFill>
                  <a:srgbClr val="25408F"/>
                </a:solidFill>
                <a:latin typeface="Gotham-Book"/>
                <a:cs typeface="Gotham-Book"/>
                <a:hlinkClick r:id="rId7"/>
              </a:rPr>
              <a:t> </a:t>
            </a:r>
            <a:r>
              <a:rPr sz="2100" spc="-20" dirty="0">
                <a:solidFill>
                  <a:srgbClr val="25408F"/>
                </a:solidFill>
                <a:latin typeface="Gotham-Book"/>
                <a:cs typeface="Gotham-Book"/>
                <a:hlinkClick r:id="rId7"/>
              </a:rPr>
              <a:t>Version</a:t>
            </a:r>
            <a:r>
              <a:rPr sz="2100" spc="-5" dirty="0">
                <a:solidFill>
                  <a:srgbClr val="25408F"/>
                </a:solidFill>
                <a:latin typeface="Gotham-Book"/>
                <a:cs typeface="Gotham-Book"/>
                <a:hlinkClick r:id="rId7"/>
              </a:rPr>
              <a:t> </a:t>
            </a:r>
            <a:r>
              <a:rPr sz="2100" spc="-35" dirty="0">
                <a:solidFill>
                  <a:srgbClr val="25408F"/>
                </a:solidFill>
                <a:latin typeface="Gotham-Book"/>
                <a:cs typeface="Gotham-Book"/>
                <a:hlinkClick r:id="rId7"/>
              </a:rPr>
              <a:t>4.1</a:t>
            </a:r>
            <a:r>
              <a:rPr sz="2100" dirty="0">
                <a:solidFill>
                  <a:srgbClr val="25408F"/>
                </a:solidFill>
                <a:latin typeface="Gotham-Book"/>
                <a:cs typeface="Gotham-Book"/>
              </a:rPr>
              <a:t> </a:t>
            </a:r>
            <a:r>
              <a:rPr sz="2100" spc="-30" dirty="0">
                <a:solidFill>
                  <a:srgbClr val="231F20"/>
                </a:solidFill>
                <a:latin typeface="Gotham-Book"/>
                <a:cs typeface="Gotham-Book"/>
              </a:rPr>
              <a:t>to </a:t>
            </a:r>
            <a:r>
              <a:rPr sz="2100" spc="-525" dirty="0">
                <a:solidFill>
                  <a:srgbClr val="231F20"/>
                </a:solidFill>
                <a:latin typeface="Gotham-Book"/>
                <a:cs typeface="Gotham-Book"/>
              </a:rPr>
              <a:t> </a:t>
            </a:r>
            <a:r>
              <a:rPr sz="2100" spc="-5" dirty="0">
                <a:solidFill>
                  <a:srgbClr val="231F20"/>
                </a:solidFill>
                <a:latin typeface="Gotham-Book"/>
                <a:cs typeface="Gotham-Book"/>
              </a:rPr>
              <a:t>conduct </a:t>
            </a:r>
            <a:r>
              <a:rPr sz="2100" spc="-20" dirty="0">
                <a:solidFill>
                  <a:srgbClr val="231F20"/>
                </a:solidFill>
                <a:latin typeface="Gotham-Book"/>
                <a:cs typeface="Gotham-Book"/>
              </a:rPr>
              <a:t>new</a:t>
            </a:r>
            <a:r>
              <a:rPr sz="2100" dirty="0">
                <a:solidFill>
                  <a:srgbClr val="231F20"/>
                </a:solidFill>
                <a:latin typeface="Gotham-Book"/>
                <a:cs typeface="Gotham-Book"/>
              </a:rPr>
              <a:t> </a:t>
            </a:r>
            <a:r>
              <a:rPr sz="2100" spc="-10" dirty="0">
                <a:solidFill>
                  <a:srgbClr val="231F20"/>
                </a:solidFill>
                <a:latin typeface="Gotham-Book"/>
                <a:cs typeface="Gotham-Book"/>
              </a:rPr>
              <a:t>evidence</a:t>
            </a:r>
            <a:r>
              <a:rPr sz="2100" dirty="0">
                <a:solidFill>
                  <a:srgbClr val="231F20"/>
                </a:solidFill>
                <a:latin typeface="Gotham-Book"/>
                <a:cs typeface="Gotham-Book"/>
              </a:rPr>
              <a:t> </a:t>
            </a:r>
            <a:r>
              <a:rPr sz="2100" spc="-20" dirty="0">
                <a:solidFill>
                  <a:srgbClr val="231F20"/>
                </a:solidFill>
                <a:latin typeface="Gotham-Book"/>
                <a:cs typeface="Gotham-Book"/>
              </a:rPr>
              <a:t>reviews.</a:t>
            </a:r>
            <a:endParaRPr sz="2100" dirty="0">
              <a:latin typeface="Gotham-Book"/>
              <a:cs typeface="Gotham-Book"/>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57200" y="228600"/>
            <a:ext cx="9144000" cy="7062605"/>
          </a:xfrm>
          <a:prstGeom prst="rect">
            <a:avLst/>
          </a:prstGeom>
        </p:spPr>
      </p:pic>
      <p:sp>
        <p:nvSpPr>
          <p:cNvPr id="3" name="object 3"/>
          <p:cNvSpPr txBox="1">
            <a:spLocks noGrp="1"/>
          </p:cNvSpPr>
          <p:nvPr>
            <p:ph type="title"/>
          </p:nvPr>
        </p:nvSpPr>
        <p:spPr>
          <a:xfrm>
            <a:off x="5445125" y="837686"/>
            <a:ext cx="2910840" cy="1656864"/>
          </a:xfrm>
          <a:prstGeom prst="rect">
            <a:avLst/>
          </a:prstGeom>
        </p:spPr>
        <p:txBody>
          <a:bodyPr vert="horz" wrap="square" lIns="0" tIns="40640" rIns="0" bIns="0" rtlCol="0">
            <a:spAutoFit/>
          </a:bodyPr>
          <a:lstStyle/>
          <a:p>
            <a:pPr marL="12700" marR="5080">
              <a:lnSpc>
                <a:spcPts val="4200"/>
              </a:lnSpc>
              <a:spcBef>
                <a:spcPts val="320"/>
              </a:spcBef>
              <a:tabLst>
                <a:tab pos="939800" algn="l"/>
                <a:tab pos="1246505" algn="l"/>
                <a:tab pos="1540510" algn="l"/>
                <a:tab pos="1905635" algn="l"/>
                <a:tab pos="2341880" algn="l"/>
              </a:tabLst>
            </a:pPr>
            <a:r>
              <a:rPr sz="3600" spc="-15" dirty="0">
                <a:solidFill>
                  <a:srgbClr val="231F20"/>
                </a:solidFill>
                <a:latin typeface="Gotham-Bold"/>
                <a:cs typeface="Gotham-Bold"/>
              </a:rPr>
              <a:t>Who	</a:t>
            </a:r>
            <a:r>
              <a:rPr sz="3600" dirty="0">
                <a:solidFill>
                  <a:srgbClr val="231F20"/>
                </a:solidFill>
                <a:latin typeface="Gotham-Bold"/>
                <a:cs typeface="Gotham-Bold"/>
              </a:rPr>
              <a:t>is</a:t>
            </a:r>
            <a:r>
              <a:rPr lang="en-US" sz="3600" dirty="0">
                <a:solidFill>
                  <a:srgbClr val="231F20"/>
                </a:solidFill>
                <a:latin typeface="Gotham-Bold"/>
                <a:cs typeface="Gotham-Bold"/>
              </a:rPr>
              <a:t> </a:t>
            </a:r>
            <a:r>
              <a:rPr sz="3600" dirty="0">
                <a:solidFill>
                  <a:srgbClr val="231F20"/>
                </a:solidFill>
                <a:latin typeface="Gotham-Bold"/>
                <a:cs typeface="Gotham-Bold"/>
              </a:rPr>
              <a:t>Eligible</a:t>
            </a:r>
            <a:r>
              <a:rPr lang="en-US" sz="3600" dirty="0">
                <a:solidFill>
                  <a:srgbClr val="231F20"/>
                </a:solidFill>
                <a:latin typeface="Gotham-Bold"/>
                <a:cs typeface="Gotham-Bold"/>
              </a:rPr>
              <a:t> </a:t>
            </a:r>
            <a:r>
              <a:rPr sz="3600" spc="-30" dirty="0">
                <a:solidFill>
                  <a:srgbClr val="231F20"/>
                </a:solidFill>
                <a:latin typeface="Gotham-Bold"/>
                <a:cs typeface="Gotham-Bold"/>
              </a:rPr>
              <a:t>to </a:t>
            </a:r>
            <a:r>
              <a:rPr sz="3600" dirty="0">
                <a:solidFill>
                  <a:srgbClr val="231F20"/>
                </a:solidFill>
                <a:latin typeface="Gotham-Bold"/>
                <a:cs typeface="Gotham-Bold"/>
              </a:rPr>
              <a:t>Apply</a:t>
            </a:r>
            <a:r>
              <a:rPr lang="en-US" sz="3600" dirty="0">
                <a:solidFill>
                  <a:srgbClr val="231F20"/>
                </a:solidFill>
                <a:latin typeface="Gotham-Bold"/>
                <a:cs typeface="Gotham-Bold"/>
              </a:rPr>
              <a:t> </a:t>
            </a:r>
            <a:r>
              <a:rPr sz="3600" spc="-40" dirty="0">
                <a:solidFill>
                  <a:srgbClr val="231F20"/>
                </a:solidFill>
                <a:latin typeface="Gotham-Bold"/>
                <a:cs typeface="Gotham-Bold"/>
              </a:rPr>
              <a:t>f</a:t>
            </a:r>
            <a:r>
              <a:rPr sz="3600" dirty="0">
                <a:solidFill>
                  <a:srgbClr val="231F20"/>
                </a:solidFill>
                <a:latin typeface="Gotham-Bold"/>
                <a:cs typeface="Gotham-Bold"/>
              </a:rPr>
              <a:t>or</a:t>
            </a:r>
            <a:r>
              <a:rPr lang="en-US" sz="3600" dirty="0">
                <a:solidFill>
                  <a:srgbClr val="231F20"/>
                </a:solidFill>
                <a:latin typeface="Gotham-Bold"/>
                <a:cs typeface="Gotham-Bold"/>
              </a:rPr>
              <a:t> </a:t>
            </a:r>
            <a:r>
              <a:rPr sz="3600" dirty="0">
                <a:solidFill>
                  <a:srgbClr val="231F20"/>
                </a:solidFill>
                <a:latin typeface="Gotham-Bold"/>
                <a:cs typeface="Gotham-Bold"/>
              </a:rPr>
              <a:t>an  EIR</a:t>
            </a:r>
            <a:r>
              <a:rPr lang="en-US" sz="3600" dirty="0">
                <a:solidFill>
                  <a:srgbClr val="231F20"/>
                </a:solidFill>
                <a:latin typeface="Gotham-Bold"/>
                <a:cs typeface="Gotham-Bold"/>
              </a:rPr>
              <a:t> </a:t>
            </a:r>
            <a:r>
              <a:rPr sz="3600" spc="-15" dirty="0">
                <a:solidFill>
                  <a:srgbClr val="231F20"/>
                </a:solidFill>
                <a:latin typeface="Gotham-Bold"/>
                <a:cs typeface="Gotham-Bold"/>
              </a:rPr>
              <a:t>Grant?</a:t>
            </a:r>
            <a:endParaRPr sz="3600" dirty="0">
              <a:latin typeface="Gotham-Bold"/>
              <a:cs typeface="Gotham-Bo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77188" y="838200"/>
            <a:ext cx="5156200" cy="452120"/>
          </a:xfrm>
          <a:prstGeom prst="rect">
            <a:avLst/>
          </a:prstGeom>
        </p:spPr>
        <p:txBody>
          <a:bodyPr vert="horz" wrap="square" lIns="0" tIns="12700" rIns="0" bIns="0" rtlCol="0">
            <a:spAutoFit/>
          </a:bodyPr>
          <a:lstStyle/>
          <a:p>
            <a:pPr marL="12700">
              <a:lnSpc>
                <a:spcPct val="100000"/>
              </a:lnSpc>
              <a:spcBef>
                <a:spcPts val="100"/>
              </a:spcBef>
            </a:pPr>
            <a:r>
              <a:rPr b="1" dirty="0"/>
              <a:t>ELIGIBLE</a:t>
            </a:r>
            <a:r>
              <a:rPr b="1" spc="-45" dirty="0"/>
              <a:t> </a:t>
            </a:r>
            <a:r>
              <a:rPr b="1" spc="-5" dirty="0"/>
              <a:t>APPLICANTS</a:t>
            </a:r>
            <a:r>
              <a:rPr b="1" spc="-45" dirty="0"/>
              <a:t> </a:t>
            </a:r>
            <a:r>
              <a:rPr b="1" dirty="0"/>
              <a:t>ARE:</a:t>
            </a:r>
          </a:p>
        </p:txBody>
      </p:sp>
      <p:sp>
        <p:nvSpPr>
          <p:cNvPr id="3" name="object 3"/>
          <p:cNvSpPr txBox="1"/>
          <p:nvPr/>
        </p:nvSpPr>
        <p:spPr>
          <a:xfrm>
            <a:off x="1372365" y="1290320"/>
            <a:ext cx="6184900" cy="2616200"/>
          </a:xfrm>
          <a:prstGeom prst="rect">
            <a:avLst/>
          </a:prstGeom>
        </p:spPr>
        <p:txBody>
          <a:bodyPr vert="horz" wrap="square" lIns="0" tIns="180340" rIns="0" bIns="0" rtlCol="0">
            <a:spAutoFit/>
          </a:bodyPr>
          <a:lstStyle/>
          <a:p>
            <a:pPr marL="469900" indent="-457200">
              <a:lnSpc>
                <a:spcPct val="100000"/>
              </a:lnSpc>
              <a:spcBef>
                <a:spcPts val="1420"/>
              </a:spcBef>
              <a:buChar char="•"/>
              <a:tabLst>
                <a:tab pos="469265" algn="l"/>
                <a:tab pos="469900" algn="l"/>
              </a:tabLst>
            </a:pPr>
            <a:r>
              <a:rPr sz="2400" dirty="0">
                <a:solidFill>
                  <a:srgbClr val="231F20"/>
                </a:solidFill>
                <a:latin typeface="Gotham-Book"/>
                <a:cs typeface="Gotham-Book"/>
              </a:rPr>
              <a:t>A</a:t>
            </a:r>
            <a:r>
              <a:rPr sz="2400" spc="-10" dirty="0">
                <a:solidFill>
                  <a:srgbClr val="231F20"/>
                </a:solidFill>
                <a:latin typeface="Gotham-Book"/>
                <a:cs typeface="Gotham-Book"/>
              </a:rPr>
              <a:t> </a:t>
            </a:r>
            <a:r>
              <a:rPr sz="2400" dirty="0">
                <a:solidFill>
                  <a:srgbClr val="231F20"/>
                </a:solidFill>
                <a:latin typeface="Gotham-Book"/>
                <a:cs typeface="Gotham-Book"/>
              </a:rPr>
              <a:t>local</a:t>
            </a:r>
            <a:r>
              <a:rPr sz="2400" spc="-10" dirty="0">
                <a:solidFill>
                  <a:srgbClr val="231F20"/>
                </a:solidFill>
                <a:latin typeface="Gotham-Book"/>
                <a:cs typeface="Gotham-Book"/>
              </a:rPr>
              <a:t> </a:t>
            </a:r>
            <a:r>
              <a:rPr sz="2400" spc="-5" dirty="0">
                <a:solidFill>
                  <a:srgbClr val="231F20"/>
                </a:solidFill>
                <a:latin typeface="Gotham-Book"/>
                <a:cs typeface="Gotham-Book"/>
              </a:rPr>
              <a:t>educational</a:t>
            </a:r>
            <a:r>
              <a:rPr sz="2400" spc="-10" dirty="0">
                <a:solidFill>
                  <a:srgbClr val="231F20"/>
                </a:solidFill>
                <a:latin typeface="Gotham-Book"/>
                <a:cs typeface="Gotham-Book"/>
              </a:rPr>
              <a:t> </a:t>
            </a:r>
            <a:r>
              <a:rPr sz="2400" spc="-5" dirty="0">
                <a:solidFill>
                  <a:srgbClr val="231F20"/>
                </a:solidFill>
                <a:latin typeface="Gotham-Book"/>
                <a:cs typeface="Gotham-Book"/>
              </a:rPr>
              <a:t>agency</a:t>
            </a:r>
            <a:r>
              <a:rPr sz="2400" spc="-10" dirty="0">
                <a:solidFill>
                  <a:srgbClr val="231F20"/>
                </a:solidFill>
                <a:latin typeface="Gotham-Book"/>
                <a:cs typeface="Gotham-Book"/>
              </a:rPr>
              <a:t> </a:t>
            </a:r>
            <a:r>
              <a:rPr sz="2400" dirty="0">
                <a:solidFill>
                  <a:srgbClr val="231F20"/>
                </a:solidFill>
                <a:latin typeface="Gotham-Book"/>
                <a:cs typeface="Gotham-Book"/>
              </a:rPr>
              <a:t>(LEA);*</a:t>
            </a:r>
            <a:endParaRPr sz="2400" dirty="0">
              <a:latin typeface="Gotham-Book"/>
              <a:cs typeface="Gotham-Book"/>
            </a:endParaRPr>
          </a:p>
          <a:p>
            <a:pPr marL="469900" indent="-457200">
              <a:lnSpc>
                <a:spcPct val="100000"/>
              </a:lnSpc>
              <a:spcBef>
                <a:spcPts val="1320"/>
              </a:spcBef>
              <a:buChar char="•"/>
              <a:tabLst>
                <a:tab pos="469265" algn="l"/>
                <a:tab pos="469900" algn="l"/>
              </a:tabLst>
            </a:pPr>
            <a:r>
              <a:rPr sz="2400" dirty="0">
                <a:solidFill>
                  <a:srgbClr val="231F20"/>
                </a:solidFill>
                <a:latin typeface="Gotham-Book"/>
                <a:cs typeface="Gotham-Book"/>
              </a:rPr>
              <a:t>A</a:t>
            </a:r>
            <a:r>
              <a:rPr sz="2400" spc="-10" dirty="0">
                <a:solidFill>
                  <a:srgbClr val="231F20"/>
                </a:solidFill>
                <a:latin typeface="Gotham-Book"/>
                <a:cs typeface="Gotham-Book"/>
              </a:rPr>
              <a:t> </a:t>
            </a:r>
            <a:r>
              <a:rPr sz="2400" spc="-15" dirty="0">
                <a:solidFill>
                  <a:srgbClr val="231F20"/>
                </a:solidFill>
                <a:latin typeface="Gotham-Book"/>
                <a:cs typeface="Gotham-Book"/>
              </a:rPr>
              <a:t>State</a:t>
            </a:r>
            <a:r>
              <a:rPr sz="2400" spc="-10" dirty="0">
                <a:solidFill>
                  <a:srgbClr val="231F20"/>
                </a:solidFill>
                <a:latin typeface="Gotham-Book"/>
                <a:cs typeface="Gotham-Book"/>
              </a:rPr>
              <a:t> </a:t>
            </a:r>
            <a:r>
              <a:rPr sz="2400" spc="-5" dirty="0">
                <a:solidFill>
                  <a:srgbClr val="231F20"/>
                </a:solidFill>
                <a:latin typeface="Gotham-Book"/>
                <a:cs typeface="Gotham-Book"/>
              </a:rPr>
              <a:t>educational agency</a:t>
            </a:r>
            <a:r>
              <a:rPr sz="2400" spc="-10" dirty="0">
                <a:solidFill>
                  <a:srgbClr val="231F20"/>
                </a:solidFill>
                <a:latin typeface="Gotham-Book"/>
                <a:cs typeface="Gotham-Book"/>
              </a:rPr>
              <a:t> </a:t>
            </a:r>
            <a:r>
              <a:rPr sz="2400" dirty="0">
                <a:solidFill>
                  <a:srgbClr val="231F20"/>
                </a:solidFill>
                <a:latin typeface="Gotham-Book"/>
                <a:cs typeface="Gotham-Book"/>
              </a:rPr>
              <a:t>(SEA);</a:t>
            </a:r>
            <a:endParaRPr sz="2400" dirty="0">
              <a:latin typeface="Gotham-Book"/>
              <a:cs typeface="Gotham-Book"/>
            </a:endParaRPr>
          </a:p>
          <a:p>
            <a:pPr marL="469900" indent="-457200">
              <a:lnSpc>
                <a:spcPct val="100000"/>
              </a:lnSpc>
              <a:spcBef>
                <a:spcPts val="1120"/>
              </a:spcBef>
              <a:buChar char="•"/>
              <a:tabLst>
                <a:tab pos="469265" algn="l"/>
                <a:tab pos="469900" algn="l"/>
              </a:tabLst>
            </a:pPr>
            <a:r>
              <a:rPr sz="2400" spc="-10" dirty="0">
                <a:solidFill>
                  <a:srgbClr val="231F20"/>
                </a:solidFill>
                <a:latin typeface="Gotham-Book"/>
                <a:cs typeface="Gotham-Book"/>
              </a:rPr>
              <a:t>The</a:t>
            </a:r>
            <a:r>
              <a:rPr sz="2400" spc="-20" dirty="0">
                <a:solidFill>
                  <a:srgbClr val="231F20"/>
                </a:solidFill>
                <a:latin typeface="Gotham-Book"/>
                <a:cs typeface="Gotham-Book"/>
              </a:rPr>
              <a:t> </a:t>
            </a:r>
            <a:r>
              <a:rPr sz="2400" spc="-10" dirty="0">
                <a:solidFill>
                  <a:srgbClr val="231F20"/>
                </a:solidFill>
                <a:latin typeface="Gotham-Book"/>
                <a:cs typeface="Gotham-Book"/>
              </a:rPr>
              <a:t>Bureau</a:t>
            </a:r>
            <a:r>
              <a:rPr sz="2400" spc="-15" dirty="0">
                <a:solidFill>
                  <a:srgbClr val="231F20"/>
                </a:solidFill>
                <a:latin typeface="Gotham-Book"/>
                <a:cs typeface="Gotham-Book"/>
              </a:rPr>
              <a:t> </a:t>
            </a:r>
            <a:r>
              <a:rPr sz="2400" dirty="0">
                <a:solidFill>
                  <a:srgbClr val="231F20"/>
                </a:solidFill>
                <a:latin typeface="Gotham-Book"/>
                <a:cs typeface="Gotham-Book"/>
              </a:rPr>
              <a:t>of</a:t>
            </a:r>
            <a:r>
              <a:rPr sz="2400" spc="-20" dirty="0">
                <a:solidFill>
                  <a:srgbClr val="231F20"/>
                </a:solidFill>
                <a:latin typeface="Gotham-Book"/>
                <a:cs typeface="Gotham-Book"/>
              </a:rPr>
              <a:t> </a:t>
            </a:r>
            <a:r>
              <a:rPr sz="2400" dirty="0">
                <a:solidFill>
                  <a:srgbClr val="231F20"/>
                </a:solidFill>
                <a:latin typeface="Gotham-Book"/>
                <a:cs typeface="Gotham-Book"/>
              </a:rPr>
              <a:t>Indian</a:t>
            </a:r>
            <a:r>
              <a:rPr sz="2400" spc="-15" dirty="0">
                <a:solidFill>
                  <a:srgbClr val="231F20"/>
                </a:solidFill>
                <a:latin typeface="Gotham-Book"/>
                <a:cs typeface="Gotham-Book"/>
              </a:rPr>
              <a:t> </a:t>
            </a:r>
            <a:r>
              <a:rPr sz="2400" spc="-5" dirty="0">
                <a:solidFill>
                  <a:srgbClr val="231F20"/>
                </a:solidFill>
                <a:latin typeface="Gotham-Book"/>
                <a:cs typeface="Gotham-Book"/>
              </a:rPr>
              <a:t>Education</a:t>
            </a:r>
            <a:r>
              <a:rPr sz="2400" spc="-20" dirty="0">
                <a:solidFill>
                  <a:srgbClr val="231F20"/>
                </a:solidFill>
                <a:latin typeface="Gotham-Book"/>
                <a:cs typeface="Gotham-Book"/>
              </a:rPr>
              <a:t> </a:t>
            </a:r>
            <a:r>
              <a:rPr sz="2400" dirty="0">
                <a:solidFill>
                  <a:srgbClr val="231F20"/>
                </a:solidFill>
                <a:latin typeface="Gotham-Book"/>
                <a:cs typeface="Gotham-Book"/>
              </a:rPr>
              <a:t>(BIE);</a:t>
            </a:r>
            <a:endParaRPr sz="2400" dirty="0">
              <a:latin typeface="Gotham-Book"/>
              <a:cs typeface="Gotham-Book"/>
            </a:endParaRPr>
          </a:p>
          <a:p>
            <a:pPr marL="469900" indent="-457200">
              <a:lnSpc>
                <a:spcPct val="100000"/>
              </a:lnSpc>
              <a:spcBef>
                <a:spcPts val="1120"/>
              </a:spcBef>
              <a:buChar char="•"/>
              <a:tabLst>
                <a:tab pos="469265" algn="l"/>
                <a:tab pos="469900" algn="l"/>
              </a:tabLst>
            </a:pPr>
            <a:r>
              <a:rPr sz="2400" dirty="0">
                <a:solidFill>
                  <a:srgbClr val="231F20"/>
                </a:solidFill>
                <a:latin typeface="Gotham-Book"/>
                <a:cs typeface="Gotham-Book"/>
              </a:rPr>
              <a:t>A</a:t>
            </a:r>
            <a:r>
              <a:rPr sz="2400" spc="-15" dirty="0">
                <a:solidFill>
                  <a:srgbClr val="231F20"/>
                </a:solidFill>
                <a:latin typeface="Gotham-Book"/>
                <a:cs typeface="Gotham-Book"/>
              </a:rPr>
              <a:t> </a:t>
            </a:r>
            <a:r>
              <a:rPr sz="2400" spc="-5" dirty="0">
                <a:solidFill>
                  <a:srgbClr val="231F20"/>
                </a:solidFill>
                <a:latin typeface="Gotham-Book"/>
                <a:cs typeface="Gotham-Book"/>
              </a:rPr>
              <a:t>consortium</a:t>
            </a:r>
            <a:r>
              <a:rPr sz="2400" spc="-15" dirty="0">
                <a:solidFill>
                  <a:srgbClr val="231F20"/>
                </a:solidFill>
                <a:latin typeface="Gotham-Book"/>
                <a:cs typeface="Gotham-Book"/>
              </a:rPr>
              <a:t> </a:t>
            </a:r>
            <a:r>
              <a:rPr sz="2400" dirty="0">
                <a:solidFill>
                  <a:srgbClr val="231F20"/>
                </a:solidFill>
                <a:latin typeface="Gotham-Book"/>
                <a:cs typeface="Gotham-Book"/>
              </a:rPr>
              <a:t>of</a:t>
            </a:r>
            <a:r>
              <a:rPr sz="2400" spc="-15" dirty="0">
                <a:solidFill>
                  <a:srgbClr val="231F20"/>
                </a:solidFill>
                <a:latin typeface="Gotham-Book"/>
                <a:cs typeface="Gotham-Book"/>
              </a:rPr>
              <a:t> </a:t>
            </a:r>
            <a:r>
              <a:rPr sz="2400" dirty="0">
                <a:solidFill>
                  <a:srgbClr val="231F20"/>
                </a:solidFill>
                <a:latin typeface="Gotham-Book"/>
                <a:cs typeface="Gotham-Book"/>
              </a:rPr>
              <a:t>SEAs</a:t>
            </a:r>
            <a:r>
              <a:rPr sz="2400" spc="-15" dirty="0">
                <a:solidFill>
                  <a:srgbClr val="231F20"/>
                </a:solidFill>
                <a:latin typeface="Gotham-Book"/>
                <a:cs typeface="Gotham-Book"/>
              </a:rPr>
              <a:t> </a:t>
            </a:r>
            <a:r>
              <a:rPr sz="2400" dirty="0">
                <a:solidFill>
                  <a:srgbClr val="231F20"/>
                </a:solidFill>
                <a:latin typeface="Gotham-Book"/>
                <a:cs typeface="Gotham-Book"/>
              </a:rPr>
              <a:t>or</a:t>
            </a:r>
            <a:r>
              <a:rPr sz="2400" spc="-15" dirty="0">
                <a:solidFill>
                  <a:srgbClr val="231F20"/>
                </a:solidFill>
                <a:latin typeface="Gotham-Book"/>
                <a:cs typeface="Gotham-Book"/>
              </a:rPr>
              <a:t> </a:t>
            </a:r>
            <a:r>
              <a:rPr sz="2400" dirty="0">
                <a:solidFill>
                  <a:srgbClr val="231F20"/>
                </a:solidFill>
                <a:latin typeface="Gotham-Book"/>
                <a:cs typeface="Gotham-Book"/>
              </a:rPr>
              <a:t>LEAs;</a:t>
            </a:r>
            <a:endParaRPr sz="2400" dirty="0">
              <a:latin typeface="Gotham-Book"/>
              <a:cs typeface="Gotham-Book"/>
            </a:endParaRPr>
          </a:p>
          <a:p>
            <a:pPr marL="469900" indent="-457200">
              <a:lnSpc>
                <a:spcPct val="100000"/>
              </a:lnSpc>
              <a:spcBef>
                <a:spcPts val="1120"/>
              </a:spcBef>
              <a:buChar char="•"/>
              <a:tabLst>
                <a:tab pos="469265" algn="l"/>
                <a:tab pos="469900" algn="l"/>
              </a:tabLst>
            </a:pPr>
            <a:r>
              <a:rPr sz="2400" dirty="0">
                <a:solidFill>
                  <a:srgbClr val="231F20"/>
                </a:solidFill>
                <a:latin typeface="Gotham-Book"/>
                <a:cs typeface="Gotham-Book"/>
              </a:rPr>
              <a:t>A</a:t>
            </a:r>
            <a:r>
              <a:rPr sz="2400" spc="-25" dirty="0">
                <a:solidFill>
                  <a:srgbClr val="231F20"/>
                </a:solidFill>
                <a:latin typeface="Gotham-Book"/>
                <a:cs typeface="Gotham-Book"/>
              </a:rPr>
              <a:t> </a:t>
            </a:r>
            <a:r>
              <a:rPr sz="2400" spc="-10" dirty="0">
                <a:solidFill>
                  <a:srgbClr val="231F20"/>
                </a:solidFill>
                <a:latin typeface="Gotham-Book"/>
                <a:cs typeface="Gotham-Book"/>
              </a:rPr>
              <a:t>nonprofit</a:t>
            </a:r>
            <a:r>
              <a:rPr sz="2400" spc="-20" dirty="0">
                <a:solidFill>
                  <a:srgbClr val="231F20"/>
                </a:solidFill>
                <a:latin typeface="Gotham-Book"/>
                <a:cs typeface="Gotham-Book"/>
              </a:rPr>
              <a:t> </a:t>
            </a:r>
            <a:r>
              <a:rPr sz="2400" spc="-5" dirty="0">
                <a:solidFill>
                  <a:srgbClr val="231F20"/>
                </a:solidFill>
                <a:latin typeface="Gotham-Book"/>
                <a:cs typeface="Gotham-Book"/>
              </a:rPr>
              <a:t>organization</a:t>
            </a:r>
            <a:r>
              <a:rPr lang="en-US" sz="2400" spc="-5" dirty="0">
                <a:solidFill>
                  <a:srgbClr val="231F20"/>
                </a:solidFill>
                <a:latin typeface="Gotham-Book"/>
                <a:cs typeface="Gotham-Book"/>
              </a:rPr>
              <a:t>.</a:t>
            </a:r>
            <a:r>
              <a:rPr sz="2400" spc="-5" dirty="0">
                <a:solidFill>
                  <a:srgbClr val="231F20"/>
                </a:solidFill>
                <a:latin typeface="Gotham-Book"/>
                <a:cs typeface="Gotham-Book"/>
              </a:rPr>
              <a:t>*</a:t>
            </a:r>
            <a:r>
              <a:rPr lang="en-US" sz="2400" spc="-5" dirty="0">
                <a:solidFill>
                  <a:srgbClr val="231F20"/>
                </a:solidFill>
                <a:latin typeface="Gotham-Book"/>
                <a:cs typeface="Gotham-Book"/>
              </a:rPr>
              <a:t>*</a:t>
            </a:r>
            <a:endParaRPr sz="2400" dirty="0">
              <a:latin typeface="Gotham-Book"/>
              <a:cs typeface="Gotham-Book"/>
            </a:endParaRPr>
          </a:p>
        </p:txBody>
      </p:sp>
      <p:sp>
        <p:nvSpPr>
          <p:cNvPr id="4" name="object 4"/>
          <p:cNvSpPr txBox="1"/>
          <p:nvPr/>
        </p:nvSpPr>
        <p:spPr>
          <a:xfrm>
            <a:off x="1372365" y="4358640"/>
            <a:ext cx="7581265" cy="2413481"/>
          </a:xfrm>
          <a:prstGeom prst="rect">
            <a:avLst/>
          </a:prstGeom>
        </p:spPr>
        <p:txBody>
          <a:bodyPr vert="horz" wrap="square" lIns="0" tIns="22860" rIns="0" bIns="0" rtlCol="0">
            <a:spAutoFit/>
          </a:bodyPr>
          <a:lstStyle/>
          <a:p>
            <a:pPr marL="12700" marR="5080">
              <a:spcBef>
                <a:spcPts val="180"/>
              </a:spcBef>
            </a:pPr>
            <a:r>
              <a:rPr lang="en-US" sz="2100" spc="-5" dirty="0">
                <a:solidFill>
                  <a:srgbClr val="231F20"/>
                </a:solidFill>
                <a:latin typeface="Gotham-Book"/>
                <a:cs typeface="Gotham-Bold"/>
              </a:rPr>
              <a:t>*</a:t>
            </a:r>
            <a:r>
              <a:rPr lang="en-US" sz="2100" dirty="0">
                <a:solidFill>
                  <a:srgbClr val="231F20"/>
                </a:solidFill>
                <a:latin typeface="Gotham-Book"/>
                <a:cs typeface="Gotham-Bold"/>
              </a:rPr>
              <a:t>A</a:t>
            </a:r>
            <a:r>
              <a:rPr lang="en-US" sz="2100" dirty="0">
                <a:solidFill>
                  <a:srgbClr val="231F20"/>
                </a:solidFill>
                <a:latin typeface="Gotham-Book"/>
                <a:cs typeface="Gotham-Book"/>
              </a:rPr>
              <a:t>n LEA includes a public </a:t>
            </a:r>
            <a:r>
              <a:rPr lang="en-US" sz="2100" spc="-5" dirty="0">
                <a:solidFill>
                  <a:srgbClr val="231F20"/>
                </a:solidFill>
                <a:latin typeface="Gotham-Book"/>
                <a:cs typeface="Gotham-Book"/>
              </a:rPr>
              <a:t>charter </a:t>
            </a:r>
            <a:r>
              <a:rPr lang="en-US" sz="2100" dirty="0">
                <a:solidFill>
                  <a:srgbClr val="231F20"/>
                </a:solidFill>
                <a:latin typeface="Gotham-Book"/>
                <a:cs typeface="Gotham-Book"/>
              </a:rPr>
              <a:t>school </a:t>
            </a:r>
            <a:r>
              <a:rPr lang="en-US" sz="2100" spc="-5" dirty="0">
                <a:solidFill>
                  <a:srgbClr val="231F20"/>
                </a:solidFill>
                <a:latin typeface="Gotham-Book"/>
                <a:cs typeface="Gotham-Book"/>
              </a:rPr>
              <a:t>that </a:t>
            </a:r>
            <a:r>
              <a:rPr lang="en-US" sz="2100" spc="-10" dirty="0">
                <a:solidFill>
                  <a:srgbClr val="231F20"/>
                </a:solidFill>
                <a:latin typeface="Gotham-Book"/>
                <a:cs typeface="Gotham-Book"/>
              </a:rPr>
              <a:t>operates </a:t>
            </a:r>
            <a:r>
              <a:rPr lang="en-US" sz="2100" dirty="0">
                <a:solidFill>
                  <a:srgbClr val="231F20"/>
                </a:solidFill>
                <a:latin typeface="Gotham-Book"/>
                <a:cs typeface="Gotham-Book"/>
              </a:rPr>
              <a:t>as an LEA, </a:t>
            </a:r>
            <a:r>
              <a:rPr lang="en-US" sz="2100" spc="-5" dirty="0">
                <a:solidFill>
                  <a:srgbClr val="231F20"/>
                </a:solidFill>
                <a:latin typeface="Gotham-Book"/>
                <a:cs typeface="Gotham-Book"/>
              </a:rPr>
              <a:t>Bureau </a:t>
            </a:r>
            <a:r>
              <a:rPr lang="en-US" sz="2100" dirty="0">
                <a:solidFill>
                  <a:srgbClr val="231F20"/>
                </a:solidFill>
                <a:latin typeface="Gotham-Book"/>
                <a:cs typeface="Gotham-Book"/>
              </a:rPr>
              <a:t>of Indian </a:t>
            </a:r>
            <a:r>
              <a:rPr lang="en-US" sz="2100" spc="-5" dirty="0">
                <a:solidFill>
                  <a:srgbClr val="231F20"/>
                </a:solidFill>
                <a:latin typeface="Gotham-Book"/>
                <a:cs typeface="Gotham-Book"/>
              </a:rPr>
              <a:t>Education </a:t>
            </a:r>
            <a:r>
              <a:rPr lang="en-US" sz="2100" spc="-345" dirty="0">
                <a:solidFill>
                  <a:srgbClr val="231F20"/>
                </a:solidFill>
                <a:latin typeface="Gotham-Book"/>
                <a:cs typeface="Gotham-Book"/>
              </a:rPr>
              <a:t> </a:t>
            </a:r>
            <a:r>
              <a:rPr lang="en-US" sz="2100" dirty="0">
                <a:solidFill>
                  <a:srgbClr val="231F20"/>
                </a:solidFill>
                <a:latin typeface="Gotham-Book"/>
                <a:cs typeface="Gotham-Book"/>
              </a:rPr>
              <a:t>schools, and </a:t>
            </a:r>
            <a:r>
              <a:rPr lang="en-US" sz="2100" spc="-5" dirty="0">
                <a:solidFill>
                  <a:srgbClr val="231F20"/>
                </a:solidFill>
                <a:latin typeface="Gotham-Book"/>
                <a:cs typeface="Gotham-Book"/>
              </a:rPr>
              <a:t>education</a:t>
            </a:r>
            <a:r>
              <a:rPr lang="en-US" sz="2100" spc="5" dirty="0">
                <a:solidFill>
                  <a:srgbClr val="231F20"/>
                </a:solidFill>
                <a:latin typeface="Gotham-Book"/>
                <a:cs typeface="Gotham-Book"/>
              </a:rPr>
              <a:t> </a:t>
            </a:r>
            <a:r>
              <a:rPr lang="en-US" sz="2100" spc="-5" dirty="0">
                <a:solidFill>
                  <a:srgbClr val="231F20"/>
                </a:solidFill>
                <a:latin typeface="Gotham-Book"/>
                <a:cs typeface="Gotham-Book"/>
              </a:rPr>
              <a:t>service</a:t>
            </a:r>
            <a:r>
              <a:rPr lang="en-US" sz="2100" dirty="0">
                <a:solidFill>
                  <a:srgbClr val="231F20"/>
                </a:solidFill>
                <a:latin typeface="Gotham-Book"/>
                <a:cs typeface="Gotham-Book"/>
              </a:rPr>
              <a:t> </a:t>
            </a:r>
            <a:r>
              <a:rPr lang="en-US" sz="2100" spc="-5" dirty="0">
                <a:solidFill>
                  <a:srgbClr val="231F20"/>
                </a:solidFill>
                <a:latin typeface="Gotham-Book"/>
                <a:cs typeface="Gotham-Book"/>
              </a:rPr>
              <a:t>agencies</a:t>
            </a:r>
            <a:r>
              <a:rPr lang="en-US" sz="2100" spc="5" dirty="0">
                <a:solidFill>
                  <a:srgbClr val="231F20"/>
                </a:solidFill>
                <a:latin typeface="Gotham-Book"/>
                <a:cs typeface="Gotham-Book"/>
              </a:rPr>
              <a:t> </a:t>
            </a:r>
            <a:r>
              <a:rPr lang="en-US" sz="2100" spc="-10" dirty="0">
                <a:solidFill>
                  <a:srgbClr val="231F20"/>
                </a:solidFill>
                <a:latin typeface="Gotham-Book"/>
                <a:cs typeface="Gotham-Book"/>
              </a:rPr>
              <a:t>(refer</a:t>
            </a:r>
            <a:r>
              <a:rPr lang="en-US" sz="2100" dirty="0">
                <a:solidFill>
                  <a:srgbClr val="231F20"/>
                </a:solidFill>
                <a:latin typeface="Gotham-Book"/>
                <a:cs typeface="Gotham-Book"/>
              </a:rPr>
              <a:t> </a:t>
            </a:r>
            <a:r>
              <a:rPr lang="en-US" sz="2100" spc="-10" dirty="0">
                <a:solidFill>
                  <a:srgbClr val="231F20"/>
                </a:solidFill>
                <a:latin typeface="Gotham-Book"/>
                <a:cs typeface="Gotham-Book"/>
              </a:rPr>
              <a:t>to</a:t>
            </a:r>
            <a:r>
              <a:rPr lang="en-US" sz="2100" spc="5" dirty="0">
                <a:solidFill>
                  <a:srgbClr val="231F20"/>
                </a:solidFill>
                <a:latin typeface="Gotham-Book"/>
                <a:cs typeface="Gotham-Book"/>
              </a:rPr>
              <a:t> </a:t>
            </a:r>
            <a:r>
              <a:rPr lang="en-US" sz="2100" spc="-15" dirty="0">
                <a:solidFill>
                  <a:srgbClr val="231F20"/>
                </a:solidFill>
                <a:latin typeface="Gotham-Book"/>
                <a:cs typeface="Gotham-Book"/>
              </a:rPr>
              <a:t>every</a:t>
            </a:r>
            <a:r>
              <a:rPr lang="en-US" sz="2100" dirty="0">
                <a:solidFill>
                  <a:srgbClr val="231F20"/>
                </a:solidFill>
                <a:latin typeface="Gotham-Book"/>
                <a:cs typeface="Gotham-Book"/>
              </a:rPr>
              <a:t> </a:t>
            </a:r>
            <a:r>
              <a:rPr lang="en-US" sz="2100" spc="-5" dirty="0">
                <a:solidFill>
                  <a:srgbClr val="231F20"/>
                </a:solidFill>
                <a:latin typeface="Gotham-Book"/>
                <a:cs typeface="Gotham-Book"/>
              </a:rPr>
              <a:t>student</a:t>
            </a:r>
            <a:r>
              <a:rPr lang="en-US" sz="2100" spc="5" dirty="0">
                <a:solidFill>
                  <a:srgbClr val="231F20"/>
                </a:solidFill>
                <a:latin typeface="Gotham-Book"/>
                <a:cs typeface="Gotham-Book"/>
              </a:rPr>
              <a:t> </a:t>
            </a:r>
            <a:r>
              <a:rPr lang="en-US" sz="2100" spc="-5" dirty="0">
                <a:solidFill>
                  <a:srgbClr val="231F20"/>
                </a:solidFill>
                <a:latin typeface="Gotham-Book"/>
                <a:cs typeface="Gotham-Book"/>
              </a:rPr>
              <a:t>succeeds</a:t>
            </a:r>
            <a:r>
              <a:rPr lang="en-US" sz="2100" dirty="0">
                <a:solidFill>
                  <a:srgbClr val="231F20"/>
                </a:solidFill>
                <a:latin typeface="Gotham-Book"/>
                <a:cs typeface="Gotham-Book"/>
              </a:rPr>
              <a:t> </a:t>
            </a:r>
            <a:r>
              <a:rPr lang="en-US" sz="2100" spc="-10" dirty="0">
                <a:solidFill>
                  <a:srgbClr val="231F20"/>
                </a:solidFill>
                <a:latin typeface="Gotham-Book"/>
                <a:cs typeface="Gotham-Book"/>
              </a:rPr>
              <a:t>act</a:t>
            </a:r>
            <a:r>
              <a:rPr lang="en-US" sz="2100" dirty="0">
                <a:solidFill>
                  <a:srgbClr val="231F20"/>
                </a:solidFill>
                <a:latin typeface="Gotham-Book"/>
                <a:cs typeface="Gotham-Book"/>
              </a:rPr>
              <a:t> </a:t>
            </a:r>
            <a:r>
              <a:rPr lang="en-US" sz="2100" dirty="0">
                <a:solidFill>
                  <a:srgbClr val="25408F"/>
                </a:solidFill>
                <a:latin typeface="Gotham-Book"/>
                <a:cs typeface="Gotham-Book"/>
                <a:hlinkClick r:id="rId3"/>
              </a:rPr>
              <a:t>section </a:t>
            </a:r>
            <a:r>
              <a:rPr lang="en-US" sz="2100" spc="-5" dirty="0">
                <a:solidFill>
                  <a:srgbClr val="25408F"/>
                </a:solidFill>
                <a:latin typeface="Gotham-Book"/>
                <a:cs typeface="Gotham-Book"/>
                <a:hlinkClick r:id="rId3"/>
              </a:rPr>
              <a:t>8101(30)</a:t>
            </a:r>
            <a:r>
              <a:rPr lang="en-US" sz="2100" spc="-5" dirty="0">
                <a:solidFill>
                  <a:srgbClr val="231F20"/>
                </a:solidFill>
                <a:latin typeface="Gotham-Book"/>
                <a:cs typeface="Gotham-Book"/>
              </a:rPr>
              <a:t>).</a:t>
            </a:r>
            <a:endParaRPr lang="en-US" sz="2100" dirty="0">
              <a:latin typeface="Gotham-Book"/>
              <a:cs typeface="Gotham-Book"/>
            </a:endParaRPr>
          </a:p>
          <a:p>
            <a:endParaRPr lang="en-US" sz="2100" dirty="0">
              <a:latin typeface="Gotham-Book"/>
              <a:cs typeface="Gotham-Book"/>
            </a:endParaRPr>
          </a:p>
          <a:p>
            <a:pPr marL="12700" marR="161290">
              <a:spcBef>
                <a:spcPts val="1000"/>
              </a:spcBef>
            </a:pPr>
            <a:r>
              <a:rPr lang="en-US" sz="2100" spc="-5" dirty="0">
                <a:solidFill>
                  <a:srgbClr val="231F20"/>
                </a:solidFill>
                <a:latin typeface="Gotham-Book"/>
                <a:cs typeface="Gotham-Bold"/>
              </a:rPr>
              <a:t>**</a:t>
            </a:r>
            <a:r>
              <a:rPr lang="en-US" sz="2100" spc="-85" dirty="0">
                <a:solidFill>
                  <a:srgbClr val="231F20"/>
                </a:solidFill>
                <a:latin typeface="Gotham-Book"/>
                <a:cs typeface="Gotham-Bold"/>
              </a:rPr>
              <a:t>A</a:t>
            </a:r>
            <a:r>
              <a:rPr lang="en-US" sz="2100" dirty="0">
                <a:solidFill>
                  <a:srgbClr val="231F20"/>
                </a:solidFill>
                <a:latin typeface="Gotham-Book"/>
                <a:cs typeface="Gotham-Book"/>
              </a:rPr>
              <a:t> public </a:t>
            </a:r>
            <a:r>
              <a:rPr lang="en-US" sz="2100" spc="-5" dirty="0">
                <a:solidFill>
                  <a:srgbClr val="231F20"/>
                </a:solidFill>
                <a:latin typeface="Gotham-Book"/>
                <a:cs typeface="Gotham-Book"/>
              </a:rPr>
              <a:t>institute</a:t>
            </a:r>
            <a:r>
              <a:rPr lang="en-US" sz="2100" dirty="0">
                <a:solidFill>
                  <a:srgbClr val="231F20"/>
                </a:solidFill>
                <a:latin typeface="Gotham-Book"/>
                <a:cs typeface="Gotham-Book"/>
              </a:rPr>
              <a:t> of higher </a:t>
            </a:r>
            <a:r>
              <a:rPr lang="en-US" sz="2100" spc="-5" dirty="0">
                <a:solidFill>
                  <a:srgbClr val="231F20"/>
                </a:solidFill>
                <a:latin typeface="Gotham-Book"/>
                <a:cs typeface="Gotham-Book"/>
              </a:rPr>
              <a:t>education</a:t>
            </a:r>
            <a:r>
              <a:rPr lang="en-US" sz="2100" dirty="0">
                <a:solidFill>
                  <a:srgbClr val="231F20"/>
                </a:solidFill>
                <a:latin typeface="Gotham-Book"/>
                <a:cs typeface="Gotham-Book"/>
              </a:rPr>
              <a:t> (IHE) </a:t>
            </a:r>
            <a:r>
              <a:rPr lang="en-US" sz="2100" spc="-5" dirty="0">
                <a:solidFill>
                  <a:srgbClr val="231F20"/>
                </a:solidFill>
                <a:latin typeface="Gotham-Book"/>
                <a:cs typeface="Gotham-Book"/>
              </a:rPr>
              <a:t>that </a:t>
            </a:r>
            <a:r>
              <a:rPr lang="en-US" sz="2100" dirty="0">
                <a:solidFill>
                  <a:srgbClr val="231F20"/>
                </a:solidFill>
                <a:latin typeface="Gotham-Book"/>
                <a:cs typeface="Gotham-Book"/>
              </a:rPr>
              <a:t>has </a:t>
            </a:r>
            <a:r>
              <a:rPr lang="en-US" sz="2100" spc="-10" dirty="0">
                <a:solidFill>
                  <a:srgbClr val="231F20"/>
                </a:solidFill>
                <a:latin typeface="Gotham-Book"/>
                <a:cs typeface="Gotham-Book"/>
              </a:rPr>
              <a:t>501(c)(3)</a:t>
            </a:r>
            <a:r>
              <a:rPr lang="en-US" sz="2100" dirty="0">
                <a:solidFill>
                  <a:srgbClr val="231F20"/>
                </a:solidFill>
                <a:latin typeface="Gotham-Book"/>
                <a:cs typeface="Gotham-Book"/>
              </a:rPr>
              <a:t> </a:t>
            </a:r>
            <a:r>
              <a:rPr lang="en-US" sz="2100" spc="-5" dirty="0">
                <a:solidFill>
                  <a:srgbClr val="231F20"/>
                </a:solidFill>
                <a:latin typeface="Gotham-Book"/>
                <a:cs typeface="Gotham-Book"/>
              </a:rPr>
              <a:t>status</a:t>
            </a:r>
            <a:r>
              <a:rPr lang="en-US" sz="2100" dirty="0">
                <a:solidFill>
                  <a:srgbClr val="231F20"/>
                </a:solidFill>
                <a:latin typeface="Gotham-Book"/>
                <a:cs typeface="Gotham-Book"/>
              </a:rPr>
              <a:t> </a:t>
            </a:r>
            <a:r>
              <a:rPr lang="en-US" sz="2100" spc="-10" dirty="0">
                <a:solidFill>
                  <a:srgbClr val="231F20"/>
                </a:solidFill>
                <a:latin typeface="Gotham-Book"/>
                <a:cs typeface="Gotham-Book"/>
              </a:rPr>
              <a:t>would</a:t>
            </a:r>
            <a:r>
              <a:rPr lang="en-US" sz="2100" dirty="0">
                <a:solidFill>
                  <a:srgbClr val="231F20"/>
                </a:solidFill>
                <a:latin typeface="Gotham-Book"/>
                <a:cs typeface="Gotham-Book"/>
              </a:rPr>
              <a:t> also qualify as a </a:t>
            </a:r>
            <a:r>
              <a:rPr lang="en-US" sz="2100" spc="-345" dirty="0">
                <a:solidFill>
                  <a:srgbClr val="231F20"/>
                </a:solidFill>
                <a:latin typeface="Gotham-Book"/>
                <a:cs typeface="Gotham-Book"/>
              </a:rPr>
              <a:t> </a:t>
            </a:r>
            <a:r>
              <a:rPr lang="en-US" sz="2100" spc="-5" dirty="0">
                <a:solidFill>
                  <a:srgbClr val="231F20"/>
                </a:solidFill>
                <a:latin typeface="Gotham-Book"/>
                <a:cs typeface="Gotham-Book"/>
              </a:rPr>
              <a:t>nonprofit organization</a:t>
            </a:r>
            <a:r>
              <a:rPr lang="en-US" sz="2100" dirty="0">
                <a:solidFill>
                  <a:srgbClr val="231F20"/>
                </a:solidFill>
                <a:latin typeface="Gotham-Book"/>
                <a:cs typeface="Gotham-Book"/>
              </a:rPr>
              <a:t> and </a:t>
            </a:r>
            <a:r>
              <a:rPr lang="en-US" sz="2100" spc="-5" dirty="0">
                <a:solidFill>
                  <a:srgbClr val="231F20"/>
                </a:solidFill>
                <a:latin typeface="Gotham-Book"/>
                <a:cs typeface="Gotham-Book"/>
              </a:rPr>
              <a:t>could</a:t>
            </a:r>
            <a:r>
              <a:rPr lang="en-US" sz="2100" dirty="0">
                <a:solidFill>
                  <a:srgbClr val="231F20"/>
                </a:solidFill>
                <a:latin typeface="Gotham-Book"/>
                <a:cs typeface="Gotham-Book"/>
              </a:rPr>
              <a:t> be a lead applicant </a:t>
            </a:r>
            <a:r>
              <a:rPr lang="en-US" sz="2100" spc="-5" dirty="0">
                <a:solidFill>
                  <a:srgbClr val="231F20"/>
                </a:solidFill>
                <a:latin typeface="Gotham-Book"/>
                <a:cs typeface="Gotham-Book"/>
              </a:rPr>
              <a:t>for </a:t>
            </a:r>
            <a:r>
              <a:rPr lang="en-US" sz="2100" dirty="0">
                <a:solidFill>
                  <a:srgbClr val="231F20"/>
                </a:solidFill>
                <a:latin typeface="Gotham-Book"/>
                <a:cs typeface="Gotham-Book"/>
              </a:rPr>
              <a:t>an EIR </a:t>
            </a:r>
            <a:r>
              <a:rPr lang="en-US" sz="2100" spc="-10" dirty="0">
                <a:solidFill>
                  <a:srgbClr val="231F20"/>
                </a:solidFill>
                <a:latin typeface="Gotham-Book"/>
                <a:cs typeface="Gotham-Book"/>
              </a:rPr>
              <a:t>grant.</a:t>
            </a:r>
            <a:endParaRPr lang="en-US" sz="2100" dirty="0">
              <a:latin typeface="Gotham-Book"/>
              <a:cs typeface="Gotham-Book"/>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7">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65290" y="362712"/>
            <a:ext cx="9527819" cy="7046976"/>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txBox="1">
            <a:spLocks noGrp="1"/>
          </p:cNvSpPr>
          <p:nvPr>
            <p:ph type="title"/>
          </p:nvPr>
        </p:nvSpPr>
        <p:spPr>
          <a:xfrm>
            <a:off x="691515" y="1090464"/>
            <a:ext cx="2882848" cy="5587613"/>
          </a:xfrm>
          <a:prstGeom prst="rect">
            <a:avLst/>
          </a:prstGeom>
        </p:spPr>
        <p:txBody>
          <a:bodyPr vert="horz" lIns="91440" tIns="45720" rIns="91440" bIns="45720" rtlCol="0" anchor="ctr">
            <a:normAutofit/>
          </a:bodyPr>
          <a:lstStyle/>
          <a:p>
            <a:pPr marL="31750" marR="5080" algn="r" rtl="0">
              <a:lnSpc>
                <a:spcPct val="90000"/>
              </a:lnSpc>
              <a:spcBef>
                <a:spcPct val="0"/>
              </a:spcBef>
            </a:pPr>
            <a:r>
              <a:rPr lang="en-US" b="1" kern="1200" spc="-65" dirty="0">
                <a:cs typeface="+mj-cs"/>
              </a:rPr>
              <a:t>WHAT</a:t>
            </a:r>
            <a:r>
              <a:rPr lang="en-US" b="1" kern="1200" spc="-20" dirty="0">
                <a:cs typeface="+mj-cs"/>
              </a:rPr>
              <a:t> </a:t>
            </a:r>
            <a:r>
              <a:rPr lang="en-US" b="1" kern="1200" spc="-10" dirty="0">
                <a:cs typeface="+mj-cs"/>
              </a:rPr>
              <a:t>QUALIFIES</a:t>
            </a:r>
            <a:r>
              <a:rPr lang="en-US" b="1" kern="1200" spc="-15" dirty="0">
                <a:cs typeface="+mj-cs"/>
              </a:rPr>
              <a:t> </a:t>
            </a:r>
            <a:r>
              <a:rPr lang="en-US" b="1" kern="1200" spc="-20" dirty="0">
                <a:cs typeface="+mj-cs"/>
              </a:rPr>
              <a:t>AS</a:t>
            </a:r>
            <a:r>
              <a:rPr lang="en-US" b="1" kern="1200" spc="-15" dirty="0">
                <a:cs typeface="+mj-cs"/>
              </a:rPr>
              <a:t> </a:t>
            </a:r>
            <a:r>
              <a:rPr lang="en-US" b="1" kern="1200" dirty="0">
                <a:cs typeface="+mj-cs"/>
              </a:rPr>
              <a:t>AN</a:t>
            </a:r>
            <a:r>
              <a:rPr lang="en-US" b="1" kern="1200" spc="-15" dirty="0">
                <a:cs typeface="+mj-cs"/>
              </a:rPr>
              <a:t> </a:t>
            </a:r>
            <a:r>
              <a:rPr lang="en-US" b="1" kern="1200" dirty="0">
                <a:cs typeface="+mj-cs"/>
              </a:rPr>
              <a:t>ELIGIBLE </a:t>
            </a:r>
            <a:r>
              <a:rPr lang="en-US" b="1" kern="1200" spc="-825" dirty="0">
                <a:cs typeface="+mj-cs"/>
              </a:rPr>
              <a:t> </a:t>
            </a:r>
            <a:r>
              <a:rPr lang="en-US" b="1" kern="1200" spc="-10" dirty="0">
                <a:cs typeface="+mj-cs"/>
              </a:rPr>
              <a:t>CONSORTIUM?</a:t>
            </a: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839794" y="2331720"/>
            <a:ext cx="0" cy="310896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object 3"/>
          <p:cNvSpPr txBox="1"/>
          <p:nvPr/>
        </p:nvSpPr>
        <p:spPr>
          <a:xfrm>
            <a:off x="4105225" y="1092393"/>
            <a:ext cx="5261660" cy="5587613"/>
          </a:xfrm>
          <a:prstGeom prst="rect">
            <a:avLst/>
          </a:prstGeom>
        </p:spPr>
        <p:txBody>
          <a:bodyPr vert="horz" lIns="91440" tIns="45720" rIns="91440" bIns="45720" rtlCol="0" anchor="ctr">
            <a:normAutofit/>
          </a:bodyPr>
          <a:lstStyle/>
          <a:p>
            <a:pPr marR="5080">
              <a:lnSpc>
                <a:spcPct val="90000"/>
              </a:lnSpc>
              <a:spcBef>
                <a:spcPts val="260"/>
              </a:spcBef>
            </a:pPr>
            <a:r>
              <a:rPr lang="en-US" sz="2400" dirty="0">
                <a:latin typeface="Gotham-Book"/>
              </a:rPr>
              <a:t>A single SEA, a single LEA, a </a:t>
            </a:r>
            <a:r>
              <a:rPr lang="en-US" sz="2400" spc="-5" dirty="0">
                <a:latin typeface="Gotham-Book"/>
              </a:rPr>
              <a:t>consortium </a:t>
            </a:r>
            <a:r>
              <a:rPr lang="en-US" sz="2400" dirty="0">
                <a:latin typeface="Gotham-Book"/>
              </a:rPr>
              <a:t>of </a:t>
            </a:r>
            <a:r>
              <a:rPr lang="en-US" sz="2400" spc="5" dirty="0">
                <a:latin typeface="Gotham-Book"/>
              </a:rPr>
              <a:t> </a:t>
            </a:r>
            <a:r>
              <a:rPr lang="en-US" sz="2400" dirty="0">
                <a:latin typeface="Gotham-Book"/>
              </a:rPr>
              <a:t>SEAs/LEAs</a:t>
            </a:r>
            <a:r>
              <a:rPr lang="en-US" sz="2400" spc="-15" dirty="0">
                <a:latin typeface="Gotham-Book"/>
              </a:rPr>
              <a:t> </a:t>
            </a:r>
            <a:r>
              <a:rPr lang="en-US" sz="2400" dirty="0">
                <a:latin typeface="Gotham-Book"/>
              </a:rPr>
              <a:t>(as</a:t>
            </a:r>
            <a:r>
              <a:rPr lang="en-US" sz="2400" spc="-10" dirty="0">
                <a:latin typeface="Gotham-Book"/>
              </a:rPr>
              <a:t> </a:t>
            </a:r>
            <a:r>
              <a:rPr lang="en-US" sz="2400" dirty="0">
                <a:latin typeface="Gotham-Book"/>
              </a:rPr>
              <a:t>described</a:t>
            </a:r>
            <a:r>
              <a:rPr lang="en-US" sz="2400" spc="-15" dirty="0">
                <a:latin typeface="Gotham-Book"/>
              </a:rPr>
              <a:t> </a:t>
            </a:r>
            <a:r>
              <a:rPr lang="en-US" sz="2400" dirty="0">
                <a:latin typeface="Gotham-Book"/>
              </a:rPr>
              <a:t>in</a:t>
            </a:r>
            <a:r>
              <a:rPr lang="en-US" sz="2400" spc="-10" dirty="0">
                <a:latin typeface="Gotham-Book"/>
              </a:rPr>
              <a:t> </a:t>
            </a:r>
            <a:r>
              <a:rPr lang="en-US" sz="2400" spc="-25" dirty="0">
                <a:latin typeface="Gotham-Book"/>
              </a:rPr>
              <a:t>(d)</a:t>
            </a:r>
            <a:r>
              <a:rPr lang="en-US" sz="2400" spc="-15" dirty="0">
                <a:latin typeface="Gotham-Book"/>
              </a:rPr>
              <a:t> </a:t>
            </a:r>
            <a:r>
              <a:rPr lang="en-US" sz="2400" dirty="0">
                <a:latin typeface="Gotham-Book"/>
              </a:rPr>
              <a:t>of</a:t>
            </a:r>
            <a:r>
              <a:rPr lang="en-US" sz="2400" spc="-10" dirty="0">
                <a:latin typeface="Gotham-Book"/>
              </a:rPr>
              <a:t> </a:t>
            </a:r>
            <a:r>
              <a:rPr lang="en-US" sz="2400" dirty="0">
                <a:latin typeface="Gotham-Book"/>
              </a:rPr>
              <a:t>the</a:t>
            </a:r>
            <a:r>
              <a:rPr lang="en-US" sz="2400" spc="-15" dirty="0">
                <a:latin typeface="Gotham-Book"/>
              </a:rPr>
              <a:t> </a:t>
            </a:r>
            <a:r>
              <a:rPr lang="en-US" sz="2400" dirty="0">
                <a:latin typeface="Gotham-Book"/>
              </a:rPr>
              <a:t>NIA),</a:t>
            </a:r>
            <a:r>
              <a:rPr lang="en-US" sz="2400" spc="-10" dirty="0">
                <a:latin typeface="Gotham-Book"/>
              </a:rPr>
              <a:t> </a:t>
            </a:r>
            <a:r>
              <a:rPr lang="en-US" sz="2400" dirty="0">
                <a:latin typeface="Gotham-Book"/>
              </a:rPr>
              <a:t>or </a:t>
            </a:r>
            <a:r>
              <a:rPr lang="en-US" sz="2400" spc="-710" dirty="0">
                <a:latin typeface="Gotham-Book"/>
              </a:rPr>
              <a:t> </a:t>
            </a:r>
            <a:r>
              <a:rPr lang="en-US" sz="2400" dirty="0">
                <a:latin typeface="Gotham-Book"/>
              </a:rPr>
              <a:t>A</a:t>
            </a:r>
            <a:r>
              <a:rPr lang="en-US" sz="2400" spc="-5" dirty="0">
                <a:latin typeface="Gotham-Book"/>
              </a:rPr>
              <a:t> </a:t>
            </a:r>
            <a:r>
              <a:rPr lang="en-US" sz="2400" dirty="0">
                <a:latin typeface="Gotham-Book"/>
              </a:rPr>
              <a:t>BIE,</a:t>
            </a:r>
            <a:r>
              <a:rPr lang="en-US" sz="2400" spc="-5" dirty="0">
                <a:latin typeface="Gotham-Book"/>
              </a:rPr>
              <a:t> </a:t>
            </a:r>
            <a:r>
              <a:rPr lang="en-US" sz="2400" dirty="0">
                <a:latin typeface="Gotham-Book"/>
              </a:rPr>
              <a:t>in partnership</a:t>
            </a:r>
            <a:r>
              <a:rPr lang="en-US" sz="2400" spc="-5" dirty="0">
                <a:latin typeface="Gotham-Book"/>
              </a:rPr>
              <a:t> </a:t>
            </a:r>
            <a:r>
              <a:rPr lang="en-US" sz="2400" dirty="0">
                <a:latin typeface="Gotham-Book"/>
              </a:rPr>
              <a:t>with:</a:t>
            </a:r>
          </a:p>
          <a:p>
            <a:pPr marR="5080">
              <a:lnSpc>
                <a:spcPct val="90000"/>
              </a:lnSpc>
              <a:spcBef>
                <a:spcPts val="260"/>
              </a:spcBef>
            </a:pPr>
            <a:endParaRPr lang="en-US" sz="2400" dirty="0">
              <a:latin typeface="Gotham-Book"/>
            </a:endParaRPr>
          </a:p>
          <a:p>
            <a:pPr marL="800100" marR="5080" lvl="1" indent="-342900">
              <a:lnSpc>
                <a:spcPct val="90000"/>
              </a:lnSpc>
              <a:spcBef>
                <a:spcPts val="260"/>
              </a:spcBef>
              <a:buFont typeface="Arial" panose="020B0604020202020204" pitchFamily="34" charset="0"/>
              <a:buChar char="•"/>
            </a:pPr>
            <a:r>
              <a:rPr lang="en-US" sz="2400" dirty="0">
                <a:latin typeface="Gotham-Book"/>
              </a:rPr>
              <a:t>A</a:t>
            </a:r>
            <a:r>
              <a:rPr lang="en-US" sz="2400" spc="-5" dirty="0">
                <a:latin typeface="Gotham-Book"/>
              </a:rPr>
              <a:t> </a:t>
            </a:r>
            <a:r>
              <a:rPr lang="en-US" sz="2400" spc="-10" dirty="0">
                <a:latin typeface="Gotham-Book"/>
              </a:rPr>
              <a:t>nonprofit</a:t>
            </a:r>
            <a:r>
              <a:rPr lang="en-US" sz="2400" dirty="0">
                <a:latin typeface="Gotham-Book"/>
              </a:rPr>
              <a:t> </a:t>
            </a:r>
            <a:r>
              <a:rPr lang="en-US" sz="2400" spc="-10" dirty="0">
                <a:latin typeface="Gotham-Book"/>
              </a:rPr>
              <a:t>organization;</a:t>
            </a:r>
          </a:p>
          <a:p>
            <a:pPr marL="800100" marR="5080" lvl="1" indent="-342900">
              <a:lnSpc>
                <a:spcPct val="90000"/>
              </a:lnSpc>
              <a:spcBef>
                <a:spcPts val="260"/>
              </a:spcBef>
              <a:buFont typeface="Arial" panose="020B0604020202020204" pitchFamily="34" charset="0"/>
              <a:buChar char="•"/>
            </a:pPr>
            <a:r>
              <a:rPr lang="en-US" sz="2400" dirty="0">
                <a:latin typeface="Gotham-Book"/>
              </a:rPr>
              <a:t>A</a:t>
            </a:r>
            <a:r>
              <a:rPr lang="en-US" sz="2400" spc="-40" dirty="0">
                <a:latin typeface="Gotham-Book"/>
              </a:rPr>
              <a:t> </a:t>
            </a:r>
            <a:r>
              <a:rPr lang="en-US" sz="2400" spc="-5" dirty="0">
                <a:latin typeface="Gotham-Book"/>
              </a:rPr>
              <a:t>business;</a:t>
            </a:r>
          </a:p>
          <a:p>
            <a:pPr marL="800100" marR="5080" lvl="1" indent="-342900">
              <a:lnSpc>
                <a:spcPct val="90000"/>
              </a:lnSpc>
              <a:spcBef>
                <a:spcPts val="260"/>
              </a:spcBef>
              <a:buFont typeface="Arial" panose="020B0604020202020204" pitchFamily="34" charset="0"/>
              <a:buChar char="•"/>
            </a:pPr>
            <a:r>
              <a:rPr lang="en-US" sz="2400" dirty="0">
                <a:latin typeface="Gotham-Book"/>
              </a:rPr>
              <a:t>An</a:t>
            </a:r>
            <a:r>
              <a:rPr lang="en-US" sz="2400" spc="-5" dirty="0">
                <a:latin typeface="Gotham-Book"/>
              </a:rPr>
              <a:t> educational</a:t>
            </a:r>
            <a:r>
              <a:rPr lang="en-US" sz="2400" dirty="0">
                <a:latin typeface="Gotham-Book"/>
              </a:rPr>
              <a:t> </a:t>
            </a:r>
            <a:r>
              <a:rPr lang="en-US" sz="2400" spc="-10" dirty="0">
                <a:latin typeface="Gotham-Book"/>
              </a:rPr>
              <a:t>service</a:t>
            </a:r>
            <a:r>
              <a:rPr lang="en-US" sz="2400" spc="-5" dirty="0">
                <a:latin typeface="Gotham-Book"/>
              </a:rPr>
              <a:t> agency;</a:t>
            </a:r>
            <a:r>
              <a:rPr lang="en-US" sz="2400" dirty="0">
                <a:latin typeface="Gotham-Book"/>
              </a:rPr>
              <a:t> or</a:t>
            </a:r>
          </a:p>
          <a:p>
            <a:pPr marL="800100" marR="5080" lvl="1" indent="-342900">
              <a:lnSpc>
                <a:spcPct val="90000"/>
              </a:lnSpc>
              <a:spcBef>
                <a:spcPts val="260"/>
              </a:spcBef>
              <a:buFont typeface="Arial" panose="020B0604020202020204" pitchFamily="34" charset="0"/>
              <a:buChar char="•"/>
            </a:pPr>
            <a:r>
              <a:rPr lang="en-US" sz="2400" dirty="0">
                <a:latin typeface="Gotham-Book"/>
              </a:rPr>
              <a:t>An</a:t>
            </a:r>
            <a:r>
              <a:rPr lang="en-US" sz="2400" spc="-10" dirty="0">
                <a:latin typeface="Gotham-Book"/>
              </a:rPr>
              <a:t> </a:t>
            </a:r>
            <a:r>
              <a:rPr lang="en-US" sz="2400" spc="-5" dirty="0">
                <a:latin typeface="Gotham-Book"/>
              </a:rPr>
              <a:t>institution </a:t>
            </a:r>
            <a:r>
              <a:rPr lang="en-US" sz="2400" dirty="0">
                <a:latin typeface="Gotham-Book"/>
              </a:rPr>
              <a:t>of</a:t>
            </a:r>
            <a:r>
              <a:rPr lang="en-US" sz="2400" spc="-10" dirty="0">
                <a:latin typeface="Gotham-Book"/>
              </a:rPr>
              <a:t> </a:t>
            </a:r>
            <a:r>
              <a:rPr lang="en-US" sz="2400" dirty="0">
                <a:latin typeface="Gotham-Book"/>
              </a:rPr>
              <a:t>higher</a:t>
            </a:r>
            <a:r>
              <a:rPr lang="en-US" sz="2400" spc="-5" dirty="0">
                <a:latin typeface="Gotham-Book"/>
              </a:rPr>
              <a:t> education.</a:t>
            </a:r>
            <a:endParaRPr lang="en-US" sz="2400" dirty="0">
              <a:latin typeface="Gotham-Book"/>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0DBF1ABE-8590-450D-BB49-BDDCCF3EEA9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51" y="0"/>
            <a:ext cx="10058149" cy="77724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pic>
        <p:nvPicPr>
          <p:cNvPr id="2" name="object 2"/>
          <p:cNvPicPr/>
          <p:nvPr/>
        </p:nvPicPr>
        <p:blipFill rotWithShape="1">
          <a:blip r:embed="rId3" cstate="print"/>
          <a:srcRect r="2965"/>
          <a:stretch/>
        </p:blipFill>
        <p:spPr>
          <a:xfrm>
            <a:off x="1257" y="10"/>
            <a:ext cx="10055885" cy="7772390"/>
          </a:xfrm>
          <a:prstGeom prst="rect">
            <a:avLst/>
          </a:prstGeom>
        </p:spPr>
      </p:pic>
      <p:sp>
        <p:nvSpPr>
          <p:cNvPr id="18" name="Freeform: Shape 17">
            <a:extLst>
              <a:ext uri="{FF2B5EF4-FFF2-40B4-BE49-F238E27FC236}">
                <a16:creationId xmlns:a16="http://schemas.microsoft.com/office/drawing/2014/main" id="{F6DD4703-FD80-4610-ACE9-01DCD86D8C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798478" y="0"/>
            <a:ext cx="8461443" cy="7772400"/>
          </a:xfrm>
          <a:custGeom>
            <a:avLst/>
            <a:gdLst>
              <a:gd name="connsiteX0" fmla="*/ 8218354 w 9841377"/>
              <a:gd name="connsiteY0" fmla="*/ 0 h 6858000"/>
              <a:gd name="connsiteX1" fmla="*/ 5551962 w 9841377"/>
              <a:gd name="connsiteY1" fmla="*/ 0 h 6858000"/>
              <a:gd name="connsiteX2" fmla="*/ 5482342 w 9841377"/>
              <a:gd name="connsiteY2" fmla="*/ 0 h 6858000"/>
              <a:gd name="connsiteX3" fmla="*/ 4359035 w 9841377"/>
              <a:gd name="connsiteY3" fmla="*/ 0 h 6858000"/>
              <a:gd name="connsiteX4" fmla="*/ 4289415 w 9841377"/>
              <a:gd name="connsiteY4" fmla="*/ 0 h 6858000"/>
              <a:gd name="connsiteX5" fmla="*/ 1623023 w 9841377"/>
              <a:gd name="connsiteY5" fmla="*/ 0 h 6858000"/>
              <a:gd name="connsiteX6" fmla="*/ 1600899 w 9841377"/>
              <a:gd name="connsiteY6" fmla="*/ 14997 h 6858000"/>
              <a:gd name="connsiteX7" fmla="*/ 0 w 9841377"/>
              <a:gd name="connsiteY7" fmla="*/ 3621656 h 6858000"/>
              <a:gd name="connsiteX8" fmla="*/ 1874350 w 9841377"/>
              <a:gd name="connsiteY8" fmla="*/ 6374814 h 6858000"/>
              <a:gd name="connsiteX9" fmla="*/ 2390998 w 9841377"/>
              <a:gd name="connsiteY9" fmla="*/ 6780599 h 6858000"/>
              <a:gd name="connsiteX10" fmla="*/ 2502754 w 9841377"/>
              <a:gd name="connsiteY10" fmla="*/ 6858000 h 6858000"/>
              <a:gd name="connsiteX11" fmla="*/ 4289415 w 9841377"/>
              <a:gd name="connsiteY11" fmla="*/ 6858000 h 6858000"/>
              <a:gd name="connsiteX12" fmla="*/ 4359035 w 9841377"/>
              <a:gd name="connsiteY12" fmla="*/ 6858000 h 6858000"/>
              <a:gd name="connsiteX13" fmla="*/ 5482342 w 9841377"/>
              <a:gd name="connsiteY13" fmla="*/ 6858000 h 6858000"/>
              <a:gd name="connsiteX14" fmla="*/ 5551962 w 9841377"/>
              <a:gd name="connsiteY14" fmla="*/ 6858000 h 6858000"/>
              <a:gd name="connsiteX15" fmla="*/ 7338623 w 9841377"/>
              <a:gd name="connsiteY15" fmla="*/ 6858000 h 6858000"/>
              <a:gd name="connsiteX16" fmla="*/ 7450379 w 9841377"/>
              <a:gd name="connsiteY16" fmla="*/ 6780599 h 6858000"/>
              <a:gd name="connsiteX17" fmla="*/ 7967027 w 9841377"/>
              <a:gd name="connsiteY17" fmla="*/ 6374814 h 6858000"/>
              <a:gd name="connsiteX18" fmla="*/ 9841377 w 9841377"/>
              <a:gd name="connsiteY18" fmla="*/ 3621656 h 6858000"/>
              <a:gd name="connsiteX19" fmla="*/ 8240478 w 9841377"/>
              <a:gd name="connsiteY19"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841377" h="6858000">
                <a:moveTo>
                  <a:pt x="8218354" y="0"/>
                </a:moveTo>
                <a:lnTo>
                  <a:pt x="5551962" y="0"/>
                </a:lnTo>
                <a:lnTo>
                  <a:pt x="5482342" y="0"/>
                </a:lnTo>
                <a:lnTo>
                  <a:pt x="4359035" y="0"/>
                </a:lnTo>
                <a:lnTo>
                  <a:pt x="4289415" y="0"/>
                </a:lnTo>
                <a:lnTo>
                  <a:pt x="1623023" y="0"/>
                </a:lnTo>
                <a:lnTo>
                  <a:pt x="1600899" y="14997"/>
                </a:lnTo>
                <a:cubicBezTo>
                  <a:pt x="573736" y="754641"/>
                  <a:pt x="0" y="2093192"/>
                  <a:pt x="0" y="3621656"/>
                </a:cubicBezTo>
                <a:cubicBezTo>
                  <a:pt x="0" y="4969131"/>
                  <a:pt x="928725" y="5602839"/>
                  <a:pt x="1874350" y="6374814"/>
                </a:cubicBezTo>
                <a:cubicBezTo>
                  <a:pt x="2046553" y="6515397"/>
                  <a:pt x="2217180" y="6653108"/>
                  <a:pt x="2390998" y="6780599"/>
                </a:cubicBezTo>
                <a:lnTo>
                  <a:pt x="2502754" y="6858000"/>
                </a:lnTo>
                <a:lnTo>
                  <a:pt x="4289415" y="6858000"/>
                </a:lnTo>
                <a:lnTo>
                  <a:pt x="4359035" y="6858000"/>
                </a:lnTo>
                <a:lnTo>
                  <a:pt x="5482342" y="6858000"/>
                </a:lnTo>
                <a:lnTo>
                  <a:pt x="5551962" y="6858000"/>
                </a:lnTo>
                <a:lnTo>
                  <a:pt x="7338623" y="6858000"/>
                </a:lnTo>
                <a:lnTo>
                  <a:pt x="7450379" y="6780599"/>
                </a:lnTo>
                <a:cubicBezTo>
                  <a:pt x="7624197" y="6653108"/>
                  <a:pt x="7794824" y="6515397"/>
                  <a:pt x="7967027" y="6374814"/>
                </a:cubicBezTo>
                <a:cubicBezTo>
                  <a:pt x="8912652" y="5602839"/>
                  <a:pt x="9841377" y="4969131"/>
                  <a:pt x="9841377" y="3621656"/>
                </a:cubicBezTo>
                <a:cubicBezTo>
                  <a:pt x="9841377" y="2093192"/>
                  <a:pt x="9267641" y="754641"/>
                  <a:pt x="8240478" y="14997"/>
                </a:cubicBezTo>
                <a:close/>
              </a:path>
            </a:pathLst>
          </a:custGeom>
          <a:solidFill>
            <a:srgbClr val="FFFFFF">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Freeform: Shape 19">
            <a:extLst>
              <a:ext uri="{FF2B5EF4-FFF2-40B4-BE49-F238E27FC236}">
                <a16:creationId xmlns:a16="http://schemas.microsoft.com/office/drawing/2014/main" id="{9CEFCBC2-6F82-4011-8D8D-90F43DCB1D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914571" y="0"/>
            <a:ext cx="8216133" cy="7772400"/>
          </a:xfrm>
          <a:custGeom>
            <a:avLst/>
            <a:gdLst>
              <a:gd name="connsiteX0" fmla="*/ 7551973 w 9174595"/>
              <a:gd name="connsiteY0" fmla="*/ 0 h 6858000"/>
              <a:gd name="connsiteX1" fmla="*/ 5634635 w 9174595"/>
              <a:gd name="connsiteY1" fmla="*/ 0 h 6858000"/>
              <a:gd name="connsiteX2" fmla="*/ 5550590 w 9174595"/>
              <a:gd name="connsiteY2" fmla="*/ 0 h 6858000"/>
              <a:gd name="connsiteX3" fmla="*/ 5480986 w 9174595"/>
              <a:gd name="connsiteY3" fmla="*/ 0 h 6858000"/>
              <a:gd name="connsiteX4" fmla="*/ 4886240 w 9174595"/>
              <a:gd name="connsiteY4" fmla="*/ 0 h 6858000"/>
              <a:gd name="connsiteX5" fmla="*/ 4816638 w 9174595"/>
              <a:gd name="connsiteY5" fmla="*/ 0 h 6858000"/>
              <a:gd name="connsiteX6" fmla="*/ 4357958 w 9174595"/>
              <a:gd name="connsiteY6" fmla="*/ 0 h 6858000"/>
              <a:gd name="connsiteX7" fmla="*/ 4288354 w 9174595"/>
              <a:gd name="connsiteY7" fmla="*/ 0 h 6858000"/>
              <a:gd name="connsiteX8" fmla="*/ 3693608 w 9174595"/>
              <a:gd name="connsiteY8" fmla="*/ 0 h 6858000"/>
              <a:gd name="connsiteX9" fmla="*/ 3624006 w 9174595"/>
              <a:gd name="connsiteY9" fmla="*/ 0 h 6858000"/>
              <a:gd name="connsiteX10" fmla="*/ 3276448 w 9174595"/>
              <a:gd name="connsiteY10" fmla="*/ 0 h 6858000"/>
              <a:gd name="connsiteX11" fmla="*/ 1622622 w 9174595"/>
              <a:gd name="connsiteY11" fmla="*/ 0 h 6858000"/>
              <a:gd name="connsiteX12" fmla="*/ 1600504 w 9174595"/>
              <a:gd name="connsiteY12" fmla="*/ 14997 h 6858000"/>
              <a:gd name="connsiteX13" fmla="*/ 0 w 9174595"/>
              <a:gd name="connsiteY13" fmla="*/ 3621656 h 6858000"/>
              <a:gd name="connsiteX14" fmla="*/ 1873886 w 9174595"/>
              <a:gd name="connsiteY14" fmla="*/ 6374814 h 6858000"/>
              <a:gd name="connsiteX15" fmla="*/ 2390406 w 9174595"/>
              <a:gd name="connsiteY15" fmla="*/ 6780599 h 6858000"/>
              <a:gd name="connsiteX16" fmla="*/ 2502136 w 9174595"/>
              <a:gd name="connsiteY16" fmla="*/ 6858000 h 6858000"/>
              <a:gd name="connsiteX17" fmla="*/ 3276448 w 9174595"/>
              <a:gd name="connsiteY17" fmla="*/ 6858000 h 6858000"/>
              <a:gd name="connsiteX18" fmla="*/ 3624006 w 9174595"/>
              <a:gd name="connsiteY18" fmla="*/ 6858000 h 6858000"/>
              <a:gd name="connsiteX19" fmla="*/ 3693608 w 9174595"/>
              <a:gd name="connsiteY19" fmla="*/ 6858000 h 6858000"/>
              <a:gd name="connsiteX20" fmla="*/ 4288354 w 9174595"/>
              <a:gd name="connsiteY20" fmla="*/ 6858000 h 6858000"/>
              <a:gd name="connsiteX21" fmla="*/ 4357958 w 9174595"/>
              <a:gd name="connsiteY21" fmla="*/ 6858000 h 6858000"/>
              <a:gd name="connsiteX22" fmla="*/ 4816638 w 9174595"/>
              <a:gd name="connsiteY22" fmla="*/ 6858000 h 6858000"/>
              <a:gd name="connsiteX23" fmla="*/ 4886240 w 9174595"/>
              <a:gd name="connsiteY23" fmla="*/ 6858000 h 6858000"/>
              <a:gd name="connsiteX24" fmla="*/ 5480986 w 9174595"/>
              <a:gd name="connsiteY24" fmla="*/ 6858000 h 6858000"/>
              <a:gd name="connsiteX25" fmla="*/ 5550590 w 9174595"/>
              <a:gd name="connsiteY25" fmla="*/ 6858000 h 6858000"/>
              <a:gd name="connsiteX26" fmla="*/ 5634635 w 9174595"/>
              <a:gd name="connsiteY26" fmla="*/ 6858000 h 6858000"/>
              <a:gd name="connsiteX27" fmla="*/ 6672460 w 9174595"/>
              <a:gd name="connsiteY27" fmla="*/ 6858000 h 6858000"/>
              <a:gd name="connsiteX28" fmla="*/ 6784188 w 9174595"/>
              <a:gd name="connsiteY28" fmla="*/ 6780599 h 6858000"/>
              <a:gd name="connsiteX29" fmla="*/ 7300708 w 9174595"/>
              <a:gd name="connsiteY29" fmla="*/ 6374814 h 6858000"/>
              <a:gd name="connsiteX30" fmla="*/ 9174595 w 9174595"/>
              <a:gd name="connsiteY30" fmla="*/ 3621656 h 6858000"/>
              <a:gd name="connsiteX31" fmla="*/ 7574092 w 9174595"/>
              <a:gd name="connsiteY3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9174595" h="6858000">
                <a:moveTo>
                  <a:pt x="7551973" y="0"/>
                </a:moveTo>
                <a:lnTo>
                  <a:pt x="5634635" y="0"/>
                </a:lnTo>
                <a:lnTo>
                  <a:pt x="5550590" y="0"/>
                </a:lnTo>
                <a:lnTo>
                  <a:pt x="5480986" y="0"/>
                </a:lnTo>
                <a:lnTo>
                  <a:pt x="4886240" y="0"/>
                </a:lnTo>
                <a:lnTo>
                  <a:pt x="4816638" y="0"/>
                </a:lnTo>
                <a:lnTo>
                  <a:pt x="4357958" y="0"/>
                </a:lnTo>
                <a:lnTo>
                  <a:pt x="4288354" y="0"/>
                </a:lnTo>
                <a:lnTo>
                  <a:pt x="3693608" y="0"/>
                </a:lnTo>
                <a:lnTo>
                  <a:pt x="3624006" y="0"/>
                </a:lnTo>
                <a:lnTo>
                  <a:pt x="3276448" y="0"/>
                </a:lnTo>
                <a:lnTo>
                  <a:pt x="1622622" y="0"/>
                </a:lnTo>
                <a:lnTo>
                  <a:pt x="1600504" y="14997"/>
                </a:lnTo>
                <a:cubicBezTo>
                  <a:pt x="573594" y="754641"/>
                  <a:pt x="0" y="2093192"/>
                  <a:pt x="0" y="3621656"/>
                </a:cubicBezTo>
                <a:cubicBezTo>
                  <a:pt x="0" y="4969131"/>
                  <a:pt x="928496" y="5602839"/>
                  <a:pt x="1873886" y="6374814"/>
                </a:cubicBezTo>
                <a:cubicBezTo>
                  <a:pt x="2046046" y="6515397"/>
                  <a:pt x="2216632" y="6653108"/>
                  <a:pt x="2390406" y="6780599"/>
                </a:cubicBezTo>
                <a:lnTo>
                  <a:pt x="2502136" y="6858000"/>
                </a:lnTo>
                <a:lnTo>
                  <a:pt x="3276448" y="6858000"/>
                </a:lnTo>
                <a:lnTo>
                  <a:pt x="3624006" y="6858000"/>
                </a:lnTo>
                <a:lnTo>
                  <a:pt x="3693608" y="6858000"/>
                </a:lnTo>
                <a:lnTo>
                  <a:pt x="4288354" y="6858000"/>
                </a:lnTo>
                <a:lnTo>
                  <a:pt x="4357958" y="6858000"/>
                </a:lnTo>
                <a:lnTo>
                  <a:pt x="4816638" y="6858000"/>
                </a:lnTo>
                <a:lnTo>
                  <a:pt x="4886240" y="6858000"/>
                </a:lnTo>
                <a:lnTo>
                  <a:pt x="5480986" y="6858000"/>
                </a:lnTo>
                <a:lnTo>
                  <a:pt x="5550590" y="6858000"/>
                </a:lnTo>
                <a:lnTo>
                  <a:pt x="5634635" y="6858000"/>
                </a:lnTo>
                <a:lnTo>
                  <a:pt x="6672460" y="6858000"/>
                </a:lnTo>
                <a:lnTo>
                  <a:pt x="6784188" y="6780599"/>
                </a:lnTo>
                <a:cubicBezTo>
                  <a:pt x="6957963" y="6653108"/>
                  <a:pt x="7128548" y="6515397"/>
                  <a:pt x="7300708" y="6374814"/>
                </a:cubicBezTo>
                <a:cubicBezTo>
                  <a:pt x="8246100" y="5602839"/>
                  <a:pt x="9174595" y="4969131"/>
                  <a:pt x="9174595" y="3621656"/>
                </a:cubicBezTo>
                <a:cubicBezTo>
                  <a:pt x="9174595" y="2093192"/>
                  <a:pt x="8601001" y="754641"/>
                  <a:pt x="7574092" y="14997"/>
                </a:cubicBezTo>
                <a:close/>
              </a:path>
            </a:pathLst>
          </a:cu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2" name="Freeform: Shape 21">
            <a:extLst>
              <a:ext uri="{FF2B5EF4-FFF2-40B4-BE49-F238E27FC236}">
                <a16:creationId xmlns:a16="http://schemas.microsoft.com/office/drawing/2014/main" id="{2E9DED9E-DE30-402A-B9D1-AC3C24025A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84655" y="-40348"/>
            <a:ext cx="2051215" cy="7772399"/>
          </a:xfrm>
          <a:custGeom>
            <a:avLst/>
            <a:gdLst>
              <a:gd name="connsiteX0" fmla="*/ 879731 w 2521425"/>
              <a:gd name="connsiteY0" fmla="*/ 0 h 6858000"/>
              <a:gd name="connsiteX1" fmla="*/ 898402 w 2521425"/>
              <a:gd name="connsiteY1" fmla="*/ 0 h 6858000"/>
              <a:gd name="connsiteX2" fmla="*/ 920526 w 2521425"/>
              <a:gd name="connsiteY2" fmla="*/ 14997 h 6858000"/>
              <a:gd name="connsiteX3" fmla="*/ 2521425 w 2521425"/>
              <a:gd name="connsiteY3" fmla="*/ 3621656 h 6858000"/>
              <a:gd name="connsiteX4" fmla="*/ 647075 w 2521425"/>
              <a:gd name="connsiteY4" fmla="*/ 6374814 h 6858000"/>
              <a:gd name="connsiteX5" fmla="*/ 130427 w 2521425"/>
              <a:gd name="connsiteY5" fmla="*/ 6780599 h 6858000"/>
              <a:gd name="connsiteX6" fmla="*/ 18671 w 2521425"/>
              <a:gd name="connsiteY6" fmla="*/ 6858000 h 6858000"/>
              <a:gd name="connsiteX7" fmla="*/ 0 w 2521425"/>
              <a:gd name="connsiteY7" fmla="*/ 6858000 h 6858000"/>
              <a:gd name="connsiteX8" fmla="*/ 111756 w 2521425"/>
              <a:gd name="connsiteY8" fmla="*/ 6780599 h 6858000"/>
              <a:gd name="connsiteX9" fmla="*/ 628404 w 2521425"/>
              <a:gd name="connsiteY9" fmla="*/ 6374814 h 6858000"/>
              <a:gd name="connsiteX10" fmla="*/ 2502754 w 2521425"/>
              <a:gd name="connsiteY10" fmla="*/ 3621656 h 6858000"/>
              <a:gd name="connsiteX11" fmla="*/ 901855 w 2521425"/>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24" name="Freeform: Shape 23">
            <a:extLst>
              <a:ext uri="{FF2B5EF4-FFF2-40B4-BE49-F238E27FC236}">
                <a16:creationId xmlns:a16="http://schemas.microsoft.com/office/drawing/2014/main" id="{5CCB7C65-BA06-49C5-8D3C-51F97B409D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404568" y="-40348"/>
            <a:ext cx="2051216" cy="7772399"/>
          </a:xfrm>
          <a:custGeom>
            <a:avLst/>
            <a:gdLst>
              <a:gd name="connsiteX0" fmla="*/ 879731 w 2521425"/>
              <a:gd name="connsiteY0" fmla="*/ 0 h 6858000"/>
              <a:gd name="connsiteX1" fmla="*/ 898402 w 2521425"/>
              <a:gd name="connsiteY1" fmla="*/ 0 h 6858000"/>
              <a:gd name="connsiteX2" fmla="*/ 920526 w 2521425"/>
              <a:gd name="connsiteY2" fmla="*/ 14997 h 6858000"/>
              <a:gd name="connsiteX3" fmla="*/ 2521425 w 2521425"/>
              <a:gd name="connsiteY3" fmla="*/ 3621656 h 6858000"/>
              <a:gd name="connsiteX4" fmla="*/ 647075 w 2521425"/>
              <a:gd name="connsiteY4" fmla="*/ 6374814 h 6858000"/>
              <a:gd name="connsiteX5" fmla="*/ 130427 w 2521425"/>
              <a:gd name="connsiteY5" fmla="*/ 6780599 h 6858000"/>
              <a:gd name="connsiteX6" fmla="*/ 18671 w 2521425"/>
              <a:gd name="connsiteY6" fmla="*/ 6858000 h 6858000"/>
              <a:gd name="connsiteX7" fmla="*/ 0 w 2521425"/>
              <a:gd name="connsiteY7" fmla="*/ 6858000 h 6858000"/>
              <a:gd name="connsiteX8" fmla="*/ 111756 w 2521425"/>
              <a:gd name="connsiteY8" fmla="*/ 6780599 h 6858000"/>
              <a:gd name="connsiteX9" fmla="*/ 628404 w 2521425"/>
              <a:gd name="connsiteY9" fmla="*/ 6374814 h 6858000"/>
              <a:gd name="connsiteX10" fmla="*/ 2502754 w 2521425"/>
              <a:gd name="connsiteY10" fmla="*/ 3621656 h 6858000"/>
              <a:gd name="connsiteX11" fmla="*/ 901855 w 2521425"/>
              <a:gd name="connsiteY11" fmla="*/ 1499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21425" h="6858000">
                <a:moveTo>
                  <a:pt x="879731" y="0"/>
                </a:moveTo>
                <a:lnTo>
                  <a:pt x="898402" y="0"/>
                </a:lnTo>
                <a:lnTo>
                  <a:pt x="920526" y="14997"/>
                </a:lnTo>
                <a:cubicBezTo>
                  <a:pt x="1947689" y="754641"/>
                  <a:pt x="2521425" y="2093192"/>
                  <a:pt x="2521425" y="3621656"/>
                </a:cubicBezTo>
                <a:cubicBezTo>
                  <a:pt x="2521425" y="4969131"/>
                  <a:pt x="1592700" y="5602839"/>
                  <a:pt x="647075" y="6374814"/>
                </a:cubicBezTo>
                <a:cubicBezTo>
                  <a:pt x="474872" y="6515397"/>
                  <a:pt x="304245" y="6653108"/>
                  <a:pt x="130427" y="6780599"/>
                </a:cubicBezTo>
                <a:lnTo>
                  <a:pt x="18671" y="6858000"/>
                </a:lnTo>
                <a:lnTo>
                  <a:pt x="0" y="6858000"/>
                </a:lnTo>
                <a:lnTo>
                  <a:pt x="111756" y="6780599"/>
                </a:lnTo>
                <a:cubicBezTo>
                  <a:pt x="285574" y="6653108"/>
                  <a:pt x="456201" y="6515397"/>
                  <a:pt x="628404" y="6374814"/>
                </a:cubicBezTo>
                <a:cubicBezTo>
                  <a:pt x="1574029" y="5602839"/>
                  <a:pt x="2502754" y="4969131"/>
                  <a:pt x="2502754" y="3621656"/>
                </a:cubicBezTo>
                <a:cubicBezTo>
                  <a:pt x="2502754" y="2093192"/>
                  <a:pt x="1929018" y="754641"/>
                  <a:pt x="901855" y="14997"/>
                </a:cubicBezTo>
                <a:close/>
              </a:path>
            </a:pathLst>
          </a:custGeom>
          <a:solidFill>
            <a:srgbClr val="FFFFF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Meiryo"/>
              <a:ea typeface="+mn-ea"/>
              <a:cs typeface="+mn-cs"/>
            </a:endParaRPr>
          </a:p>
        </p:txBody>
      </p:sp>
      <p:sp>
        <p:nvSpPr>
          <p:cNvPr id="3" name="object 3"/>
          <p:cNvSpPr txBox="1">
            <a:spLocks noGrp="1"/>
          </p:cNvSpPr>
          <p:nvPr>
            <p:ph type="title"/>
          </p:nvPr>
        </p:nvSpPr>
        <p:spPr>
          <a:xfrm>
            <a:off x="1807368" y="1525770"/>
            <a:ext cx="6443663" cy="3016014"/>
          </a:xfrm>
          <a:prstGeom prst="rect">
            <a:avLst/>
          </a:prstGeom>
        </p:spPr>
        <p:txBody>
          <a:bodyPr vert="horz" lIns="91440" tIns="45720" rIns="91440" bIns="45720" rtlCol="0" anchor="b">
            <a:normAutofit/>
          </a:bodyPr>
          <a:lstStyle/>
          <a:p>
            <a:pPr marL="12700" marR="5080" algn="ctr" rtl="0">
              <a:lnSpc>
                <a:spcPct val="90000"/>
              </a:lnSpc>
              <a:spcBef>
                <a:spcPct val="0"/>
              </a:spcBef>
            </a:pPr>
            <a:r>
              <a:rPr lang="en-US" sz="3300" kern="1200">
                <a:solidFill>
                  <a:schemeClr val="tx1"/>
                </a:solidFill>
                <a:latin typeface="+mj-lt"/>
                <a:cs typeface="+mj-cs"/>
              </a:rPr>
              <a:t>EIR </a:t>
            </a:r>
            <a:r>
              <a:rPr lang="en-US" sz="3300" kern="1200" spc="-20">
                <a:solidFill>
                  <a:schemeClr val="tx1"/>
                </a:solidFill>
                <a:latin typeface="+mj-lt"/>
                <a:cs typeface="+mj-cs"/>
              </a:rPr>
              <a:t>was </a:t>
            </a:r>
            <a:r>
              <a:rPr lang="en-US" sz="3300" kern="1200" spc="-15">
                <a:solidFill>
                  <a:schemeClr val="tx1"/>
                </a:solidFill>
                <a:latin typeface="+mj-lt"/>
                <a:cs typeface="+mj-cs"/>
              </a:rPr>
              <a:t>created </a:t>
            </a:r>
            <a:r>
              <a:rPr lang="en-US" sz="3300" kern="1200" spc="-20">
                <a:solidFill>
                  <a:schemeClr val="tx1"/>
                </a:solidFill>
                <a:latin typeface="+mj-lt"/>
                <a:cs typeface="+mj-cs"/>
              </a:rPr>
              <a:t>to </a:t>
            </a:r>
            <a:r>
              <a:rPr lang="en-US" sz="3300" kern="1200">
                <a:solidFill>
                  <a:schemeClr val="tx1"/>
                </a:solidFill>
                <a:latin typeface="+mj-lt"/>
                <a:cs typeface="+mj-cs"/>
              </a:rPr>
              <a:t>support the </a:t>
            </a:r>
            <a:r>
              <a:rPr lang="en-US" sz="3300" kern="1200" spc="-15">
                <a:solidFill>
                  <a:schemeClr val="tx1"/>
                </a:solidFill>
                <a:latin typeface="+mj-lt"/>
                <a:cs typeface="+mj-cs"/>
              </a:rPr>
              <a:t>exploration </a:t>
            </a:r>
            <a:r>
              <a:rPr lang="en-US" sz="3300" kern="1200" spc="-705">
                <a:solidFill>
                  <a:schemeClr val="tx1"/>
                </a:solidFill>
                <a:latin typeface="+mj-lt"/>
                <a:cs typeface="+mj-cs"/>
              </a:rPr>
              <a:t> </a:t>
            </a:r>
            <a:r>
              <a:rPr lang="en-US" sz="3300" kern="1200">
                <a:solidFill>
                  <a:schemeClr val="tx1"/>
                </a:solidFill>
                <a:latin typeface="+mj-lt"/>
                <a:cs typeface="+mj-cs"/>
              </a:rPr>
              <a:t>of</a:t>
            </a:r>
            <a:r>
              <a:rPr lang="en-US" sz="3300" kern="1200" spc="-5">
                <a:solidFill>
                  <a:schemeClr val="tx1"/>
                </a:solidFill>
                <a:latin typeface="+mj-lt"/>
                <a:cs typeface="+mj-cs"/>
              </a:rPr>
              <a:t> </a:t>
            </a:r>
            <a:r>
              <a:rPr lang="en-US" sz="3300" kern="1200" spc="-60">
                <a:solidFill>
                  <a:schemeClr val="tx1"/>
                </a:solidFill>
                <a:latin typeface="+mj-lt"/>
                <a:cs typeface="+mj-cs"/>
              </a:rPr>
              <a:t>INNOVATIVE</a:t>
            </a:r>
            <a:r>
              <a:rPr lang="en-US" sz="3300" kern="1200" spc="-5">
                <a:solidFill>
                  <a:schemeClr val="tx1"/>
                </a:solidFill>
                <a:latin typeface="+mj-lt"/>
                <a:cs typeface="+mj-cs"/>
              </a:rPr>
              <a:t> approaches </a:t>
            </a:r>
            <a:r>
              <a:rPr lang="en-US" sz="3300" kern="1200" spc="-20">
                <a:solidFill>
                  <a:schemeClr val="tx1"/>
                </a:solidFill>
                <a:latin typeface="+mj-lt"/>
                <a:cs typeface="+mj-cs"/>
              </a:rPr>
              <a:t>to</a:t>
            </a:r>
            <a:r>
              <a:rPr lang="en-US" sz="3300" kern="1200" spc="-5">
                <a:solidFill>
                  <a:schemeClr val="tx1"/>
                </a:solidFill>
                <a:latin typeface="+mj-lt"/>
                <a:cs typeface="+mj-cs"/>
              </a:rPr>
              <a:t> </a:t>
            </a:r>
            <a:r>
              <a:rPr lang="en-US" sz="3300" kern="1200" spc="-10">
                <a:solidFill>
                  <a:schemeClr val="tx1"/>
                </a:solidFill>
                <a:latin typeface="+mj-lt"/>
                <a:cs typeface="+mj-cs"/>
              </a:rPr>
              <a:t>addressing </a:t>
            </a:r>
            <a:r>
              <a:rPr lang="en-US" sz="3300" kern="1200" spc="-5">
                <a:solidFill>
                  <a:schemeClr val="tx1"/>
                </a:solidFill>
                <a:latin typeface="+mj-lt"/>
                <a:cs typeface="+mj-cs"/>
              </a:rPr>
              <a:t> </a:t>
            </a:r>
            <a:r>
              <a:rPr lang="en-US" sz="3300" kern="1200" spc="-10">
                <a:solidFill>
                  <a:schemeClr val="tx1"/>
                </a:solidFill>
                <a:latin typeface="+mj-lt"/>
                <a:cs typeface="+mj-cs"/>
              </a:rPr>
              <a:t>persistent</a:t>
            </a:r>
            <a:r>
              <a:rPr lang="en-US" sz="3300" kern="1200" spc="-5">
                <a:solidFill>
                  <a:schemeClr val="tx1"/>
                </a:solidFill>
                <a:latin typeface="+mj-lt"/>
                <a:cs typeface="+mj-cs"/>
              </a:rPr>
              <a:t> </a:t>
            </a:r>
            <a:r>
              <a:rPr lang="en-US" sz="3300" kern="1200">
                <a:solidFill>
                  <a:schemeClr val="tx1"/>
                </a:solidFill>
                <a:latin typeface="+mj-lt"/>
                <a:cs typeface="+mj-cs"/>
              </a:rPr>
              <a:t>challenges </a:t>
            </a:r>
            <a:r>
              <a:rPr lang="en-US" sz="3300" kern="1200" spc="-10">
                <a:solidFill>
                  <a:schemeClr val="tx1"/>
                </a:solidFill>
                <a:latin typeface="+mj-lt"/>
                <a:cs typeface="+mj-cs"/>
              </a:rPr>
              <a:t>facing</a:t>
            </a:r>
            <a:r>
              <a:rPr lang="en-US" sz="3300" kern="1200" spc="-5">
                <a:solidFill>
                  <a:schemeClr val="tx1"/>
                </a:solidFill>
                <a:latin typeface="+mj-lt"/>
                <a:cs typeface="+mj-cs"/>
              </a:rPr>
              <a:t> </a:t>
            </a:r>
            <a:r>
              <a:rPr lang="en-US" sz="3300" kern="1200" spc="-50">
                <a:solidFill>
                  <a:schemeClr val="tx1"/>
                </a:solidFill>
                <a:latin typeface="+mj-lt"/>
                <a:cs typeface="+mj-cs"/>
              </a:rPr>
              <a:t>K-12</a:t>
            </a:r>
            <a:r>
              <a:rPr lang="en-US" sz="3300" kern="1200">
                <a:solidFill>
                  <a:schemeClr val="tx1"/>
                </a:solidFill>
                <a:latin typeface="+mj-lt"/>
                <a:cs typeface="+mj-cs"/>
              </a:rPr>
              <a:t> </a:t>
            </a:r>
            <a:r>
              <a:rPr lang="en-US" sz="3300" kern="1200" spc="-5">
                <a:solidFill>
                  <a:schemeClr val="tx1"/>
                </a:solidFill>
                <a:latin typeface="+mj-lt"/>
                <a:cs typeface="+mj-cs"/>
              </a:rPr>
              <a:t>education </a:t>
            </a:r>
            <a:r>
              <a:rPr lang="en-US" sz="3300" kern="1200" spc="-705">
                <a:solidFill>
                  <a:schemeClr val="tx1"/>
                </a:solidFill>
                <a:latin typeface="+mj-lt"/>
                <a:cs typeface="+mj-cs"/>
              </a:rPr>
              <a:t> </a:t>
            </a:r>
            <a:r>
              <a:rPr lang="en-US" sz="3300" kern="1200">
                <a:solidFill>
                  <a:schemeClr val="tx1"/>
                </a:solidFill>
                <a:latin typeface="+mj-lt"/>
                <a:cs typeface="+mj-cs"/>
              </a:rPr>
              <a:t>in</a:t>
            </a:r>
            <a:r>
              <a:rPr lang="en-US" sz="3300" kern="1200" spc="-5">
                <a:solidFill>
                  <a:schemeClr val="tx1"/>
                </a:solidFill>
                <a:latin typeface="+mj-lt"/>
                <a:cs typeface="+mj-cs"/>
              </a:rPr>
              <a:t> </a:t>
            </a:r>
            <a:r>
              <a:rPr lang="en-US" sz="3300" kern="1200">
                <a:solidFill>
                  <a:schemeClr val="tx1"/>
                </a:solidFill>
                <a:latin typeface="+mj-lt"/>
                <a:cs typeface="+mj-cs"/>
              </a:rPr>
              <a:t>the</a:t>
            </a:r>
            <a:r>
              <a:rPr lang="en-US" sz="3300" kern="1200" spc="-5">
                <a:solidFill>
                  <a:schemeClr val="tx1"/>
                </a:solidFill>
                <a:latin typeface="+mj-lt"/>
                <a:cs typeface="+mj-cs"/>
              </a:rPr>
              <a:t> </a:t>
            </a:r>
            <a:r>
              <a:rPr lang="en-US" sz="3300" kern="1200" spc="-10">
                <a:solidFill>
                  <a:schemeClr val="tx1"/>
                </a:solidFill>
                <a:latin typeface="+mj-lt"/>
                <a:cs typeface="+mj-cs"/>
              </a:rPr>
              <a:t>United</a:t>
            </a:r>
            <a:r>
              <a:rPr lang="en-US" sz="3300" kern="1200">
                <a:solidFill>
                  <a:schemeClr val="tx1"/>
                </a:solidFill>
                <a:latin typeface="+mj-lt"/>
                <a:cs typeface="+mj-cs"/>
              </a:rPr>
              <a:t> </a:t>
            </a:r>
            <a:r>
              <a:rPr lang="en-US" sz="3300" kern="1200" spc="-15">
                <a:solidFill>
                  <a:schemeClr val="tx1"/>
                </a:solidFill>
                <a:latin typeface="+mj-lt"/>
                <a:cs typeface="+mj-cs"/>
              </a:rPr>
              <a:t>States</a:t>
            </a:r>
            <a:r>
              <a:rPr lang="en-US" sz="3300" kern="1200" spc="-5">
                <a:solidFill>
                  <a:schemeClr val="tx1"/>
                </a:solidFill>
                <a:latin typeface="+mj-lt"/>
                <a:cs typeface="+mj-cs"/>
              </a:rPr>
              <a:t> </a:t>
            </a:r>
            <a:r>
              <a:rPr lang="en-US" sz="3300" kern="1200">
                <a:solidFill>
                  <a:schemeClr val="tx1"/>
                </a:solidFill>
                <a:latin typeface="+mj-lt"/>
                <a:cs typeface="+mj-cs"/>
              </a:rPr>
              <a:t>in</a:t>
            </a:r>
            <a:r>
              <a:rPr lang="en-US" sz="3300" kern="1200" spc="-5">
                <a:solidFill>
                  <a:schemeClr val="tx1"/>
                </a:solidFill>
                <a:latin typeface="+mj-lt"/>
                <a:cs typeface="+mj-cs"/>
              </a:rPr>
              <a:t> </a:t>
            </a:r>
            <a:r>
              <a:rPr lang="en-US" sz="3300" kern="1200">
                <a:solidFill>
                  <a:schemeClr val="tx1"/>
                </a:solidFill>
                <a:latin typeface="+mj-lt"/>
                <a:cs typeface="+mj-cs"/>
              </a:rPr>
              <a:t>a </a:t>
            </a:r>
            <a:r>
              <a:rPr lang="en-US" sz="3300" kern="1200" spc="-35">
                <a:solidFill>
                  <a:schemeClr val="tx1"/>
                </a:solidFill>
                <a:latin typeface="+mj-lt"/>
                <a:cs typeface="+mj-cs"/>
              </a:rPr>
              <a:t>way</a:t>
            </a:r>
            <a:r>
              <a:rPr lang="en-US" sz="3300" kern="1200" spc="-5">
                <a:solidFill>
                  <a:schemeClr val="tx1"/>
                </a:solidFill>
                <a:latin typeface="+mj-lt"/>
                <a:cs typeface="+mj-cs"/>
              </a:rPr>
              <a:t> that </a:t>
            </a:r>
            <a:r>
              <a:rPr lang="en-US" sz="3300" kern="1200">
                <a:solidFill>
                  <a:schemeClr val="tx1"/>
                </a:solidFill>
                <a:latin typeface="+mj-lt"/>
                <a:cs typeface="+mj-cs"/>
              </a:rPr>
              <a:t>other </a:t>
            </a:r>
            <a:r>
              <a:rPr lang="en-US" sz="3300" kern="1200" spc="5">
                <a:solidFill>
                  <a:schemeClr val="tx1"/>
                </a:solidFill>
                <a:latin typeface="+mj-lt"/>
                <a:cs typeface="+mj-cs"/>
              </a:rPr>
              <a:t> </a:t>
            </a:r>
            <a:r>
              <a:rPr lang="en-US" sz="3300" kern="1200" spc="-10">
                <a:solidFill>
                  <a:schemeClr val="tx1"/>
                </a:solidFill>
                <a:latin typeface="+mj-lt"/>
                <a:cs typeface="+mj-cs"/>
              </a:rPr>
              <a:t>educators</a:t>
            </a:r>
            <a:r>
              <a:rPr lang="en-US" sz="3300" kern="1200" spc="-5">
                <a:solidFill>
                  <a:schemeClr val="tx1"/>
                </a:solidFill>
                <a:latin typeface="+mj-lt"/>
                <a:cs typeface="+mj-cs"/>
              </a:rPr>
              <a:t> </a:t>
            </a:r>
            <a:r>
              <a:rPr lang="en-US" sz="3300" kern="1200">
                <a:solidFill>
                  <a:schemeClr val="tx1"/>
                </a:solidFill>
                <a:latin typeface="+mj-lt"/>
                <a:cs typeface="+mj-cs"/>
              </a:rPr>
              <a:t>can build</a:t>
            </a:r>
            <a:r>
              <a:rPr lang="en-US" sz="3300" kern="1200" spc="-5">
                <a:solidFill>
                  <a:schemeClr val="tx1"/>
                </a:solidFill>
                <a:latin typeface="+mj-lt"/>
                <a:cs typeface="+mj-cs"/>
              </a:rPr>
              <a:t> </a:t>
            </a:r>
            <a:r>
              <a:rPr lang="en-US" sz="3300" kern="1200">
                <a:solidFill>
                  <a:schemeClr val="tx1"/>
                </a:solidFill>
                <a:latin typeface="+mj-lt"/>
                <a:cs typeface="+mj-cs"/>
              </a:rPr>
              <a:t>upon.</a:t>
            </a:r>
          </a:p>
        </p:txBody>
      </p:sp>
      <p:sp>
        <p:nvSpPr>
          <p:cNvPr id="4" name="object 4"/>
          <p:cNvSpPr txBox="1"/>
          <p:nvPr/>
        </p:nvSpPr>
        <p:spPr>
          <a:xfrm>
            <a:off x="2160984" y="4776083"/>
            <a:ext cx="5736431" cy="1542375"/>
          </a:xfrm>
          <a:prstGeom prst="rect">
            <a:avLst/>
          </a:prstGeom>
        </p:spPr>
        <p:txBody>
          <a:bodyPr vert="horz" lIns="91440" tIns="45720" rIns="91440" bIns="45720" rtlCol="0" anchor="t">
            <a:normAutofit/>
          </a:bodyPr>
          <a:lstStyle/>
          <a:p>
            <a:pPr marR="5080" algn="ctr">
              <a:lnSpc>
                <a:spcPct val="90000"/>
              </a:lnSpc>
              <a:spcBef>
                <a:spcPts val="1000"/>
              </a:spcBef>
            </a:pPr>
            <a:r>
              <a:rPr lang="en-US" sz="2000" spc="-5"/>
              <a:t>The</a:t>
            </a:r>
            <a:r>
              <a:rPr lang="en-US" sz="2000"/>
              <a:t> </a:t>
            </a:r>
            <a:r>
              <a:rPr lang="en-US" sz="2000" spc="-5"/>
              <a:t>Education</a:t>
            </a:r>
            <a:r>
              <a:rPr lang="en-US" sz="2000"/>
              <a:t> </a:t>
            </a:r>
            <a:r>
              <a:rPr lang="en-US" sz="2000" spc="-10"/>
              <a:t>Innovation</a:t>
            </a:r>
            <a:r>
              <a:rPr lang="en-US" sz="2000"/>
              <a:t> and </a:t>
            </a:r>
            <a:r>
              <a:rPr lang="en-US" sz="2000" spc="-5"/>
              <a:t>Research</a:t>
            </a:r>
            <a:r>
              <a:rPr lang="en-US" sz="2000"/>
              <a:t> (EIR)</a:t>
            </a:r>
            <a:r>
              <a:rPr lang="en-US" sz="2000" spc="5"/>
              <a:t> </a:t>
            </a:r>
            <a:r>
              <a:rPr lang="en-US" sz="2000" spc="-10"/>
              <a:t>program</a:t>
            </a:r>
            <a:r>
              <a:rPr lang="en-US" sz="2000"/>
              <a:t> </a:t>
            </a:r>
            <a:r>
              <a:rPr lang="en-US" sz="2000" spc="-10"/>
              <a:t>was</a:t>
            </a:r>
            <a:r>
              <a:rPr lang="en-US" sz="2000"/>
              <a:t> </a:t>
            </a:r>
            <a:r>
              <a:rPr lang="en-US" sz="2000" spc="-5"/>
              <a:t>established</a:t>
            </a:r>
            <a:r>
              <a:rPr lang="en-US" sz="2000"/>
              <a:t> under section </a:t>
            </a:r>
            <a:r>
              <a:rPr lang="en-US" sz="2000" spc="-10"/>
              <a:t>4611</a:t>
            </a:r>
            <a:r>
              <a:rPr lang="en-US" sz="2000" spc="5"/>
              <a:t> </a:t>
            </a:r>
            <a:r>
              <a:rPr lang="en-US" sz="2000"/>
              <a:t>of the </a:t>
            </a:r>
            <a:r>
              <a:rPr lang="en-US" sz="2000" spc="5"/>
              <a:t> </a:t>
            </a:r>
            <a:r>
              <a:rPr lang="en-US" sz="2000"/>
              <a:t>Elementary</a:t>
            </a:r>
            <a:r>
              <a:rPr lang="en-US" sz="2000" spc="-5"/>
              <a:t> </a:t>
            </a:r>
            <a:r>
              <a:rPr lang="en-US" sz="2000"/>
              <a:t>and </a:t>
            </a:r>
            <a:r>
              <a:rPr lang="en-US" sz="2000" spc="-5"/>
              <a:t>Secondary</a:t>
            </a:r>
            <a:r>
              <a:rPr lang="en-US" sz="2000"/>
              <a:t> </a:t>
            </a:r>
            <a:r>
              <a:rPr lang="en-US" sz="2000" spc="-5"/>
              <a:t>Education</a:t>
            </a:r>
            <a:r>
              <a:rPr lang="en-US" sz="2000"/>
              <a:t> </a:t>
            </a:r>
            <a:r>
              <a:rPr lang="en-US" sz="2000" spc="-10"/>
              <a:t>Act</a:t>
            </a:r>
            <a:r>
              <a:rPr lang="en-US" sz="2000"/>
              <a:t> (ESEA), as amended </a:t>
            </a:r>
            <a:r>
              <a:rPr lang="en-US" sz="2000" spc="-20"/>
              <a:t>by</a:t>
            </a:r>
            <a:r>
              <a:rPr lang="en-US" sz="2000"/>
              <a:t> </a:t>
            </a:r>
            <a:r>
              <a:rPr lang="en-US" sz="2000" spc="-15"/>
              <a:t>Every</a:t>
            </a:r>
            <a:r>
              <a:rPr lang="en-US" sz="2000"/>
              <a:t> </a:t>
            </a:r>
            <a:r>
              <a:rPr lang="en-US" sz="2000" spc="-5"/>
              <a:t>Student</a:t>
            </a:r>
            <a:r>
              <a:rPr lang="en-US" sz="2000"/>
              <a:t> </a:t>
            </a:r>
            <a:r>
              <a:rPr lang="en-US" sz="2000" spc="-5"/>
              <a:t>Succeeds</a:t>
            </a:r>
            <a:r>
              <a:rPr lang="en-US" sz="2000"/>
              <a:t> </a:t>
            </a:r>
            <a:r>
              <a:rPr lang="en-US" sz="2000" spc="-10"/>
              <a:t>Act</a:t>
            </a:r>
            <a:r>
              <a:rPr lang="en-US" sz="2000"/>
              <a:t> </a:t>
            </a:r>
            <a:r>
              <a:rPr lang="en-US" sz="2000" spc="-5"/>
              <a:t>(ESSA).</a:t>
            </a:r>
            <a:endParaRPr lang="en-US" sz="20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65290" y="362712"/>
            <a:ext cx="9527819" cy="7046976"/>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txBox="1">
            <a:spLocks noGrp="1"/>
          </p:cNvSpPr>
          <p:nvPr>
            <p:ph type="title"/>
          </p:nvPr>
        </p:nvSpPr>
        <p:spPr>
          <a:xfrm>
            <a:off x="691515" y="1092393"/>
            <a:ext cx="2882848" cy="5587613"/>
          </a:xfrm>
          <a:prstGeom prst="rect">
            <a:avLst/>
          </a:prstGeom>
        </p:spPr>
        <p:txBody>
          <a:bodyPr vert="horz" lIns="91440" tIns="45720" rIns="91440" bIns="45720" rtlCol="0" anchor="ctr">
            <a:normAutofit/>
          </a:bodyPr>
          <a:lstStyle/>
          <a:p>
            <a:pPr marL="12700" algn="r" rtl="0">
              <a:lnSpc>
                <a:spcPct val="90000"/>
              </a:lnSpc>
              <a:spcBef>
                <a:spcPct val="0"/>
              </a:spcBef>
            </a:pPr>
            <a:r>
              <a:rPr lang="en-US" b="1" kern="1200" spc="-5" dirty="0">
                <a:cs typeface="+mj-cs"/>
              </a:rPr>
              <a:t>APPLICANTS</a:t>
            </a:r>
            <a:r>
              <a:rPr lang="en-US" b="1" kern="1200" spc="-25" dirty="0">
                <a:cs typeface="+mj-cs"/>
              </a:rPr>
              <a:t> </a:t>
            </a:r>
            <a:r>
              <a:rPr lang="en-US" b="1" kern="1200" dirty="0">
                <a:cs typeface="+mj-cs"/>
              </a:rPr>
              <a:t>WHO</a:t>
            </a:r>
            <a:r>
              <a:rPr lang="en-US" b="1" kern="1200" spc="-25" dirty="0">
                <a:cs typeface="+mj-cs"/>
              </a:rPr>
              <a:t> </a:t>
            </a:r>
            <a:r>
              <a:rPr lang="en-US" b="1" kern="1200" dirty="0">
                <a:cs typeface="+mj-cs"/>
              </a:rPr>
              <a:t>ARE</a:t>
            </a:r>
            <a:r>
              <a:rPr lang="en-US" b="1" kern="1200" spc="-20" dirty="0">
                <a:cs typeface="+mj-cs"/>
              </a:rPr>
              <a:t> </a:t>
            </a:r>
            <a:r>
              <a:rPr lang="en-US" b="1" kern="1200" spc="-35" dirty="0">
                <a:cs typeface="+mj-cs"/>
              </a:rPr>
              <a:t>NOT</a:t>
            </a:r>
            <a:r>
              <a:rPr lang="en-US" b="1" kern="1200" spc="-25" dirty="0">
                <a:cs typeface="+mj-cs"/>
              </a:rPr>
              <a:t> </a:t>
            </a:r>
            <a:r>
              <a:rPr lang="en-US" b="1" kern="1200" dirty="0">
                <a:cs typeface="+mj-cs"/>
              </a:rPr>
              <a:t>ELIGIBLE:</a:t>
            </a: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839794" y="2331720"/>
            <a:ext cx="0" cy="310896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object 3"/>
          <p:cNvSpPr txBox="1"/>
          <p:nvPr/>
        </p:nvSpPr>
        <p:spPr>
          <a:xfrm>
            <a:off x="4105225" y="1092393"/>
            <a:ext cx="5261660" cy="5587613"/>
          </a:xfrm>
          <a:prstGeom prst="rect">
            <a:avLst/>
          </a:prstGeom>
        </p:spPr>
        <p:txBody>
          <a:bodyPr vert="horz" lIns="91440" tIns="45720" rIns="91440" bIns="45720" rtlCol="0" anchor="ctr">
            <a:normAutofit/>
          </a:bodyPr>
          <a:lstStyle/>
          <a:p>
            <a:pPr marL="469900" indent="-228600">
              <a:lnSpc>
                <a:spcPct val="90000"/>
              </a:lnSpc>
              <a:spcBef>
                <a:spcPts val="100"/>
              </a:spcBef>
              <a:buFont typeface="Arial" panose="020B0604020202020204" pitchFamily="34" charset="0"/>
              <a:buChar char="•"/>
              <a:tabLst>
                <a:tab pos="469265" algn="l"/>
                <a:tab pos="469900" algn="l"/>
              </a:tabLst>
            </a:pPr>
            <a:r>
              <a:rPr lang="en-US" sz="2400" dirty="0">
                <a:latin typeface="Gotham-Book"/>
              </a:rPr>
              <a:t>Individuals</a:t>
            </a:r>
          </a:p>
          <a:p>
            <a:pPr marL="241300">
              <a:lnSpc>
                <a:spcPct val="90000"/>
              </a:lnSpc>
              <a:spcBef>
                <a:spcPts val="100"/>
              </a:spcBef>
              <a:tabLst>
                <a:tab pos="469265" algn="l"/>
                <a:tab pos="469900" algn="l"/>
              </a:tabLst>
            </a:pPr>
            <a:endParaRPr lang="en-US" sz="2400" dirty="0">
              <a:latin typeface="Gotham-Book"/>
            </a:endParaRPr>
          </a:p>
          <a:p>
            <a:pPr marL="469900" marR="1085850" indent="-228600">
              <a:lnSpc>
                <a:spcPct val="90000"/>
              </a:lnSpc>
              <a:spcBef>
                <a:spcPts val="120"/>
              </a:spcBef>
              <a:buFont typeface="Arial" panose="020B0604020202020204" pitchFamily="34" charset="0"/>
              <a:buChar char="•"/>
              <a:tabLst>
                <a:tab pos="469265" algn="l"/>
                <a:tab pos="469900" algn="l"/>
              </a:tabLst>
            </a:pPr>
            <a:r>
              <a:rPr lang="en-US" sz="2400" spc="-15" dirty="0">
                <a:latin typeface="Gotham-Book"/>
              </a:rPr>
              <a:t>For</a:t>
            </a:r>
            <a:r>
              <a:rPr lang="en-US" sz="2400" spc="-5" dirty="0">
                <a:latin typeface="Gotham-Book"/>
              </a:rPr>
              <a:t> </a:t>
            </a:r>
            <a:r>
              <a:rPr lang="en-US" sz="2400" spc="-10" dirty="0">
                <a:latin typeface="Gotham-Book"/>
              </a:rPr>
              <a:t>Profit</a:t>
            </a:r>
            <a:r>
              <a:rPr lang="en-US" sz="2400" spc="-5" dirty="0">
                <a:latin typeface="Gotham-Book"/>
              </a:rPr>
              <a:t> </a:t>
            </a:r>
            <a:r>
              <a:rPr lang="en-US" sz="2400" spc="-10" dirty="0">
                <a:latin typeface="Gotham-Book"/>
              </a:rPr>
              <a:t>organizations</a:t>
            </a:r>
            <a:r>
              <a:rPr lang="en-US" sz="2400" spc="-5" dirty="0">
                <a:latin typeface="Gotham-Book"/>
              </a:rPr>
              <a:t> </a:t>
            </a:r>
            <a:r>
              <a:rPr lang="en-US" sz="2400" spc="-20" dirty="0">
                <a:latin typeface="Gotham-Book"/>
              </a:rPr>
              <a:t>(LLCs,</a:t>
            </a:r>
            <a:r>
              <a:rPr lang="en-US" sz="2400" spc="-5" dirty="0">
                <a:latin typeface="Gotham-Book"/>
              </a:rPr>
              <a:t> </a:t>
            </a:r>
            <a:r>
              <a:rPr lang="en-US" sz="2400" dirty="0">
                <a:latin typeface="Gotham-Book"/>
              </a:rPr>
              <a:t>S</a:t>
            </a:r>
            <a:r>
              <a:rPr lang="en-US" sz="2400" spc="-5" dirty="0">
                <a:latin typeface="Gotham-Book"/>
              </a:rPr>
              <a:t> </a:t>
            </a:r>
            <a:r>
              <a:rPr lang="en-US" sz="2400" dirty="0">
                <a:latin typeface="Gotham-Book"/>
              </a:rPr>
              <a:t>and </a:t>
            </a:r>
            <a:r>
              <a:rPr lang="en-US" sz="2400" spc="-705" dirty="0">
                <a:latin typeface="Gotham-Book"/>
              </a:rPr>
              <a:t> </a:t>
            </a:r>
            <a:r>
              <a:rPr lang="en-US" sz="2400" dirty="0">
                <a:latin typeface="Gotham-Book"/>
              </a:rPr>
              <a:t>C</a:t>
            </a:r>
            <a:r>
              <a:rPr lang="en-US" sz="2400" spc="-5" dirty="0">
                <a:latin typeface="Gotham-Book"/>
              </a:rPr>
              <a:t> </a:t>
            </a:r>
            <a:r>
              <a:rPr lang="en-US" sz="2400" spc="-15" dirty="0">
                <a:latin typeface="Gotham-Book"/>
              </a:rPr>
              <a:t>Corps)</a:t>
            </a:r>
          </a:p>
          <a:p>
            <a:pPr marL="241300" marR="1085850">
              <a:lnSpc>
                <a:spcPct val="90000"/>
              </a:lnSpc>
              <a:spcBef>
                <a:spcPts val="120"/>
              </a:spcBef>
              <a:tabLst>
                <a:tab pos="469265" algn="l"/>
                <a:tab pos="469900" algn="l"/>
              </a:tabLst>
            </a:pPr>
            <a:endParaRPr lang="en-US" sz="2400" dirty="0">
              <a:latin typeface="Gotham-Book"/>
            </a:endParaRPr>
          </a:p>
          <a:p>
            <a:pPr marL="469900" marR="274320" indent="-228600">
              <a:lnSpc>
                <a:spcPct val="90000"/>
              </a:lnSpc>
              <a:buFont typeface="Arial" panose="020B0604020202020204" pitchFamily="34" charset="0"/>
              <a:buChar char="•"/>
              <a:tabLst>
                <a:tab pos="469265" algn="l"/>
                <a:tab pos="469900" algn="l"/>
                <a:tab pos="2755265" algn="l"/>
              </a:tabLst>
            </a:pPr>
            <a:r>
              <a:rPr lang="en-US" sz="2400" dirty="0">
                <a:latin typeface="Gotham-Book"/>
              </a:rPr>
              <a:t>An</a:t>
            </a:r>
            <a:r>
              <a:rPr lang="en-US" sz="2400" spc="-10" dirty="0">
                <a:latin typeface="Gotham-Book"/>
              </a:rPr>
              <a:t> </a:t>
            </a:r>
            <a:r>
              <a:rPr lang="en-US" sz="2400" dirty="0">
                <a:latin typeface="Gotham-Book"/>
              </a:rPr>
              <a:t>IHE</a:t>
            </a:r>
            <a:r>
              <a:rPr lang="en-US" sz="2400" spc="-10" dirty="0">
                <a:latin typeface="Gotham-Book"/>
              </a:rPr>
              <a:t> </a:t>
            </a:r>
            <a:r>
              <a:rPr lang="en-US" sz="2400" u="sng" dirty="0">
                <a:latin typeface="Gotham-Book"/>
              </a:rPr>
              <a:t>without</a:t>
            </a:r>
            <a:r>
              <a:rPr lang="en-US" sz="2400" spc="-10" dirty="0">
                <a:latin typeface="Gotham-Book"/>
              </a:rPr>
              <a:t> </a:t>
            </a:r>
            <a:r>
              <a:rPr lang="en-US" sz="2400" spc="-15" dirty="0">
                <a:latin typeface="Gotham-Book"/>
              </a:rPr>
              <a:t>501(c)(3)</a:t>
            </a:r>
            <a:r>
              <a:rPr lang="en-US" sz="2400" spc="-5" dirty="0">
                <a:latin typeface="Gotham-Book"/>
              </a:rPr>
              <a:t> </a:t>
            </a:r>
            <a:r>
              <a:rPr lang="en-US" sz="2400" spc="-10" dirty="0">
                <a:latin typeface="Gotham-Book"/>
              </a:rPr>
              <a:t>status </a:t>
            </a:r>
            <a:r>
              <a:rPr lang="en-US" sz="2400" spc="-45" dirty="0">
                <a:latin typeface="Gotham-Book"/>
              </a:rPr>
              <a:t>(even</a:t>
            </a:r>
            <a:r>
              <a:rPr lang="en-US" sz="2400" spc="-5" dirty="0">
                <a:latin typeface="Gotham-Book"/>
              </a:rPr>
              <a:t> </a:t>
            </a:r>
            <a:r>
              <a:rPr lang="en-US" sz="2400" dirty="0">
                <a:latin typeface="Gotham-Book"/>
              </a:rPr>
              <a:t>if </a:t>
            </a:r>
            <a:r>
              <a:rPr lang="en-US" sz="2400" spc="5" dirty="0">
                <a:latin typeface="Gotham-Book"/>
              </a:rPr>
              <a:t> </a:t>
            </a:r>
            <a:r>
              <a:rPr lang="en-US" sz="2400" spc="-5" dirty="0">
                <a:latin typeface="Gotham-Book"/>
              </a:rPr>
              <a:t>that</a:t>
            </a:r>
            <a:r>
              <a:rPr lang="en-US" sz="2400" spc="105" dirty="0">
                <a:latin typeface="Gotham-Book"/>
              </a:rPr>
              <a:t> </a:t>
            </a:r>
            <a:r>
              <a:rPr lang="en-US" sz="2400" dirty="0">
                <a:latin typeface="Gotham-Book"/>
              </a:rPr>
              <a:t>entity</a:t>
            </a:r>
            <a:r>
              <a:rPr lang="en-US" sz="2400" spc="105" dirty="0">
                <a:latin typeface="Gotham-Book"/>
              </a:rPr>
              <a:t> </a:t>
            </a:r>
            <a:r>
              <a:rPr lang="en-US" sz="2400" dirty="0">
                <a:latin typeface="Gotham-Book"/>
              </a:rPr>
              <a:t>is</a:t>
            </a:r>
            <a:r>
              <a:rPr lang="en-US" sz="2400" spc="110" dirty="0">
                <a:latin typeface="Gotham-Book"/>
              </a:rPr>
              <a:t> </a:t>
            </a:r>
            <a:r>
              <a:rPr lang="en-US" sz="2400" dirty="0">
                <a:latin typeface="Gotham-Book"/>
              </a:rPr>
              <a:t>tax</a:t>
            </a:r>
            <a:r>
              <a:rPr lang="en-US" sz="2400" spc="105" dirty="0">
                <a:latin typeface="Gotham-Book"/>
              </a:rPr>
              <a:t> </a:t>
            </a:r>
            <a:r>
              <a:rPr lang="en-US" sz="2400" spc="-30" dirty="0">
                <a:latin typeface="Gotham-Book"/>
              </a:rPr>
              <a:t>exempt</a:t>
            </a:r>
            <a:r>
              <a:rPr lang="en-US" sz="2400" spc="105" dirty="0">
                <a:latin typeface="Gotham-Book"/>
              </a:rPr>
              <a:t> </a:t>
            </a:r>
            <a:r>
              <a:rPr lang="en-US" sz="2400" dirty="0">
                <a:latin typeface="Gotham-Book"/>
              </a:rPr>
              <a:t>under</a:t>
            </a:r>
            <a:r>
              <a:rPr lang="en-US" sz="2400" spc="110" dirty="0">
                <a:latin typeface="Gotham-Book"/>
              </a:rPr>
              <a:t> </a:t>
            </a:r>
            <a:r>
              <a:rPr lang="en-US" sz="2400" dirty="0">
                <a:latin typeface="Gotham-Book"/>
              </a:rPr>
              <a:t>Section 115</a:t>
            </a:r>
            <a:r>
              <a:rPr lang="en-US" sz="2400" spc="-10" dirty="0">
                <a:latin typeface="Gotham-Book"/>
              </a:rPr>
              <a:t> </a:t>
            </a:r>
            <a:r>
              <a:rPr lang="en-US" sz="2400" dirty="0">
                <a:latin typeface="Gotham-Book"/>
              </a:rPr>
              <a:t>of</a:t>
            </a:r>
            <a:r>
              <a:rPr lang="en-US" sz="2400" spc="-5" dirty="0">
                <a:latin typeface="Gotham-Book"/>
              </a:rPr>
              <a:t> </a:t>
            </a:r>
            <a:r>
              <a:rPr lang="en-US" sz="2400" dirty="0">
                <a:latin typeface="Gotham-Book"/>
              </a:rPr>
              <a:t>the</a:t>
            </a:r>
            <a:r>
              <a:rPr lang="en-US" sz="2400" spc="-5" dirty="0">
                <a:latin typeface="Gotham-Book"/>
              </a:rPr>
              <a:t> Internal </a:t>
            </a:r>
            <a:r>
              <a:rPr lang="en-US" sz="2400" spc="-25" dirty="0">
                <a:latin typeface="Gotham-Book"/>
              </a:rPr>
              <a:t>Revenue</a:t>
            </a:r>
            <a:r>
              <a:rPr lang="en-US" sz="2400" spc="-5" dirty="0">
                <a:latin typeface="Gotham-Book"/>
              </a:rPr>
              <a:t> </a:t>
            </a:r>
            <a:r>
              <a:rPr lang="en-US" sz="2400" spc="-10" dirty="0">
                <a:latin typeface="Gotham-Book"/>
              </a:rPr>
              <a:t>Code</a:t>
            </a:r>
            <a:r>
              <a:rPr lang="en-US" sz="2400" spc="-5" dirty="0">
                <a:latin typeface="Gotham-Book"/>
              </a:rPr>
              <a:t> </a:t>
            </a:r>
            <a:r>
              <a:rPr lang="en-US" sz="2400" dirty="0">
                <a:latin typeface="Gotham-Book"/>
              </a:rPr>
              <a:t>or</a:t>
            </a:r>
            <a:r>
              <a:rPr lang="en-US" sz="2400" spc="-5" dirty="0">
                <a:latin typeface="Gotham-Book"/>
              </a:rPr>
              <a:t> </a:t>
            </a:r>
            <a:r>
              <a:rPr lang="en-US" sz="2400" spc="-15" dirty="0">
                <a:latin typeface="Gotham-Book"/>
              </a:rPr>
              <a:t>any </a:t>
            </a:r>
            <a:r>
              <a:rPr lang="en-US" sz="2400" dirty="0">
                <a:latin typeface="Gotham-Book"/>
              </a:rPr>
              <a:t>other </a:t>
            </a:r>
            <a:r>
              <a:rPr lang="en-US" sz="2400" spc="-15" dirty="0">
                <a:latin typeface="Gotham-Book"/>
              </a:rPr>
              <a:t>State</a:t>
            </a:r>
            <a:r>
              <a:rPr lang="en-US" sz="2400" dirty="0">
                <a:latin typeface="Gotham-Book"/>
              </a:rPr>
              <a:t> or </a:t>
            </a:r>
            <a:r>
              <a:rPr lang="en-US" sz="2400" spc="-15" dirty="0">
                <a:latin typeface="Gotham-Book"/>
              </a:rPr>
              <a:t>Federal</a:t>
            </a:r>
            <a:r>
              <a:rPr lang="en-US" sz="2400" spc="-20" dirty="0">
                <a:latin typeface="Gotham-Book"/>
              </a:rPr>
              <a:t> </a:t>
            </a:r>
            <a:r>
              <a:rPr lang="en-US" sz="2400" spc="-15" dirty="0">
                <a:latin typeface="Gotham-Book"/>
              </a:rPr>
              <a:t>provision), </a:t>
            </a:r>
            <a:r>
              <a:rPr lang="en-US" sz="2400" dirty="0">
                <a:latin typeface="Gotham-Book"/>
              </a:rPr>
              <a:t>OR</a:t>
            </a:r>
            <a:r>
              <a:rPr lang="en-US" sz="2400" spc="-20" dirty="0">
                <a:latin typeface="Gotham-Book"/>
              </a:rPr>
              <a:t> </a:t>
            </a:r>
            <a:r>
              <a:rPr lang="en-US" sz="2400" spc="-5" dirty="0">
                <a:latin typeface="Gotham-Book"/>
              </a:rPr>
              <a:t>that</a:t>
            </a:r>
            <a:r>
              <a:rPr lang="en-US" sz="2400" dirty="0">
                <a:latin typeface="Gotham-Book"/>
              </a:rPr>
              <a:t> </a:t>
            </a:r>
            <a:r>
              <a:rPr lang="en-US" sz="2400" u="sng" spc="-10" dirty="0">
                <a:latin typeface="Gotham-Book"/>
              </a:rPr>
              <a:t>could </a:t>
            </a:r>
            <a:r>
              <a:rPr lang="en-US" sz="2400" u="sng" dirty="0">
                <a:latin typeface="Gotham-Book"/>
              </a:rPr>
              <a:t>not</a:t>
            </a:r>
            <a:r>
              <a:rPr lang="en-US" sz="2400" u="sng" spc="-10" dirty="0">
                <a:latin typeface="Gotham-Book"/>
              </a:rPr>
              <a:t> </a:t>
            </a:r>
            <a:r>
              <a:rPr lang="en-US" sz="2400" spc="-20" dirty="0">
                <a:latin typeface="Gotham-Book"/>
              </a:rPr>
              <a:t>provide</a:t>
            </a:r>
            <a:r>
              <a:rPr lang="en-US" sz="2400" spc="-10" dirty="0">
                <a:latin typeface="Gotham-Book"/>
              </a:rPr>
              <a:t> </a:t>
            </a:r>
            <a:r>
              <a:rPr lang="en-US" sz="2400" spc="-15" dirty="0">
                <a:latin typeface="Gotham-Book"/>
              </a:rPr>
              <a:t>any</a:t>
            </a:r>
            <a:r>
              <a:rPr lang="en-US" sz="2400" spc="-5" dirty="0">
                <a:latin typeface="Gotham-Book"/>
              </a:rPr>
              <a:t> </a:t>
            </a:r>
            <a:r>
              <a:rPr lang="en-US" sz="2400" dirty="0">
                <a:latin typeface="Gotham-Book"/>
              </a:rPr>
              <a:t>other</a:t>
            </a:r>
            <a:r>
              <a:rPr lang="en-US" sz="2400" spc="-5" dirty="0">
                <a:latin typeface="Gotham-Book"/>
              </a:rPr>
              <a:t> documentation </a:t>
            </a:r>
            <a:r>
              <a:rPr lang="en-US" sz="2400" spc="-705" dirty="0">
                <a:latin typeface="Gotham-Book"/>
              </a:rPr>
              <a:t> </a:t>
            </a:r>
            <a:r>
              <a:rPr lang="en-US" sz="2400" dirty="0">
                <a:latin typeface="Gotham-Book"/>
              </a:rPr>
              <a:t>described in 34 CFR </a:t>
            </a:r>
            <a:r>
              <a:rPr lang="en-US" sz="2400" spc="-20" dirty="0">
                <a:latin typeface="Gotham-Book"/>
              </a:rPr>
              <a:t>75.51(b) </a:t>
            </a:r>
            <a:r>
              <a:rPr lang="en-US" sz="2400" dirty="0">
                <a:latin typeface="Gotham-Book"/>
              </a:rPr>
              <a:t>in the </a:t>
            </a:r>
            <a:r>
              <a:rPr lang="en-US" sz="2400" spc="-10" dirty="0">
                <a:latin typeface="Gotham-Book"/>
              </a:rPr>
              <a:t>code </a:t>
            </a:r>
            <a:r>
              <a:rPr lang="en-US" sz="2400" dirty="0">
                <a:latin typeface="Gotham-Book"/>
              </a:rPr>
              <a:t>of </a:t>
            </a:r>
            <a:r>
              <a:rPr lang="en-US" sz="2400" spc="-15" dirty="0">
                <a:latin typeface="Gotham-Book"/>
              </a:rPr>
              <a:t>federal</a:t>
            </a:r>
            <a:r>
              <a:rPr lang="en-US" sz="2400" spc="-5" dirty="0">
                <a:latin typeface="Gotham-Book"/>
              </a:rPr>
              <a:t> </a:t>
            </a:r>
            <a:r>
              <a:rPr lang="en-US" sz="2400" spc="-10" dirty="0">
                <a:latin typeface="Gotham-Book"/>
              </a:rPr>
              <a:t>regulations.</a:t>
            </a:r>
            <a:endParaRPr lang="en-US" sz="2400" dirty="0">
              <a:latin typeface="Gotham-Book"/>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64819" y="457200"/>
            <a:ext cx="9144000" cy="6858000"/>
          </a:xfrm>
          <a:prstGeom prst="rect">
            <a:avLst/>
          </a:prstGeom>
        </p:spPr>
      </p:pic>
      <p:sp>
        <p:nvSpPr>
          <p:cNvPr id="3" name="object 3"/>
          <p:cNvSpPr txBox="1">
            <a:spLocks noGrp="1"/>
          </p:cNvSpPr>
          <p:nvPr>
            <p:ph type="title"/>
          </p:nvPr>
        </p:nvSpPr>
        <p:spPr>
          <a:xfrm>
            <a:off x="6307835" y="1346194"/>
            <a:ext cx="2910840" cy="1640839"/>
          </a:xfrm>
          <a:prstGeom prst="rect">
            <a:avLst/>
          </a:prstGeom>
        </p:spPr>
        <p:txBody>
          <a:bodyPr vert="horz" wrap="square" lIns="0" tIns="40640" rIns="0" bIns="0" rtlCol="0">
            <a:spAutoFit/>
          </a:bodyPr>
          <a:lstStyle/>
          <a:p>
            <a:pPr marL="12700" marR="5080">
              <a:lnSpc>
                <a:spcPts val="4200"/>
              </a:lnSpc>
              <a:spcBef>
                <a:spcPts val="320"/>
              </a:spcBef>
              <a:tabLst>
                <a:tab pos="939800" algn="l"/>
                <a:tab pos="1183005" algn="l"/>
                <a:tab pos="1540510" algn="l"/>
                <a:tab pos="2341880" algn="l"/>
              </a:tabLst>
            </a:pPr>
            <a:r>
              <a:rPr sz="3600" spc="-25" dirty="0">
                <a:solidFill>
                  <a:srgbClr val="231F20"/>
                </a:solidFill>
                <a:latin typeface="Gotham-Bold"/>
                <a:cs typeface="Gotham-Bold"/>
              </a:rPr>
              <a:t>How</a:t>
            </a:r>
            <a:r>
              <a:rPr sz="3600" dirty="0">
                <a:solidFill>
                  <a:srgbClr val="231F20"/>
                </a:solidFill>
                <a:latin typeface="Gotham-Bold"/>
                <a:cs typeface="Gotham-Bold"/>
              </a:rPr>
              <a:t>	</a:t>
            </a:r>
            <a:r>
              <a:rPr sz="3600" spc="-25" dirty="0">
                <a:solidFill>
                  <a:srgbClr val="231F20"/>
                </a:solidFill>
                <a:latin typeface="Gotham-Bold"/>
                <a:cs typeface="Gotham-Bold"/>
              </a:rPr>
              <a:t>to </a:t>
            </a:r>
            <a:r>
              <a:rPr sz="3600" spc="-10" dirty="0">
                <a:solidFill>
                  <a:srgbClr val="231F20"/>
                </a:solidFill>
                <a:latin typeface="Gotham-Bold"/>
                <a:cs typeface="Gotham-Bold"/>
              </a:rPr>
              <a:t>Apply</a:t>
            </a:r>
            <a:r>
              <a:rPr sz="3600" dirty="0">
                <a:solidFill>
                  <a:srgbClr val="231F20"/>
                </a:solidFill>
                <a:latin typeface="Gotham-Bold"/>
                <a:cs typeface="Gotham-Bold"/>
              </a:rPr>
              <a:t>	</a:t>
            </a:r>
            <a:r>
              <a:rPr sz="3600" spc="-25" dirty="0">
                <a:solidFill>
                  <a:srgbClr val="231F20"/>
                </a:solidFill>
                <a:latin typeface="Gotham-Bold"/>
                <a:cs typeface="Gotham-Bold"/>
              </a:rPr>
              <a:t>for</a:t>
            </a:r>
            <a:r>
              <a:rPr sz="3600" dirty="0">
                <a:solidFill>
                  <a:srgbClr val="231F20"/>
                </a:solidFill>
                <a:latin typeface="Gotham-Bold"/>
                <a:cs typeface="Gotham-Bold"/>
              </a:rPr>
              <a:t>	</a:t>
            </a:r>
            <a:r>
              <a:rPr sz="3600" spc="-25" dirty="0">
                <a:solidFill>
                  <a:srgbClr val="231F20"/>
                </a:solidFill>
                <a:latin typeface="Gotham-Bold"/>
                <a:cs typeface="Gotham-Bold"/>
              </a:rPr>
              <a:t>an EIR</a:t>
            </a:r>
            <a:r>
              <a:rPr sz="3600" dirty="0">
                <a:solidFill>
                  <a:srgbClr val="231F20"/>
                </a:solidFill>
                <a:latin typeface="Gotham-Bold"/>
                <a:cs typeface="Gotham-Bold"/>
              </a:rPr>
              <a:t>	</a:t>
            </a:r>
            <a:r>
              <a:rPr sz="3600" spc="-10" dirty="0">
                <a:solidFill>
                  <a:srgbClr val="231F20"/>
                </a:solidFill>
                <a:latin typeface="Gotham-Bold"/>
                <a:cs typeface="Gotham-Bold"/>
              </a:rPr>
              <a:t>Grant</a:t>
            </a:r>
            <a:endParaRPr sz="3600">
              <a:latin typeface="Gotham-Bold"/>
              <a:cs typeface="Gotham-Bo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D70B121-56F4-4848-B38B-182089D909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65290" y="362712"/>
            <a:ext cx="9527819" cy="7046976"/>
          </a:xfrm>
          <a:prstGeom prst="rect">
            <a:avLst/>
          </a:prstGeom>
          <a:solidFill>
            <a:schemeClr val="tx1">
              <a:alpha val="8000"/>
            </a:schemeClr>
          </a:solidFill>
          <a:ln w="127000" cap="sq" cmpd="thinThick">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bject 2"/>
          <p:cNvSpPr txBox="1">
            <a:spLocks noGrp="1"/>
          </p:cNvSpPr>
          <p:nvPr>
            <p:ph type="title"/>
          </p:nvPr>
        </p:nvSpPr>
        <p:spPr>
          <a:xfrm>
            <a:off x="691515" y="1092393"/>
            <a:ext cx="2882848" cy="5587613"/>
          </a:xfrm>
          <a:prstGeom prst="rect">
            <a:avLst/>
          </a:prstGeom>
        </p:spPr>
        <p:txBody>
          <a:bodyPr vert="horz" lIns="91440" tIns="45720" rIns="91440" bIns="45720" rtlCol="0" anchor="ctr">
            <a:normAutofit/>
          </a:bodyPr>
          <a:lstStyle/>
          <a:p>
            <a:pPr marL="12700" algn="r" rtl="0">
              <a:lnSpc>
                <a:spcPct val="90000"/>
              </a:lnSpc>
              <a:spcBef>
                <a:spcPct val="0"/>
              </a:spcBef>
            </a:pPr>
            <a:r>
              <a:rPr lang="en-US" b="1" kern="1200" dirty="0">
                <a:cs typeface="+mj-cs"/>
              </a:rPr>
              <a:t>TIPS</a:t>
            </a:r>
            <a:r>
              <a:rPr lang="en-US" b="1" kern="1200" spc="-10" dirty="0">
                <a:cs typeface="+mj-cs"/>
              </a:rPr>
              <a:t> </a:t>
            </a:r>
            <a:r>
              <a:rPr lang="en-US" b="1" kern="1200" dirty="0">
                <a:cs typeface="+mj-cs"/>
              </a:rPr>
              <a:t>ON</a:t>
            </a:r>
            <a:r>
              <a:rPr lang="en-US" b="1" kern="1200" spc="-10" dirty="0">
                <a:cs typeface="+mj-cs"/>
              </a:rPr>
              <a:t> </a:t>
            </a:r>
            <a:r>
              <a:rPr lang="en-US" b="1" kern="1200" spc="-40" dirty="0">
                <a:cs typeface="+mj-cs"/>
              </a:rPr>
              <a:t>HOW</a:t>
            </a:r>
            <a:r>
              <a:rPr lang="en-US" b="1" kern="1200" spc="-10" dirty="0">
                <a:cs typeface="+mj-cs"/>
              </a:rPr>
              <a:t> </a:t>
            </a:r>
            <a:r>
              <a:rPr lang="en-US" b="1" kern="1200" spc="-55" dirty="0">
                <a:cs typeface="+mj-cs"/>
              </a:rPr>
              <a:t>TO</a:t>
            </a:r>
            <a:r>
              <a:rPr lang="en-US" b="1" kern="1200" spc="-10" dirty="0">
                <a:cs typeface="+mj-cs"/>
              </a:rPr>
              <a:t> </a:t>
            </a:r>
            <a:r>
              <a:rPr lang="en-US" b="1" kern="1200" spc="-30" dirty="0">
                <a:cs typeface="+mj-cs"/>
              </a:rPr>
              <a:t>PREPARE</a:t>
            </a:r>
            <a:r>
              <a:rPr lang="en-US" b="1" kern="1200" spc="-10" dirty="0">
                <a:cs typeface="+mj-cs"/>
              </a:rPr>
              <a:t> </a:t>
            </a:r>
            <a:r>
              <a:rPr lang="en-US" b="1" kern="1200" spc="-55" dirty="0">
                <a:cs typeface="+mj-cs"/>
              </a:rPr>
              <a:t>TO</a:t>
            </a:r>
            <a:r>
              <a:rPr lang="en-US" b="1" kern="1200" spc="-10" dirty="0">
                <a:cs typeface="+mj-cs"/>
              </a:rPr>
              <a:t> </a:t>
            </a:r>
            <a:r>
              <a:rPr lang="en-US" b="1" kern="1200" spc="-75" dirty="0">
                <a:cs typeface="+mj-cs"/>
              </a:rPr>
              <a:t>APPLY</a:t>
            </a:r>
          </a:p>
        </p:txBody>
      </p:sp>
      <p:cxnSp>
        <p:nvCxnSpPr>
          <p:cNvPr id="10" name="Straight Connector 9">
            <a:extLst>
              <a:ext uri="{FF2B5EF4-FFF2-40B4-BE49-F238E27FC236}">
                <a16:creationId xmlns:a16="http://schemas.microsoft.com/office/drawing/2014/main" id="{2D72A2C9-F3CA-4216-8BAD-FA4C970C3C4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839794" y="2331720"/>
            <a:ext cx="0" cy="3108960"/>
          </a:xfrm>
          <a:prstGeom prst="line">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object 3"/>
          <p:cNvSpPr txBox="1"/>
          <p:nvPr/>
        </p:nvSpPr>
        <p:spPr>
          <a:xfrm>
            <a:off x="4105225" y="1092393"/>
            <a:ext cx="5261660" cy="5587613"/>
          </a:xfrm>
          <a:prstGeom prst="rect">
            <a:avLst/>
          </a:prstGeom>
        </p:spPr>
        <p:txBody>
          <a:bodyPr vert="horz" lIns="91440" tIns="45720" rIns="91440" bIns="45720" rtlCol="0" anchor="ctr">
            <a:normAutofit/>
          </a:bodyPr>
          <a:lstStyle/>
          <a:p>
            <a:pPr marL="469900" indent="-228600">
              <a:lnSpc>
                <a:spcPct val="90000"/>
              </a:lnSpc>
              <a:spcBef>
                <a:spcPts val="100"/>
              </a:spcBef>
              <a:buFont typeface="Arial" panose="020B0604020202020204" pitchFamily="34" charset="0"/>
              <a:buChar char="•"/>
              <a:tabLst>
                <a:tab pos="469265" algn="l"/>
                <a:tab pos="469900" algn="l"/>
              </a:tabLst>
            </a:pPr>
            <a:r>
              <a:rPr lang="en-US" sz="2400" b="1" spc="-15" dirty="0">
                <a:latin typeface="Gotham-Book"/>
              </a:rPr>
              <a:t>Brainstorm</a:t>
            </a:r>
            <a:r>
              <a:rPr lang="en-US" sz="2400" spc="-20" dirty="0">
                <a:latin typeface="Gotham-Book"/>
              </a:rPr>
              <a:t> </a:t>
            </a:r>
            <a:r>
              <a:rPr lang="en-US" sz="2400" spc="-10" dirty="0">
                <a:latin typeface="Gotham-Book"/>
              </a:rPr>
              <a:t>project</a:t>
            </a:r>
            <a:r>
              <a:rPr lang="en-US" sz="2400" spc="-20" dirty="0">
                <a:latin typeface="Gotham-Book"/>
              </a:rPr>
              <a:t> </a:t>
            </a:r>
            <a:r>
              <a:rPr lang="en-US" sz="2400" dirty="0">
                <a:latin typeface="Gotham-Book"/>
              </a:rPr>
              <a:t>ideas</a:t>
            </a:r>
          </a:p>
          <a:p>
            <a:pPr indent="-228600">
              <a:lnSpc>
                <a:spcPct val="90000"/>
              </a:lnSpc>
              <a:spcBef>
                <a:spcPts val="20"/>
              </a:spcBef>
              <a:buClr>
                <a:srgbClr val="231F20"/>
              </a:buClr>
              <a:buFont typeface="Arial" panose="020B0604020202020204" pitchFamily="34" charset="0"/>
              <a:buChar char="•"/>
            </a:pPr>
            <a:endParaRPr lang="en-US" sz="2400" dirty="0">
              <a:latin typeface="Gotham-Book"/>
            </a:endParaRPr>
          </a:p>
          <a:p>
            <a:pPr marL="469900" indent="-228600">
              <a:lnSpc>
                <a:spcPct val="90000"/>
              </a:lnSpc>
              <a:buFont typeface="Arial" panose="020B0604020202020204" pitchFamily="34" charset="0"/>
              <a:buChar char="•"/>
              <a:tabLst>
                <a:tab pos="469265" algn="l"/>
                <a:tab pos="469900" algn="l"/>
              </a:tabLst>
            </a:pPr>
            <a:r>
              <a:rPr lang="en-US" sz="2400" b="1" spc="-10" dirty="0">
                <a:latin typeface="Gotham-Book"/>
              </a:rPr>
              <a:t>Search</a:t>
            </a:r>
            <a:r>
              <a:rPr lang="en-US" sz="2400" b="1" spc="-15" dirty="0">
                <a:latin typeface="Gotham-Book"/>
              </a:rPr>
              <a:t> </a:t>
            </a:r>
            <a:r>
              <a:rPr lang="en-US" sz="2400" spc="-15" dirty="0">
                <a:latin typeface="Gotham-Book"/>
              </a:rPr>
              <a:t>evidence </a:t>
            </a:r>
            <a:r>
              <a:rPr lang="en-US" sz="2400" dirty="0">
                <a:latin typeface="Gotham-Book"/>
              </a:rPr>
              <a:t>aligned</a:t>
            </a:r>
            <a:r>
              <a:rPr lang="en-US" sz="2400" spc="-15" dirty="0">
                <a:latin typeface="Gotham-Book"/>
              </a:rPr>
              <a:t> </a:t>
            </a:r>
            <a:r>
              <a:rPr lang="en-US" sz="2400" spc="-20" dirty="0">
                <a:latin typeface="Gotham-Book"/>
              </a:rPr>
              <a:t>to</a:t>
            </a:r>
            <a:r>
              <a:rPr lang="en-US" sz="2400" spc="-15" dirty="0">
                <a:latin typeface="Gotham-Book"/>
              </a:rPr>
              <a:t> </a:t>
            </a:r>
            <a:r>
              <a:rPr lang="en-US" sz="2400" dirty="0">
                <a:latin typeface="Gotham-Book"/>
              </a:rPr>
              <a:t>those</a:t>
            </a:r>
            <a:r>
              <a:rPr lang="en-US" sz="2400" spc="-15" dirty="0">
                <a:latin typeface="Gotham-Book"/>
              </a:rPr>
              <a:t> </a:t>
            </a:r>
            <a:r>
              <a:rPr lang="en-US" sz="2400" dirty="0">
                <a:latin typeface="Gotham-Book"/>
              </a:rPr>
              <a:t>ideas</a:t>
            </a:r>
          </a:p>
          <a:p>
            <a:pPr indent="-228600">
              <a:lnSpc>
                <a:spcPct val="90000"/>
              </a:lnSpc>
              <a:buClr>
                <a:srgbClr val="231F20"/>
              </a:buClr>
              <a:buFont typeface="Arial" panose="020B0604020202020204" pitchFamily="34" charset="0"/>
              <a:buChar char="•"/>
            </a:pPr>
            <a:endParaRPr lang="en-US" sz="2400" dirty="0">
              <a:latin typeface="Gotham-Book"/>
            </a:endParaRPr>
          </a:p>
          <a:p>
            <a:pPr marL="469900" marR="1292860" indent="-228600">
              <a:lnSpc>
                <a:spcPct val="90000"/>
              </a:lnSpc>
              <a:buFont typeface="Arial" panose="020B0604020202020204" pitchFamily="34" charset="0"/>
              <a:buChar char="•"/>
              <a:tabLst>
                <a:tab pos="469265" algn="l"/>
                <a:tab pos="469900" algn="l"/>
              </a:tabLst>
            </a:pPr>
            <a:r>
              <a:rPr lang="en-US" sz="2400" b="1" dirty="0">
                <a:latin typeface="Gotham-Book"/>
              </a:rPr>
              <a:t>Engage</a:t>
            </a:r>
            <a:r>
              <a:rPr lang="en-US" sz="2400" spc="-35" dirty="0">
                <a:latin typeface="Gotham-Book"/>
              </a:rPr>
              <a:t> </a:t>
            </a:r>
            <a:r>
              <a:rPr lang="en-US" sz="2400" spc="-5" dirty="0">
                <a:latin typeface="Gotham-Book"/>
              </a:rPr>
              <a:t>potential</a:t>
            </a:r>
            <a:r>
              <a:rPr lang="en-US" sz="2400" spc="-30" dirty="0">
                <a:latin typeface="Gotham-Book"/>
              </a:rPr>
              <a:t> </a:t>
            </a:r>
            <a:r>
              <a:rPr lang="en-US" sz="2400" dirty="0">
                <a:latin typeface="Gotham-Book"/>
              </a:rPr>
              <a:t>partners</a:t>
            </a:r>
            <a:r>
              <a:rPr lang="en-US" sz="2400" spc="-30" dirty="0">
                <a:latin typeface="Gotham-Book"/>
              </a:rPr>
              <a:t> </a:t>
            </a:r>
            <a:r>
              <a:rPr lang="en-US" sz="2400" dirty="0">
                <a:latin typeface="Gotham-Book"/>
              </a:rPr>
              <a:t>and </a:t>
            </a:r>
            <a:r>
              <a:rPr lang="en-US" sz="2400" spc="-5" dirty="0">
                <a:latin typeface="Gotham-Book"/>
              </a:rPr>
              <a:t>implementation </a:t>
            </a:r>
            <a:r>
              <a:rPr lang="en-US" sz="2400" spc="-10" dirty="0">
                <a:latin typeface="Gotham-Book"/>
              </a:rPr>
              <a:t>sites</a:t>
            </a:r>
            <a:endParaRPr lang="en-US" sz="2400" dirty="0">
              <a:latin typeface="Gotham-Book"/>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694028" y="-533400"/>
            <a:ext cx="3111083" cy="4239491"/>
          </a:xfrm>
          <a:prstGeom prst="rect">
            <a:avLst/>
          </a:prstGeom>
        </p:spPr>
        <p:txBody>
          <a:bodyPr vert="horz" lIns="91440" tIns="45720" rIns="91440" bIns="45720" rtlCol="0" anchor="b">
            <a:normAutofit/>
          </a:bodyPr>
          <a:lstStyle/>
          <a:p>
            <a:pPr marL="12700" marR="5080" algn="l" rtl="0">
              <a:lnSpc>
                <a:spcPct val="90000"/>
              </a:lnSpc>
              <a:spcBef>
                <a:spcPct val="0"/>
              </a:spcBef>
            </a:pPr>
            <a:r>
              <a:rPr lang="en-US" sz="4400" b="1" kern="1200" dirty="0">
                <a:solidFill>
                  <a:schemeClr val="tx1"/>
                </a:solidFill>
                <a:cs typeface="+mj-cs"/>
              </a:rPr>
              <a:t>THREE</a:t>
            </a:r>
            <a:r>
              <a:rPr lang="en-US" sz="4400" b="1" kern="1200" spc="-10" dirty="0">
                <a:solidFill>
                  <a:schemeClr val="tx1"/>
                </a:solidFill>
                <a:cs typeface="+mj-cs"/>
              </a:rPr>
              <a:t> STEPS </a:t>
            </a:r>
            <a:r>
              <a:rPr lang="en-US" sz="4400" b="1" kern="1200" spc="-55" dirty="0">
                <a:solidFill>
                  <a:schemeClr val="tx1"/>
                </a:solidFill>
                <a:cs typeface="+mj-cs"/>
              </a:rPr>
              <a:t>TO</a:t>
            </a:r>
            <a:r>
              <a:rPr lang="en-US" sz="4400" b="1" kern="1200" spc="-10" dirty="0">
                <a:solidFill>
                  <a:schemeClr val="tx1"/>
                </a:solidFill>
                <a:cs typeface="+mj-cs"/>
              </a:rPr>
              <a:t> </a:t>
            </a:r>
            <a:r>
              <a:rPr lang="en-US" sz="4400" b="1" kern="1200" spc="-50" dirty="0">
                <a:solidFill>
                  <a:schemeClr val="tx1"/>
                </a:solidFill>
                <a:cs typeface="+mj-cs"/>
              </a:rPr>
              <a:t>APPLYING</a:t>
            </a:r>
            <a:r>
              <a:rPr lang="en-US" sz="4400" b="1" kern="1200" spc="-10" dirty="0">
                <a:solidFill>
                  <a:schemeClr val="tx1"/>
                </a:solidFill>
                <a:cs typeface="+mj-cs"/>
              </a:rPr>
              <a:t> FOR </a:t>
            </a:r>
            <a:r>
              <a:rPr lang="en-US" sz="4400" b="1" kern="1200" spc="-825" dirty="0">
                <a:solidFill>
                  <a:schemeClr val="tx1"/>
                </a:solidFill>
                <a:cs typeface="+mj-cs"/>
              </a:rPr>
              <a:t> </a:t>
            </a:r>
            <a:r>
              <a:rPr lang="en-US" sz="4400" b="1" kern="1200" dirty="0">
                <a:solidFill>
                  <a:schemeClr val="tx1"/>
                </a:solidFill>
                <a:cs typeface="+mj-cs"/>
              </a:rPr>
              <a:t>AN</a:t>
            </a:r>
            <a:r>
              <a:rPr lang="en-US" sz="4400" b="1" kern="1200" spc="-5" dirty="0">
                <a:solidFill>
                  <a:schemeClr val="tx1"/>
                </a:solidFill>
                <a:cs typeface="+mj-cs"/>
              </a:rPr>
              <a:t> </a:t>
            </a:r>
            <a:r>
              <a:rPr lang="en-US" sz="4400" b="1" kern="1200" dirty="0">
                <a:solidFill>
                  <a:schemeClr val="tx1"/>
                </a:solidFill>
                <a:cs typeface="+mj-cs"/>
              </a:rPr>
              <a:t>EIR</a:t>
            </a:r>
            <a:r>
              <a:rPr lang="en-US" sz="4400" b="1" kern="1200" spc="-5" dirty="0">
                <a:solidFill>
                  <a:schemeClr val="tx1"/>
                </a:solidFill>
                <a:cs typeface="+mj-cs"/>
              </a:rPr>
              <a:t> </a:t>
            </a:r>
            <a:r>
              <a:rPr lang="en-US" sz="4400" b="1" kern="1200" dirty="0">
                <a:solidFill>
                  <a:schemeClr val="tx1"/>
                </a:solidFill>
                <a:cs typeface="+mj-cs"/>
              </a:rPr>
              <a:t>GRANT</a:t>
            </a:r>
          </a:p>
        </p:txBody>
      </p:sp>
      <p:sp>
        <p:nvSpPr>
          <p:cNvPr id="4" name="object 4"/>
          <p:cNvSpPr txBox="1"/>
          <p:nvPr/>
        </p:nvSpPr>
        <p:spPr>
          <a:xfrm>
            <a:off x="698500" y="3706091"/>
            <a:ext cx="3111083" cy="1827988"/>
          </a:xfrm>
          <a:prstGeom prst="rect">
            <a:avLst/>
          </a:prstGeom>
        </p:spPr>
        <p:txBody>
          <a:bodyPr vert="horz" lIns="91440" tIns="45720" rIns="91440" bIns="45720" rtlCol="0">
            <a:normAutofit/>
          </a:bodyPr>
          <a:lstStyle/>
          <a:p>
            <a:pPr>
              <a:lnSpc>
                <a:spcPct val="90000"/>
              </a:lnSpc>
              <a:spcBef>
                <a:spcPts val="1000"/>
              </a:spcBef>
            </a:pPr>
            <a:r>
              <a:rPr lang="en-US" sz="2400" b="1" kern="1200" spc="-15" dirty="0">
                <a:solidFill>
                  <a:schemeClr val="tx1"/>
                </a:solidFill>
                <a:latin typeface="Gotham-Book"/>
              </a:rPr>
              <a:t>Step</a:t>
            </a:r>
            <a:r>
              <a:rPr lang="en-US" sz="2400" b="1" kern="1200" spc="-35" dirty="0">
                <a:solidFill>
                  <a:schemeClr val="tx1"/>
                </a:solidFill>
                <a:latin typeface="Gotham-Book"/>
              </a:rPr>
              <a:t> </a:t>
            </a:r>
            <a:r>
              <a:rPr lang="en-US" sz="2400" b="1" kern="1200" dirty="0">
                <a:solidFill>
                  <a:schemeClr val="tx1"/>
                </a:solidFill>
                <a:latin typeface="Gotham-Book"/>
              </a:rPr>
              <a:t>1</a:t>
            </a:r>
            <a:r>
              <a:rPr lang="en-US" sz="2400" b="1" kern="1200" spc="-35" dirty="0">
                <a:solidFill>
                  <a:schemeClr val="tx1"/>
                </a:solidFill>
                <a:latin typeface="Gotham-Book"/>
              </a:rPr>
              <a:t> </a:t>
            </a:r>
            <a:r>
              <a:rPr lang="en-US" sz="2400" b="1" kern="1200" dirty="0">
                <a:solidFill>
                  <a:schemeClr val="tx1"/>
                </a:solidFill>
                <a:latin typeface="Gotham-Book"/>
              </a:rPr>
              <a:t>–</a:t>
            </a:r>
          </a:p>
          <a:p>
            <a:pPr marR="5080">
              <a:lnSpc>
                <a:spcPct val="90000"/>
              </a:lnSpc>
              <a:spcBef>
                <a:spcPts val="1000"/>
              </a:spcBef>
            </a:pPr>
            <a:r>
              <a:rPr lang="en-US" sz="2400" kern="1200" spc="-25" dirty="0">
                <a:solidFill>
                  <a:schemeClr val="tx1"/>
                </a:solidFill>
                <a:latin typeface="Gotham-Book"/>
              </a:rPr>
              <a:t>Review </a:t>
            </a:r>
            <a:r>
              <a:rPr lang="en-US" sz="2400" kern="1200" dirty="0">
                <a:solidFill>
                  <a:schemeClr val="tx1"/>
                </a:solidFill>
                <a:latin typeface="Gotham-Book"/>
              </a:rPr>
              <a:t>the </a:t>
            </a:r>
            <a:r>
              <a:rPr lang="en-US" sz="2400" kern="1200" spc="-10" dirty="0">
                <a:solidFill>
                  <a:schemeClr val="tx1"/>
                </a:solidFill>
                <a:latin typeface="Gotham-Book"/>
                <a:hlinkClick r:id="rId2">
                  <a:extLst>
                    <a:ext uri="{A12FA001-AC4F-418D-AE19-62706E023703}">
                      <ahyp:hlinkClr xmlns:ahyp="http://schemas.microsoft.com/office/drawing/2018/hyperlinkcolor" val="tx"/>
                    </a:ext>
                  </a:extLst>
                </a:hlinkClick>
              </a:rPr>
              <a:t>Notice </a:t>
            </a:r>
            <a:r>
              <a:rPr lang="en-US" sz="2400" kern="1200" spc="-5" dirty="0">
                <a:solidFill>
                  <a:schemeClr val="tx1"/>
                </a:solidFill>
                <a:latin typeface="Gotham-Book"/>
              </a:rPr>
              <a:t> </a:t>
            </a:r>
            <a:r>
              <a:rPr lang="en-US" sz="2400" kern="1200" spc="-10" dirty="0">
                <a:solidFill>
                  <a:schemeClr val="tx1"/>
                </a:solidFill>
                <a:latin typeface="Gotham-Book"/>
                <a:hlinkClick r:id="rId2">
                  <a:extLst>
                    <a:ext uri="{A12FA001-AC4F-418D-AE19-62706E023703}">
                      <ahyp:hlinkClr xmlns:ahyp="http://schemas.microsoft.com/office/drawing/2018/hyperlinkcolor" val="tx"/>
                    </a:ext>
                  </a:extLst>
                </a:hlinkClick>
              </a:rPr>
              <a:t>Inviting</a:t>
            </a:r>
            <a:r>
              <a:rPr lang="en-US" sz="2400" kern="1200" spc="-25" dirty="0">
                <a:solidFill>
                  <a:schemeClr val="tx1"/>
                </a:solidFill>
                <a:latin typeface="Gotham-Book"/>
                <a:hlinkClick r:id="rId2">
                  <a:extLst>
                    <a:ext uri="{A12FA001-AC4F-418D-AE19-62706E023703}">
                      <ahyp:hlinkClr xmlns:ahyp="http://schemas.microsoft.com/office/drawing/2018/hyperlinkcolor" val="tx"/>
                    </a:ext>
                  </a:extLst>
                </a:hlinkClick>
              </a:rPr>
              <a:t> </a:t>
            </a:r>
            <a:r>
              <a:rPr lang="en-US" sz="2400" kern="1200" spc="-5" dirty="0">
                <a:solidFill>
                  <a:schemeClr val="tx1"/>
                </a:solidFill>
                <a:latin typeface="Gotham-Book"/>
                <a:hlinkClick r:id="rId2">
                  <a:extLst>
                    <a:ext uri="{A12FA001-AC4F-418D-AE19-62706E023703}">
                      <ahyp:hlinkClr xmlns:ahyp="http://schemas.microsoft.com/office/drawing/2018/hyperlinkcolor" val="tx"/>
                    </a:ext>
                  </a:extLst>
                </a:hlinkClick>
              </a:rPr>
              <a:t>Applications </a:t>
            </a:r>
            <a:r>
              <a:rPr lang="en-US" sz="2400" kern="1200" spc="-710" dirty="0">
                <a:solidFill>
                  <a:schemeClr val="tx1"/>
                </a:solidFill>
                <a:latin typeface="Gotham-Book"/>
              </a:rPr>
              <a:t> </a:t>
            </a:r>
            <a:r>
              <a:rPr lang="en-US" sz="2400" kern="1200" dirty="0">
                <a:solidFill>
                  <a:schemeClr val="tx1"/>
                </a:solidFill>
                <a:latin typeface="Gotham-Book"/>
                <a:hlinkClick r:id="rId2">
                  <a:extLst>
                    <a:ext uri="{A12FA001-AC4F-418D-AE19-62706E023703}">
                      <ahyp:hlinkClr xmlns:ahyp="http://schemas.microsoft.com/office/drawing/2018/hyperlinkcolor" val="tx"/>
                    </a:ext>
                  </a:extLst>
                </a:hlinkClick>
              </a:rPr>
              <a:t>(NIA)</a:t>
            </a:r>
            <a:endParaRPr lang="en-US" sz="2400" kern="1200" dirty="0">
              <a:solidFill>
                <a:schemeClr val="tx1"/>
              </a:solidFill>
              <a:latin typeface="Gotham-Book"/>
            </a:endParaRPr>
          </a:p>
        </p:txBody>
      </p:sp>
      <p:pic>
        <p:nvPicPr>
          <p:cNvPr id="3" name="object 3" descr="A group of people in lab coats&#10;&#10;Description automatically generated with low confidence"/>
          <p:cNvPicPr/>
          <p:nvPr/>
        </p:nvPicPr>
        <p:blipFill>
          <a:blip r:embed="rId3" cstate="print"/>
          <a:stretch>
            <a:fillRect/>
          </a:stretch>
        </p:blipFill>
        <p:spPr>
          <a:xfrm>
            <a:off x="3920754" y="659476"/>
            <a:ext cx="5459402" cy="6305932"/>
          </a:xfrm>
          <a:prstGeom prst="rect">
            <a:avLst/>
          </a:prstGeom>
        </p:spPr>
      </p:pic>
      <p:sp>
        <p:nvSpPr>
          <p:cNvPr id="14" name="TextBox 13">
            <a:extLst>
              <a:ext uri="{FF2B5EF4-FFF2-40B4-BE49-F238E27FC236}">
                <a16:creationId xmlns:a16="http://schemas.microsoft.com/office/drawing/2014/main" id="{A703B53B-561E-4AFA-9B56-3D842AF7E20E}"/>
              </a:ext>
            </a:extLst>
          </p:cNvPr>
          <p:cNvSpPr txBox="1"/>
          <p:nvPr/>
        </p:nvSpPr>
        <p:spPr>
          <a:xfrm>
            <a:off x="698500" y="5257800"/>
            <a:ext cx="3106611" cy="1708160"/>
          </a:xfrm>
          <a:prstGeom prst="rect">
            <a:avLst/>
          </a:prstGeom>
          <a:noFill/>
        </p:spPr>
        <p:txBody>
          <a:bodyPr wrap="square">
            <a:spAutoFit/>
          </a:bodyPr>
          <a:lstStyle/>
          <a:p>
            <a:r>
              <a:rPr lang="en-US" sz="2100" dirty="0">
                <a:latin typeface="Gotham-Book"/>
              </a:rPr>
              <a:t>The application packet and forms will be available on the </a:t>
            </a:r>
            <a:r>
              <a:rPr lang="en-US" sz="2000" b="1" dirty="0">
                <a:latin typeface="Amasis MT Pro Light"/>
                <a:hlinkClick r:id="rId4"/>
              </a:rPr>
              <a:t>EIR program website</a:t>
            </a:r>
            <a:r>
              <a:rPr lang="en-US" sz="2000" b="1" dirty="0">
                <a:latin typeface="Amasis MT Pro Light"/>
              </a:rPr>
              <a:t> </a:t>
            </a:r>
            <a:r>
              <a:rPr lang="en-US" sz="2100" dirty="0">
                <a:latin typeface="Gotham-Book"/>
              </a:rPr>
              <a:t>once the application period has opened.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02468" y="616879"/>
            <a:ext cx="7841531" cy="1568018"/>
          </a:xfrm>
          <a:prstGeom prst="rect">
            <a:avLst/>
          </a:prstGeom>
        </p:spPr>
        <p:txBody>
          <a:bodyPr vert="horz" wrap="square" lIns="0" tIns="836700" rIns="0" bIns="0" rtlCol="0">
            <a:spAutoFit/>
          </a:bodyPr>
          <a:lstStyle/>
          <a:p>
            <a:pPr marL="86995" marR="5080">
              <a:lnSpc>
                <a:spcPts val="2800"/>
              </a:lnSpc>
              <a:spcBef>
                <a:spcPts val="260"/>
              </a:spcBef>
            </a:pPr>
            <a:r>
              <a:rPr b="1" spc="-15" dirty="0">
                <a:solidFill>
                  <a:srgbClr val="231F20"/>
                </a:solidFill>
                <a:cs typeface="Gotham-Bold"/>
              </a:rPr>
              <a:t>Step</a:t>
            </a:r>
            <a:r>
              <a:rPr b="1" spc="-10" dirty="0">
                <a:solidFill>
                  <a:srgbClr val="231F20"/>
                </a:solidFill>
                <a:cs typeface="Gotham-Bold"/>
              </a:rPr>
              <a:t> </a:t>
            </a:r>
            <a:r>
              <a:rPr b="1" dirty="0">
                <a:solidFill>
                  <a:srgbClr val="231F20"/>
                </a:solidFill>
                <a:cs typeface="Gotham-Bold"/>
              </a:rPr>
              <a:t>2</a:t>
            </a:r>
            <a:r>
              <a:rPr b="1" spc="-5" dirty="0">
                <a:solidFill>
                  <a:srgbClr val="231F20"/>
                </a:solidFill>
                <a:cs typeface="Gotham-Bold"/>
              </a:rPr>
              <a:t> </a:t>
            </a:r>
            <a:r>
              <a:rPr b="1" dirty="0">
                <a:solidFill>
                  <a:srgbClr val="231F20"/>
                </a:solidFill>
                <a:cs typeface="Gotham-Bold"/>
              </a:rPr>
              <a:t>–</a:t>
            </a:r>
            <a:r>
              <a:rPr b="1" spc="-10" dirty="0">
                <a:solidFill>
                  <a:srgbClr val="231F20"/>
                </a:solidFill>
                <a:cs typeface="Gotham-Bold"/>
              </a:rPr>
              <a:t> </a:t>
            </a:r>
            <a:r>
              <a:rPr b="1" spc="-15" dirty="0">
                <a:solidFill>
                  <a:srgbClr val="231F20"/>
                </a:solidFill>
                <a:cs typeface="Gotham-Bold"/>
              </a:rPr>
              <a:t>Register</a:t>
            </a:r>
            <a:r>
              <a:rPr b="1" spc="-5" dirty="0">
                <a:solidFill>
                  <a:srgbClr val="231F20"/>
                </a:solidFill>
                <a:cs typeface="Gotham-Bold"/>
              </a:rPr>
              <a:t> </a:t>
            </a:r>
            <a:r>
              <a:rPr b="1" spc="-10" dirty="0">
                <a:solidFill>
                  <a:srgbClr val="231F20"/>
                </a:solidFill>
                <a:cs typeface="Gotham-Bold"/>
              </a:rPr>
              <a:t>for </a:t>
            </a:r>
            <a:r>
              <a:rPr b="1" dirty="0">
                <a:solidFill>
                  <a:srgbClr val="231F20"/>
                </a:solidFill>
                <a:cs typeface="Gotham-Bold"/>
              </a:rPr>
              <a:t>a</a:t>
            </a:r>
            <a:r>
              <a:rPr b="1" spc="-5" dirty="0">
                <a:solidFill>
                  <a:srgbClr val="231F20"/>
                </a:solidFill>
                <a:cs typeface="Gotham-Bold"/>
              </a:rPr>
              <a:t> </a:t>
            </a:r>
            <a:r>
              <a:rPr b="1" dirty="0">
                <a:solidFill>
                  <a:srgbClr val="231F20"/>
                </a:solidFill>
                <a:cs typeface="Gotham-Bold"/>
              </a:rPr>
              <a:t>UEI</a:t>
            </a:r>
            <a:r>
              <a:rPr b="1" spc="-10" dirty="0">
                <a:solidFill>
                  <a:srgbClr val="231F20"/>
                </a:solidFill>
                <a:cs typeface="Gotham-Bold"/>
              </a:rPr>
              <a:t> </a:t>
            </a:r>
            <a:r>
              <a:rPr b="1" dirty="0">
                <a:solidFill>
                  <a:srgbClr val="231F20"/>
                </a:solidFill>
                <a:cs typeface="Gotham-Bold"/>
              </a:rPr>
              <a:t>(Unique</a:t>
            </a:r>
            <a:r>
              <a:rPr b="1" spc="-5" dirty="0">
                <a:solidFill>
                  <a:srgbClr val="231F20"/>
                </a:solidFill>
                <a:cs typeface="Gotham-Bold"/>
              </a:rPr>
              <a:t> </a:t>
            </a:r>
            <a:r>
              <a:rPr b="1" dirty="0">
                <a:solidFill>
                  <a:srgbClr val="231F20"/>
                </a:solidFill>
                <a:cs typeface="Gotham-Bold"/>
              </a:rPr>
              <a:t>Entity </a:t>
            </a:r>
            <a:r>
              <a:rPr b="1" spc="-705" dirty="0">
                <a:solidFill>
                  <a:srgbClr val="231F20"/>
                </a:solidFill>
                <a:cs typeface="Gotham-Bold"/>
              </a:rPr>
              <a:t> </a:t>
            </a:r>
            <a:r>
              <a:rPr b="1" dirty="0">
                <a:solidFill>
                  <a:srgbClr val="231F20"/>
                </a:solidFill>
                <a:cs typeface="Gotham-Bold"/>
              </a:rPr>
              <a:t>Identifier)</a:t>
            </a:r>
            <a:r>
              <a:rPr b="1" spc="-5" dirty="0">
                <a:solidFill>
                  <a:srgbClr val="231F20"/>
                </a:solidFill>
                <a:cs typeface="Gotham-Bold"/>
              </a:rPr>
              <a:t> </a:t>
            </a:r>
            <a:r>
              <a:rPr b="1" dirty="0">
                <a:solidFill>
                  <a:srgbClr val="231F20"/>
                </a:solidFill>
                <a:cs typeface="Gotham-Bold"/>
              </a:rPr>
              <a:t>number</a:t>
            </a:r>
            <a:endParaRPr b="1" dirty="0">
              <a:cs typeface="Gotham-Bold"/>
            </a:endParaRPr>
          </a:p>
        </p:txBody>
      </p:sp>
      <p:sp>
        <p:nvSpPr>
          <p:cNvPr id="3" name="object 3"/>
          <p:cNvSpPr txBox="1"/>
          <p:nvPr/>
        </p:nvSpPr>
        <p:spPr>
          <a:xfrm>
            <a:off x="1302468" y="2184897"/>
            <a:ext cx="7841531" cy="4323556"/>
          </a:xfrm>
          <a:prstGeom prst="rect">
            <a:avLst/>
          </a:prstGeom>
        </p:spPr>
        <p:txBody>
          <a:bodyPr vert="horz" wrap="square" lIns="0" tIns="6985" rIns="0" bIns="0" rtlCol="0">
            <a:spAutoFit/>
          </a:bodyPr>
          <a:lstStyle/>
          <a:p>
            <a:pPr marL="469265" marR="5080" indent="-457200">
              <a:lnSpc>
                <a:spcPct val="101899"/>
              </a:lnSpc>
              <a:spcBef>
                <a:spcPts val="55"/>
              </a:spcBef>
              <a:buChar char="•"/>
              <a:tabLst>
                <a:tab pos="469265" algn="l"/>
                <a:tab pos="469900" algn="l"/>
              </a:tabLst>
            </a:pPr>
            <a:r>
              <a:rPr sz="2400" spc="-10" dirty="0">
                <a:solidFill>
                  <a:srgbClr val="231F20"/>
                </a:solidFill>
                <a:latin typeface="Gotham-Book"/>
                <a:cs typeface="Gotham-Book"/>
              </a:rPr>
              <a:t>From</a:t>
            </a:r>
            <a:r>
              <a:rPr sz="2400" spc="-5" dirty="0">
                <a:solidFill>
                  <a:srgbClr val="231F20"/>
                </a:solidFill>
                <a:latin typeface="Gotham-Book"/>
                <a:cs typeface="Gotham-Book"/>
              </a:rPr>
              <a:t> </a:t>
            </a:r>
            <a:r>
              <a:rPr sz="2400" spc="-15" dirty="0">
                <a:solidFill>
                  <a:srgbClr val="231F20"/>
                </a:solidFill>
                <a:latin typeface="Gotham-Book"/>
                <a:cs typeface="Gotham-Book"/>
              </a:rPr>
              <a:t>now</a:t>
            </a:r>
            <a:r>
              <a:rPr sz="2400" spc="-5" dirty="0">
                <a:solidFill>
                  <a:srgbClr val="231F20"/>
                </a:solidFill>
                <a:latin typeface="Gotham-Book"/>
                <a:cs typeface="Gotham-Book"/>
              </a:rPr>
              <a:t> </a:t>
            </a:r>
            <a:r>
              <a:rPr sz="2400" dirty="0">
                <a:solidFill>
                  <a:srgbClr val="231F20"/>
                </a:solidFill>
                <a:latin typeface="Gotham-Book"/>
                <a:cs typeface="Gotham-Book"/>
              </a:rPr>
              <a:t>until</a:t>
            </a:r>
            <a:r>
              <a:rPr sz="2400" spc="-5" dirty="0">
                <a:solidFill>
                  <a:srgbClr val="231F20"/>
                </a:solidFill>
                <a:latin typeface="Gotham-Book"/>
                <a:cs typeface="Gotham-Book"/>
              </a:rPr>
              <a:t> </a:t>
            </a:r>
            <a:r>
              <a:rPr sz="2400" dirty="0">
                <a:solidFill>
                  <a:srgbClr val="231F20"/>
                </a:solidFill>
                <a:latin typeface="Gotham-Book"/>
                <a:cs typeface="Gotham-Book"/>
              </a:rPr>
              <a:t>April 3,</a:t>
            </a:r>
            <a:r>
              <a:rPr sz="2400" spc="-5" dirty="0">
                <a:solidFill>
                  <a:srgbClr val="231F20"/>
                </a:solidFill>
                <a:latin typeface="Gotham-Book"/>
                <a:cs typeface="Gotham-Book"/>
              </a:rPr>
              <a:t> 2022, </a:t>
            </a:r>
            <a:r>
              <a:rPr sz="2400" dirty="0">
                <a:solidFill>
                  <a:srgbClr val="231F20"/>
                </a:solidFill>
                <a:latin typeface="Gotham-Book"/>
                <a:cs typeface="Gotham-Book"/>
              </a:rPr>
              <a:t>entities </a:t>
            </a:r>
            <a:r>
              <a:rPr sz="2400" spc="-5" dirty="0">
                <a:solidFill>
                  <a:srgbClr val="231F20"/>
                </a:solidFill>
                <a:latin typeface="Gotham-Book"/>
                <a:cs typeface="Gotham-Book"/>
              </a:rPr>
              <a:t>that </a:t>
            </a:r>
            <a:r>
              <a:rPr sz="2400" spc="-15" dirty="0">
                <a:solidFill>
                  <a:srgbClr val="231F20"/>
                </a:solidFill>
                <a:latin typeface="Gotham-Book"/>
                <a:cs typeface="Gotham-Book"/>
              </a:rPr>
              <a:t>are</a:t>
            </a:r>
            <a:r>
              <a:rPr sz="2400" spc="-5" dirty="0">
                <a:solidFill>
                  <a:srgbClr val="231F20"/>
                </a:solidFill>
                <a:latin typeface="Gotham-Book"/>
                <a:cs typeface="Gotham-Book"/>
              </a:rPr>
              <a:t> </a:t>
            </a:r>
            <a:r>
              <a:rPr sz="2400" dirty="0">
                <a:solidFill>
                  <a:srgbClr val="231F20"/>
                </a:solidFill>
                <a:latin typeface="Gotham-Book"/>
                <a:cs typeface="Gotham-Book"/>
              </a:rPr>
              <a:t>not </a:t>
            </a:r>
            <a:r>
              <a:rPr sz="2400" spc="-10" dirty="0">
                <a:solidFill>
                  <a:srgbClr val="231F20"/>
                </a:solidFill>
                <a:latin typeface="Gotham-Book"/>
                <a:cs typeface="Gotham-Book"/>
              </a:rPr>
              <a:t>already </a:t>
            </a:r>
            <a:r>
              <a:rPr sz="2400" spc="-5" dirty="0">
                <a:solidFill>
                  <a:srgbClr val="231F20"/>
                </a:solidFill>
                <a:latin typeface="Gotham-Book"/>
                <a:cs typeface="Gotham-Book"/>
              </a:rPr>
              <a:t> </a:t>
            </a:r>
            <a:r>
              <a:rPr sz="2400" spc="-15" dirty="0">
                <a:solidFill>
                  <a:srgbClr val="231F20"/>
                </a:solidFill>
                <a:latin typeface="Gotham-Book"/>
                <a:cs typeface="Gotham-Book"/>
              </a:rPr>
              <a:t>registered </a:t>
            </a:r>
            <a:r>
              <a:rPr sz="2400" dirty="0">
                <a:solidFill>
                  <a:srgbClr val="231F20"/>
                </a:solidFill>
                <a:latin typeface="Gotham-Book"/>
                <a:cs typeface="Gotham-Book"/>
              </a:rPr>
              <a:t>in </a:t>
            </a:r>
            <a:r>
              <a:rPr sz="2400" spc="-15" dirty="0">
                <a:solidFill>
                  <a:srgbClr val="231F20"/>
                </a:solidFill>
                <a:latin typeface="Gotham-Book"/>
                <a:cs typeface="Gotham-Book"/>
              </a:rPr>
              <a:t>SAM.gov </a:t>
            </a:r>
            <a:r>
              <a:rPr sz="2400" dirty="0">
                <a:solidFill>
                  <a:srgbClr val="231F20"/>
                </a:solidFill>
                <a:latin typeface="Gotham-Book"/>
                <a:cs typeface="Gotham-Book"/>
              </a:rPr>
              <a:t>and who wish </a:t>
            </a:r>
            <a:r>
              <a:rPr sz="2400" spc="-15" dirty="0">
                <a:solidFill>
                  <a:srgbClr val="231F20"/>
                </a:solidFill>
                <a:latin typeface="Gotham-Book"/>
                <a:cs typeface="Gotham-Book"/>
              </a:rPr>
              <a:t>to </a:t>
            </a:r>
            <a:r>
              <a:rPr sz="2400" dirty="0">
                <a:solidFill>
                  <a:srgbClr val="231F20"/>
                </a:solidFill>
                <a:latin typeface="Gotham-Book"/>
                <a:cs typeface="Gotham-Book"/>
              </a:rPr>
              <a:t>do </a:t>
            </a:r>
            <a:r>
              <a:rPr sz="2400" spc="-5" dirty="0">
                <a:solidFill>
                  <a:srgbClr val="231F20"/>
                </a:solidFill>
                <a:latin typeface="Gotham-Book"/>
                <a:cs typeface="Gotham-Book"/>
              </a:rPr>
              <a:t>business </a:t>
            </a:r>
            <a:r>
              <a:rPr sz="2400" dirty="0">
                <a:solidFill>
                  <a:srgbClr val="231F20"/>
                </a:solidFill>
                <a:latin typeface="Gotham-Book"/>
                <a:cs typeface="Gotham-Book"/>
              </a:rPr>
              <a:t>with the </a:t>
            </a:r>
            <a:r>
              <a:rPr sz="2400" spc="-525" dirty="0">
                <a:solidFill>
                  <a:srgbClr val="231F20"/>
                </a:solidFill>
                <a:latin typeface="Gotham-Book"/>
                <a:cs typeface="Gotham-Book"/>
              </a:rPr>
              <a:t> </a:t>
            </a:r>
            <a:r>
              <a:rPr sz="2400" spc="-15" dirty="0">
                <a:solidFill>
                  <a:srgbClr val="231F20"/>
                </a:solidFill>
                <a:latin typeface="Gotham-Book"/>
                <a:cs typeface="Gotham-Book"/>
              </a:rPr>
              <a:t>Federal</a:t>
            </a:r>
            <a:r>
              <a:rPr sz="2400" spc="-5" dirty="0">
                <a:solidFill>
                  <a:srgbClr val="231F20"/>
                </a:solidFill>
                <a:latin typeface="Gotham-Book"/>
                <a:cs typeface="Gotham-Book"/>
              </a:rPr>
              <a:t> </a:t>
            </a:r>
            <a:r>
              <a:rPr sz="2400" spc="-15" dirty="0">
                <a:solidFill>
                  <a:srgbClr val="231F20"/>
                </a:solidFill>
                <a:latin typeface="Gotham-Book"/>
                <a:cs typeface="Gotham-Book"/>
              </a:rPr>
              <a:t>Government</a:t>
            </a:r>
            <a:r>
              <a:rPr sz="2400" dirty="0">
                <a:solidFill>
                  <a:srgbClr val="231F20"/>
                </a:solidFill>
                <a:latin typeface="Gotham-Book"/>
                <a:cs typeface="Gotham-Book"/>
              </a:rPr>
              <a:t> </a:t>
            </a:r>
            <a:r>
              <a:rPr sz="2400" spc="-5" dirty="0">
                <a:solidFill>
                  <a:srgbClr val="231F20"/>
                </a:solidFill>
                <a:latin typeface="Gotham-Book"/>
                <a:cs typeface="Gotham-Book"/>
              </a:rPr>
              <a:t>must</a:t>
            </a:r>
            <a:r>
              <a:rPr sz="2400" dirty="0">
                <a:solidFill>
                  <a:srgbClr val="231F20"/>
                </a:solidFill>
                <a:latin typeface="Gotham-Book"/>
                <a:cs typeface="Gotham-Book"/>
              </a:rPr>
              <a:t> obtain </a:t>
            </a:r>
            <a:r>
              <a:rPr sz="2400" spc="-25" dirty="0">
                <a:solidFill>
                  <a:srgbClr val="231F20"/>
                </a:solidFill>
                <a:latin typeface="Gotham-Book"/>
                <a:cs typeface="Gotham-Book"/>
              </a:rPr>
              <a:t>and/or</a:t>
            </a:r>
            <a:r>
              <a:rPr sz="2400" spc="-5" dirty="0">
                <a:solidFill>
                  <a:srgbClr val="231F20"/>
                </a:solidFill>
                <a:latin typeface="Gotham-Book"/>
                <a:cs typeface="Gotham-Book"/>
              </a:rPr>
              <a:t> </a:t>
            </a:r>
            <a:r>
              <a:rPr sz="2400" dirty="0">
                <a:solidFill>
                  <a:srgbClr val="231F20"/>
                </a:solidFill>
                <a:latin typeface="Gotham-Book"/>
                <a:cs typeface="Gotham-Book"/>
              </a:rPr>
              <a:t>use a </a:t>
            </a:r>
            <a:r>
              <a:rPr sz="2400" spc="-10" dirty="0">
                <a:solidFill>
                  <a:srgbClr val="231F20"/>
                </a:solidFill>
                <a:latin typeface="Gotham-Book"/>
                <a:cs typeface="Gotham-Book"/>
              </a:rPr>
              <a:t>valid</a:t>
            </a:r>
            <a:endParaRPr sz="2400" dirty="0">
              <a:latin typeface="Gotham-Book"/>
              <a:cs typeface="Gotham-Book"/>
            </a:endParaRPr>
          </a:p>
          <a:p>
            <a:pPr marL="469265" marR="177800">
              <a:lnSpc>
                <a:spcPts val="2200"/>
              </a:lnSpc>
              <a:spcBef>
                <a:spcPts val="80"/>
              </a:spcBef>
            </a:pPr>
            <a:r>
              <a:rPr sz="2400" dirty="0">
                <a:solidFill>
                  <a:srgbClr val="231F20"/>
                </a:solidFill>
                <a:latin typeface="Gotham-Book"/>
                <a:cs typeface="Gotham-Book"/>
              </a:rPr>
              <a:t>DUNS </a:t>
            </a:r>
            <a:r>
              <a:rPr sz="2400" spc="-5" dirty="0">
                <a:solidFill>
                  <a:srgbClr val="231F20"/>
                </a:solidFill>
                <a:latin typeface="Gotham-Book"/>
                <a:cs typeface="Gotham-Book"/>
              </a:rPr>
              <a:t>(Data</a:t>
            </a:r>
            <a:r>
              <a:rPr sz="2400" dirty="0">
                <a:solidFill>
                  <a:srgbClr val="231F20"/>
                </a:solidFill>
                <a:latin typeface="Gotham-Book"/>
                <a:cs typeface="Gotham-Book"/>
              </a:rPr>
              <a:t> </a:t>
            </a:r>
            <a:r>
              <a:rPr sz="2400" spc="-10" dirty="0">
                <a:solidFill>
                  <a:srgbClr val="231F20"/>
                </a:solidFill>
                <a:latin typeface="Gotham-Book"/>
                <a:cs typeface="Gotham-Book"/>
              </a:rPr>
              <a:t>Universal</a:t>
            </a:r>
            <a:r>
              <a:rPr sz="2400" dirty="0">
                <a:solidFill>
                  <a:srgbClr val="231F20"/>
                </a:solidFill>
                <a:latin typeface="Gotham-Book"/>
                <a:cs typeface="Gotham-Book"/>
              </a:rPr>
              <a:t> Numbering </a:t>
            </a:r>
            <a:r>
              <a:rPr sz="2400" spc="-20" dirty="0">
                <a:solidFill>
                  <a:srgbClr val="231F20"/>
                </a:solidFill>
                <a:latin typeface="Gotham-Book"/>
                <a:cs typeface="Gotham-Book"/>
              </a:rPr>
              <a:t>System)</a:t>
            </a:r>
            <a:r>
              <a:rPr sz="2400" dirty="0">
                <a:solidFill>
                  <a:srgbClr val="231F20"/>
                </a:solidFill>
                <a:latin typeface="Gotham-Book"/>
                <a:cs typeface="Gotham-Book"/>
              </a:rPr>
              <a:t> </a:t>
            </a:r>
            <a:r>
              <a:rPr sz="2400" spc="-15" dirty="0">
                <a:solidFill>
                  <a:srgbClr val="231F20"/>
                </a:solidFill>
                <a:latin typeface="Gotham-Book"/>
                <a:cs typeface="Gotham-Book"/>
              </a:rPr>
              <a:t>to</a:t>
            </a:r>
            <a:r>
              <a:rPr sz="2400" dirty="0">
                <a:solidFill>
                  <a:srgbClr val="231F20"/>
                </a:solidFill>
                <a:latin typeface="Gotham-Book"/>
                <a:cs typeface="Gotham-Book"/>
              </a:rPr>
              <a:t> </a:t>
            </a:r>
            <a:r>
              <a:rPr sz="2400" spc="-15" dirty="0">
                <a:solidFill>
                  <a:srgbClr val="231F20"/>
                </a:solidFill>
                <a:latin typeface="Gotham-Book"/>
                <a:cs typeface="Gotham-Book"/>
              </a:rPr>
              <a:t>register</a:t>
            </a:r>
            <a:r>
              <a:rPr sz="2400" dirty="0">
                <a:solidFill>
                  <a:srgbClr val="231F20"/>
                </a:solidFill>
                <a:latin typeface="Gotham-Book"/>
                <a:cs typeface="Gotham-Book"/>
              </a:rPr>
              <a:t> their </a:t>
            </a:r>
            <a:r>
              <a:rPr sz="2400" spc="-525" dirty="0">
                <a:solidFill>
                  <a:srgbClr val="231F20"/>
                </a:solidFill>
                <a:latin typeface="Gotham-Book"/>
                <a:cs typeface="Gotham-Book"/>
              </a:rPr>
              <a:t> </a:t>
            </a:r>
            <a:r>
              <a:rPr sz="2400" dirty="0">
                <a:solidFill>
                  <a:srgbClr val="231F20"/>
                </a:solidFill>
                <a:latin typeface="Gotham-Book"/>
                <a:cs typeface="Gotham-Book"/>
              </a:rPr>
              <a:t>entity</a:t>
            </a:r>
            <a:r>
              <a:rPr sz="2400" spc="-5" dirty="0">
                <a:solidFill>
                  <a:srgbClr val="231F20"/>
                </a:solidFill>
                <a:latin typeface="Gotham-Book"/>
                <a:cs typeface="Gotham-Book"/>
              </a:rPr>
              <a:t> </a:t>
            </a:r>
            <a:r>
              <a:rPr sz="2400" dirty="0">
                <a:solidFill>
                  <a:srgbClr val="231F20"/>
                </a:solidFill>
                <a:latin typeface="Gotham-Book"/>
                <a:cs typeface="Gotham-Book"/>
              </a:rPr>
              <a:t>in </a:t>
            </a:r>
            <a:r>
              <a:rPr sz="2400" spc="-35" dirty="0">
                <a:solidFill>
                  <a:srgbClr val="231F20"/>
                </a:solidFill>
                <a:latin typeface="Gotham-Book"/>
                <a:cs typeface="Gotham-Book"/>
              </a:rPr>
              <a:t>SAM.gov.</a:t>
            </a:r>
            <a:endParaRPr sz="2400" dirty="0">
              <a:latin typeface="Gotham-Book"/>
              <a:cs typeface="Gotham-Book"/>
            </a:endParaRPr>
          </a:p>
          <a:p>
            <a:pPr>
              <a:lnSpc>
                <a:spcPct val="100000"/>
              </a:lnSpc>
              <a:spcBef>
                <a:spcPts val="20"/>
              </a:spcBef>
            </a:pPr>
            <a:endParaRPr sz="2400" dirty="0">
              <a:latin typeface="Gotham-Book"/>
              <a:cs typeface="Gotham-Book"/>
            </a:endParaRPr>
          </a:p>
          <a:p>
            <a:pPr marL="469265" marR="45720" indent="-457200">
              <a:lnSpc>
                <a:spcPct val="101899"/>
              </a:lnSpc>
              <a:buChar char="•"/>
              <a:tabLst>
                <a:tab pos="469265" algn="l"/>
                <a:tab pos="469900" algn="l"/>
              </a:tabLst>
            </a:pPr>
            <a:r>
              <a:rPr sz="2400" dirty="0">
                <a:solidFill>
                  <a:srgbClr val="231F20"/>
                </a:solidFill>
                <a:latin typeface="Gotham-Book"/>
                <a:cs typeface="Gotham-Book"/>
              </a:rPr>
              <a:t>On and </a:t>
            </a:r>
            <a:r>
              <a:rPr sz="2400" spc="-10" dirty="0">
                <a:solidFill>
                  <a:srgbClr val="231F20"/>
                </a:solidFill>
                <a:latin typeface="Gotham-Book"/>
                <a:cs typeface="Gotham-Book"/>
              </a:rPr>
              <a:t>after </a:t>
            </a:r>
            <a:r>
              <a:rPr sz="2400" dirty="0">
                <a:solidFill>
                  <a:srgbClr val="231F20"/>
                </a:solidFill>
                <a:latin typeface="Gotham-Book"/>
                <a:cs typeface="Gotham-Book"/>
              </a:rPr>
              <a:t>April 4, entities who </a:t>
            </a:r>
            <a:r>
              <a:rPr sz="2400" spc="-15" dirty="0">
                <a:solidFill>
                  <a:srgbClr val="231F20"/>
                </a:solidFill>
                <a:latin typeface="Gotham-Book"/>
                <a:cs typeface="Gotham-Book"/>
              </a:rPr>
              <a:t>are </a:t>
            </a:r>
            <a:r>
              <a:rPr sz="2400" dirty="0">
                <a:solidFill>
                  <a:srgbClr val="231F20"/>
                </a:solidFill>
                <a:latin typeface="Gotham-Book"/>
                <a:cs typeface="Gotham-Book"/>
              </a:rPr>
              <a:t>not </a:t>
            </a:r>
            <a:r>
              <a:rPr sz="2400" spc="-15" dirty="0">
                <a:solidFill>
                  <a:srgbClr val="231F20"/>
                </a:solidFill>
                <a:latin typeface="Gotham-Book"/>
                <a:cs typeface="Gotham-Book"/>
              </a:rPr>
              <a:t>registered </a:t>
            </a:r>
            <a:r>
              <a:rPr sz="2400" dirty="0">
                <a:solidFill>
                  <a:srgbClr val="231F20"/>
                </a:solidFill>
                <a:latin typeface="Gotham-Book"/>
                <a:cs typeface="Gotham-Book"/>
              </a:rPr>
              <a:t>in </a:t>
            </a:r>
            <a:r>
              <a:rPr sz="2400" spc="-10" dirty="0">
                <a:solidFill>
                  <a:srgbClr val="231F20"/>
                </a:solidFill>
                <a:latin typeface="Gotham-Book"/>
                <a:cs typeface="Gotham-Book"/>
              </a:rPr>
              <a:t>SAM. </a:t>
            </a:r>
            <a:r>
              <a:rPr sz="2400" spc="-525" dirty="0">
                <a:solidFill>
                  <a:srgbClr val="231F20"/>
                </a:solidFill>
                <a:latin typeface="Gotham-Book"/>
                <a:cs typeface="Gotham-Book"/>
              </a:rPr>
              <a:t> </a:t>
            </a:r>
            <a:r>
              <a:rPr sz="2400" spc="-20" dirty="0">
                <a:solidFill>
                  <a:srgbClr val="231F20"/>
                </a:solidFill>
                <a:latin typeface="Gotham-Book"/>
                <a:cs typeface="Gotham-Book"/>
              </a:rPr>
              <a:t>gov</a:t>
            </a:r>
            <a:r>
              <a:rPr sz="2400" spc="-5" dirty="0">
                <a:solidFill>
                  <a:srgbClr val="231F20"/>
                </a:solidFill>
                <a:latin typeface="Gotham-Book"/>
                <a:cs typeface="Gotham-Book"/>
              </a:rPr>
              <a:t> </a:t>
            </a:r>
            <a:r>
              <a:rPr sz="2400" dirty="0">
                <a:solidFill>
                  <a:srgbClr val="231F20"/>
                </a:solidFill>
                <a:latin typeface="Gotham-Book"/>
                <a:cs typeface="Gotham-Book"/>
              </a:rPr>
              <a:t>will be</a:t>
            </a:r>
            <a:r>
              <a:rPr sz="2400" spc="-5" dirty="0">
                <a:solidFill>
                  <a:srgbClr val="231F20"/>
                </a:solidFill>
                <a:latin typeface="Gotham-Book"/>
                <a:cs typeface="Gotham-Book"/>
              </a:rPr>
              <a:t> assigned</a:t>
            </a:r>
            <a:r>
              <a:rPr sz="2400" dirty="0">
                <a:solidFill>
                  <a:srgbClr val="231F20"/>
                </a:solidFill>
                <a:latin typeface="Gotham-Book"/>
                <a:cs typeface="Gotham-Book"/>
              </a:rPr>
              <a:t> a</a:t>
            </a:r>
            <a:r>
              <a:rPr sz="2400" spc="-5" dirty="0">
                <a:solidFill>
                  <a:srgbClr val="231F20"/>
                </a:solidFill>
                <a:latin typeface="Gotham-Book"/>
                <a:cs typeface="Gotham-Book"/>
              </a:rPr>
              <a:t> </a:t>
            </a:r>
            <a:r>
              <a:rPr sz="2400" dirty="0">
                <a:solidFill>
                  <a:srgbClr val="231F20"/>
                </a:solidFill>
                <a:latin typeface="Gotham-Book"/>
                <a:cs typeface="Gotham-Book"/>
              </a:rPr>
              <a:t>UEI when</a:t>
            </a:r>
            <a:r>
              <a:rPr sz="2400" spc="-5" dirty="0">
                <a:solidFill>
                  <a:srgbClr val="231F20"/>
                </a:solidFill>
                <a:latin typeface="Gotham-Book"/>
                <a:cs typeface="Gotham-Book"/>
              </a:rPr>
              <a:t> </a:t>
            </a:r>
            <a:r>
              <a:rPr sz="2400" spc="-15" dirty="0">
                <a:solidFill>
                  <a:srgbClr val="231F20"/>
                </a:solidFill>
                <a:latin typeface="Gotham-Book"/>
                <a:cs typeface="Gotham-Book"/>
              </a:rPr>
              <a:t>they</a:t>
            </a:r>
            <a:r>
              <a:rPr sz="2400" dirty="0">
                <a:solidFill>
                  <a:srgbClr val="231F20"/>
                </a:solidFill>
                <a:latin typeface="Gotham-Book"/>
                <a:cs typeface="Gotham-Book"/>
              </a:rPr>
              <a:t> </a:t>
            </a:r>
            <a:r>
              <a:rPr sz="2400" spc="-15" dirty="0">
                <a:solidFill>
                  <a:srgbClr val="231F20"/>
                </a:solidFill>
                <a:latin typeface="Gotham-Book"/>
                <a:cs typeface="Gotham-Book"/>
              </a:rPr>
              <a:t>register</a:t>
            </a:r>
            <a:r>
              <a:rPr sz="2400" spc="-5" dirty="0">
                <a:solidFill>
                  <a:srgbClr val="231F20"/>
                </a:solidFill>
                <a:latin typeface="Gotham-Book"/>
                <a:cs typeface="Gotham-Book"/>
              </a:rPr>
              <a:t> </a:t>
            </a:r>
            <a:r>
              <a:rPr sz="2400" dirty="0">
                <a:solidFill>
                  <a:srgbClr val="231F20"/>
                </a:solidFill>
                <a:latin typeface="Gotham-Book"/>
                <a:cs typeface="Gotham-Book"/>
              </a:rPr>
              <a:t>and will</a:t>
            </a:r>
            <a:r>
              <a:rPr sz="2400" spc="-5" dirty="0">
                <a:solidFill>
                  <a:srgbClr val="231F20"/>
                </a:solidFill>
                <a:latin typeface="Gotham-Book"/>
                <a:cs typeface="Gotham-Book"/>
              </a:rPr>
              <a:t> </a:t>
            </a:r>
            <a:r>
              <a:rPr sz="2400" dirty="0">
                <a:solidFill>
                  <a:srgbClr val="231F20"/>
                </a:solidFill>
                <a:latin typeface="Gotham-Book"/>
                <a:cs typeface="Gotham-Book"/>
              </a:rPr>
              <a:t>not </a:t>
            </a:r>
            <a:r>
              <a:rPr sz="2400" spc="5" dirty="0">
                <a:solidFill>
                  <a:srgbClr val="231F20"/>
                </a:solidFill>
                <a:latin typeface="Gotham-Book"/>
                <a:cs typeface="Gotham-Book"/>
              </a:rPr>
              <a:t> </a:t>
            </a:r>
            <a:r>
              <a:rPr sz="2400" dirty="0">
                <a:solidFill>
                  <a:srgbClr val="231F20"/>
                </a:solidFill>
                <a:latin typeface="Gotham-Book"/>
                <a:cs typeface="Gotham-Book"/>
              </a:rPr>
              <a:t>need</a:t>
            </a:r>
            <a:r>
              <a:rPr sz="2400" spc="-5" dirty="0">
                <a:solidFill>
                  <a:srgbClr val="231F20"/>
                </a:solidFill>
                <a:latin typeface="Gotham-Book"/>
                <a:cs typeface="Gotham-Book"/>
              </a:rPr>
              <a:t> </a:t>
            </a:r>
            <a:r>
              <a:rPr sz="2400" spc="-15" dirty="0">
                <a:solidFill>
                  <a:srgbClr val="231F20"/>
                </a:solidFill>
                <a:latin typeface="Gotham-Book"/>
                <a:cs typeface="Gotham-Book"/>
              </a:rPr>
              <a:t>to</a:t>
            </a:r>
            <a:r>
              <a:rPr sz="2400" spc="-5" dirty="0">
                <a:solidFill>
                  <a:srgbClr val="231F20"/>
                </a:solidFill>
                <a:latin typeface="Gotham-Book"/>
                <a:cs typeface="Gotham-Book"/>
              </a:rPr>
              <a:t> </a:t>
            </a:r>
            <a:r>
              <a:rPr sz="2400" dirty="0">
                <a:solidFill>
                  <a:srgbClr val="231F20"/>
                </a:solidFill>
                <a:latin typeface="Gotham-Book"/>
                <a:cs typeface="Gotham-Book"/>
              </a:rPr>
              <a:t>use</a:t>
            </a:r>
            <a:r>
              <a:rPr sz="2400" spc="-5" dirty="0">
                <a:solidFill>
                  <a:srgbClr val="231F20"/>
                </a:solidFill>
                <a:latin typeface="Gotham-Book"/>
                <a:cs typeface="Gotham-Book"/>
              </a:rPr>
              <a:t> </a:t>
            </a:r>
            <a:r>
              <a:rPr sz="2400" dirty="0">
                <a:solidFill>
                  <a:srgbClr val="231F20"/>
                </a:solidFill>
                <a:latin typeface="Gotham-Book"/>
                <a:cs typeface="Gotham-Book"/>
              </a:rPr>
              <a:t>a</a:t>
            </a:r>
            <a:r>
              <a:rPr sz="2400" spc="-5" dirty="0">
                <a:solidFill>
                  <a:srgbClr val="231F20"/>
                </a:solidFill>
                <a:latin typeface="Gotham-Book"/>
                <a:cs typeface="Gotham-Book"/>
              </a:rPr>
              <a:t> </a:t>
            </a:r>
            <a:r>
              <a:rPr sz="2400" dirty="0">
                <a:solidFill>
                  <a:srgbClr val="231F20"/>
                </a:solidFill>
                <a:latin typeface="Gotham-Book"/>
                <a:cs typeface="Gotham-Book"/>
              </a:rPr>
              <a:t>DUNS</a:t>
            </a:r>
            <a:r>
              <a:rPr sz="2400" spc="-5" dirty="0">
                <a:solidFill>
                  <a:srgbClr val="231F20"/>
                </a:solidFill>
                <a:latin typeface="Gotham-Book"/>
                <a:cs typeface="Gotham-Book"/>
              </a:rPr>
              <a:t> </a:t>
            </a:r>
            <a:r>
              <a:rPr sz="2400" spc="-10" dirty="0">
                <a:solidFill>
                  <a:srgbClr val="231F20"/>
                </a:solidFill>
                <a:latin typeface="Gotham-Book"/>
                <a:cs typeface="Gotham-Book"/>
              </a:rPr>
              <a:t>for</a:t>
            </a:r>
            <a:r>
              <a:rPr sz="2400" spc="-5" dirty="0">
                <a:solidFill>
                  <a:srgbClr val="231F20"/>
                </a:solidFill>
                <a:latin typeface="Gotham-Book"/>
                <a:cs typeface="Gotham-Book"/>
              </a:rPr>
              <a:t> </a:t>
            </a:r>
            <a:r>
              <a:rPr sz="2400" dirty="0">
                <a:solidFill>
                  <a:srgbClr val="231F20"/>
                </a:solidFill>
                <a:latin typeface="Gotham-Book"/>
                <a:cs typeface="Gotham-Book"/>
              </a:rPr>
              <a:t>entity</a:t>
            </a:r>
            <a:r>
              <a:rPr sz="2400" spc="-5" dirty="0">
                <a:solidFill>
                  <a:srgbClr val="231F20"/>
                </a:solidFill>
                <a:latin typeface="Gotham-Book"/>
                <a:cs typeface="Gotham-Book"/>
              </a:rPr>
              <a:t> </a:t>
            </a:r>
            <a:r>
              <a:rPr sz="2400" spc="-10" dirty="0">
                <a:solidFill>
                  <a:srgbClr val="231F20"/>
                </a:solidFill>
                <a:latin typeface="Gotham-Book"/>
                <a:cs typeface="Gotham-Book"/>
              </a:rPr>
              <a:t>registration</a:t>
            </a:r>
            <a:r>
              <a:rPr sz="2400" spc="-5" dirty="0">
                <a:solidFill>
                  <a:srgbClr val="231F20"/>
                </a:solidFill>
                <a:latin typeface="Gotham-Book"/>
                <a:cs typeface="Gotham-Book"/>
              </a:rPr>
              <a:t> </a:t>
            </a:r>
            <a:r>
              <a:rPr sz="2400" dirty="0">
                <a:solidFill>
                  <a:srgbClr val="231F20"/>
                </a:solidFill>
                <a:latin typeface="Gotham-Book"/>
                <a:cs typeface="Gotham-Book"/>
              </a:rPr>
              <a:t>or</a:t>
            </a:r>
            <a:r>
              <a:rPr sz="2400" spc="-5" dirty="0">
                <a:solidFill>
                  <a:srgbClr val="231F20"/>
                </a:solidFill>
                <a:latin typeface="Gotham-Book"/>
                <a:cs typeface="Gotham-Book"/>
              </a:rPr>
              <a:t> reporting.</a:t>
            </a:r>
            <a:endParaRPr sz="2400" dirty="0">
              <a:latin typeface="Gotham-Book"/>
              <a:cs typeface="Gotham-Book"/>
            </a:endParaRPr>
          </a:p>
          <a:p>
            <a:pPr>
              <a:lnSpc>
                <a:spcPct val="100000"/>
              </a:lnSpc>
              <a:spcBef>
                <a:spcPts val="40"/>
              </a:spcBef>
              <a:buClr>
                <a:srgbClr val="231F20"/>
              </a:buClr>
              <a:buFont typeface="Gotham-Book"/>
              <a:buChar char="•"/>
            </a:pPr>
            <a:endParaRPr sz="2400" dirty="0">
              <a:latin typeface="Gotham-Book"/>
              <a:cs typeface="Gotham-Book"/>
            </a:endParaRPr>
          </a:p>
          <a:p>
            <a:pPr marL="469265" marR="99060" indent="-457200">
              <a:lnSpc>
                <a:spcPct val="101899"/>
              </a:lnSpc>
              <a:buChar char="•"/>
              <a:tabLst>
                <a:tab pos="469265" algn="l"/>
                <a:tab pos="469900" algn="l"/>
              </a:tabLst>
            </a:pPr>
            <a:r>
              <a:rPr sz="2400" spc="-114" dirty="0">
                <a:solidFill>
                  <a:srgbClr val="231F20"/>
                </a:solidFill>
                <a:latin typeface="Gotham-Book"/>
                <a:cs typeface="Gotham-Book"/>
              </a:rPr>
              <a:t>To</a:t>
            </a:r>
            <a:r>
              <a:rPr sz="2400" spc="-5" dirty="0">
                <a:solidFill>
                  <a:srgbClr val="231F20"/>
                </a:solidFill>
                <a:latin typeface="Gotham-Book"/>
                <a:cs typeface="Gotham-Book"/>
              </a:rPr>
              <a:t> </a:t>
            </a:r>
            <a:r>
              <a:rPr sz="2400" spc="-15" dirty="0">
                <a:solidFill>
                  <a:srgbClr val="231F20"/>
                </a:solidFill>
                <a:latin typeface="Gotham-Book"/>
                <a:cs typeface="Gotham-Book"/>
              </a:rPr>
              <a:t>register</a:t>
            </a:r>
            <a:r>
              <a:rPr sz="2400" spc="-5" dirty="0">
                <a:solidFill>
                  <a:srgbClr val="231F20"/>
                </a:solidFill>
                <a:latin typeface="Gotham-Book"/>
                <a:cs typeface="Gotham-Book"/>
              </a:rPr>
              <a:t> </a:t>
            </a:r>
            <a:r>
              <a:rPr sz="2400" dirty="0">
                <a:solidFill>
                  <a:srgbClr val="231F20"/>
                </a:solidFill>
                <a:latin typeface="Gotham-Book"/>
                <a:cs typeface="Gotham-Book"/>
              </a:rPr>
              <a:t>in</a:t>
            </a:r>
            <a:r>
              <a:rPr sz="2400" spc="-5" dirty="0">
                <a:solidFill>
                  <a:srgbClr val="231F20"/>
                </a:solidFill>
                <a:latin typeface="Gotham-Book"/>
                <a:cs typeface="Gotham-Book"/>
              </a:rPr>
              <a:t> </a:t>
            </a:r>
            <a:r>
              <a:rPr sz="2400" spc="-35" dirty="0">
                <a:solidFill>
                  <a:srgbClr val="231F20"/>
                </a:solidFill>
                <a:latin typeface="Gotham-Book"/>
                <a:cs typeface="Gotham-Book"/>
              </a:rPr>
              <a:t>SAM.gov,</a:t>
            </a:r>
            <a:r>
              <a:rPr sz="2400" spc="-5" dirty="0">
                <a:solidFill>
                  <a:srgbClr val="231F20"/>
                </a:solidFill>
                <a:latin typeface="Gotham-Book"/>
                <a:cs typeface="Gotham-Book"/>
              </a:rPr>
              <a:t> </a:t>
            </a:r>
            <a:r>
              <a:rPr sz="2400" dirty="0">
                <a:solidFill>
                  <a:srgbClr val="231F20"/>
                </a:solidFill>
                <a:latin typeface="Gotham-Book"/>
                <a:cs typeface="Gotham-Book"/>
              </a:rPr>
              <a:t>click</a:t>
            </a:r>
            <a:r>
              <a:rPr sz="2400" spc="-5" dirty="0">
                <a:solidFill>
                  <a:srgbClr val="231F20"/>
                </a:solidFill>
                <a:latin typeface="Gotham-Book"/>
                <a:cs typeface="Gotham-Book"/>
              </a:rPr>
              <a:t> </a:t>
            </a:r>
            <a:r>
              <a:rPr sz="2400" dirty="0">
                <a:solidFill>
                  <a:srgbClr val="231F20"/>
                </a:solidFill>
                <a:latin typeface="Gotham-Book"/>
                <a:cs typeface="Gotham-Book"/>
              </a:rPr>
              <a:t>on</a:t>
            </a:r>
            <a:r>
              <a:rPr sz="2400" spc="-5" dirty="0">
                <a:solidFill>
                  <a:srgbClr val="231F20"/>
                </a:solidFill>
                <a:latin typeface="Gotham-Book"/>
                <a:cs typeface="Gotham-Book"/>
              </a:rPr>
              <a:t> </a:t>
            </a:r>
            <a:r>
              <a:rPr sz="2400" dirty="0">
                <a:solidFill>
                  <a:srgbClr val="231F20"/>
                </a:solidFill>
                <a:latin typeface="Gotham-Book"/>
                <a:cs typeface="Gotham-Book"/>
              </a:rPr>
              <a:t>the</a:t>
            </a:r>
            <a:r>
              <a:rPr sz="2400" spc="-5" dirty="0">
                <a:solidFill>
                  <a:srgbClr val="231F20"/>
                </a:solidFill>
                <a:latin typeface="Gotham-Book"/>
                <a:cs typeface="Gotham-Book"/>
              </a:rPr>
              <a:t> </a:t>
            </a:r>
            <a:r>
              <a:rPr sz="2400" dirty="0">
                <a:solidFill>
                  <a:srgbClr val="231F20"/>
                </a:solidFill>
                <a:latin typeface="Gotham-Book"/>
                <a:cs typeface="Gotham-Book"/>
              </a:rPr>
              <a:t>“Get</a:t>
            </a:r>
            <a:r>
              <a:rPr sz="2400" spc="-5" dirty="0">
                <a:solidFill>
                  <a:srgbClr val="231F20"/>
                </a:solidFill>
                <a:latin typeface="Gotham-Book"/>
                <a:cs typeface="Gotham-Book"/>
              </a:rPr>
              <a:t> Started” </a:t>
            </a:r>
            <a:r>
              <a:rPr sz="2400" dirty="0">
                <a:solidFill>
                  <a:srgbClr val="231F20"/>
                </a:solidFill>
                <a:latin typeface="Gotham-Book"/>
                <a:cs typeface="Gotham-Book"/>
              </a:rPr>
              <a:t>link under </a:t>
            </a:r>
            <a:r>
              <a:rPr sz="2400" spc="-525" dirty="0">
                <a:solidFill>
                  <a:srgbClr val="231F20"/>
                </a:solidFill>
                <a:latin typeface="Gotham-Book"/>
                <a:cs typeface="Gotham-Book"/>
              </a:rPr>
              <a:t> </a:t>
            </a:r>
            <a:r>
              <a:rPr sz="2400" dirty="0">
                <a:solidFill>
                  <a:srgbClr val="231F20"/>
                </a:solidFill>
                <a:latin typeface="Gotham-Book"/>
                <a:cs typeface="Gotham-Book"/>
              </a:rPr>
              <a:t>the</a:t>
            </a:r>
            <a:r>
              <a:rPr sz="2400" spc="-5" dirty="0">
                <a:solidFill>
                  <a:srgbClr val="231F20"/>
                </a:solidFill>
                <a:latin typeface="Gotham-Book"/>
                <a:cs typeface="Gotham-Book"/>
              </a:rPr>
              <a:t> </a:t>
            </a:r>
            <a:r>
              <a:rPr sz="2400" spc="-10" dirty="0">
                <a:solidFill>
                  <a:srgbClr val="231F20"/>
                </a:solidFill>
                <a:latin typeface="Gotham-Book"/>
                <a:cs typeface="Gotham-Book"/>
              </a:rPr>
              <a:t>“Register</a:t>
            </a:r>
            <a:r>
              <a:rPr sz="2400" dirty="0">
                <a:solidFill>
                  <a:srgbClr val="231F20"/>
                </a:solidFill>
                <a:latin typeface="Gotham-Book"/>
                <a:cs typeface="Gotham-Book"/>
              </a:rPr>
              <a:t> </a:t>
            </a:r>
            <a:r>
              <a:rPr sz="2400" spc="-50" dirty="0">
                <a:solidFill>
                  <a:srgbClr val="231F20"/>
                </a:solidFill>
                <a:latin typeface="Gotham-Book"/>
                <a:cs typeface="Gotham-Book"/>
              </a:rPr>
              <a:t>Your</a:t>
            </a:r>
            <a:r>
              <a:rPr sz="2400" spc="-5" dirty="0">
                <a:solidFill>
                  <a:srgbClr val="231F20"/>
                </a:solidFill>
                <a:latin typeface="Gotham-Book"/>
                <a:cs typeface="Gotham-Book"/>
              </a:rPr>
              <a:t> </a:t>
            </a:r>
            <a:r>
              <a:rPr sz="2400" spc="-30" dirty="0">
                <a:solidFill>
                  <a:srgbClr val="231F20"/>
                </a:solidFill>
                <a:latin typeface="Gotham-Book"/>
                <a:cs typeface="Gotham-Book"/>
              </a:rPr>
              <a:t>Entity…”</a:t>
            </a:r>
            <a:r>
              <a:rPr sz="2400" dirty="0">
                <a:solidFill>
                  <a:srgbClr val="231F20"/>
                </a:solidFill>
                <a:latin typeface="Gotham-Book"/>
                <a:cs typeface="Gotham-Book"/>
              </a:rPr>
              <a:t> heading in</a:t>
            </a:r>
            <a:r>
              <a:rPr sz="2400" spc="-10" dirty="0">
                <a:solidFill>
                  <a:srgbClr val="231F20"/>
                </a:solidFill>
                <a:latin typeface="Gotham-Book"/>
                <a:cs typeface="Gotham-Book"/>
              </a:rPr>
              <a:t> </a:t>
            </a:r>
            <a:r>
              <a:rPr sz="2400" spc="-35" dirty="0">
                <a:solidFill>
                  <a:srgbClr val="25408F"/>
                </a:solidFill>
                <a:latin typeface="Gotham-Book"/>
                <a:cs typeface="Gotham-Book"/>
                <a:hlinkClick r:id="rId3"/>
              </a:rPr>
              <a:t>SAM.gov.</a:t>
            </a:r>
            <a:endParaRPr sz="2400" dirty="0">
              <a:latin typeface="Gotham-Book"/>
              <a:cs typeface="Gotham-Book"/>
            </a:endParaRPr>
          </a:p>
        </p:txBody>
      </p:sp>
      <p:sp>
        <p:nvSpPr>
          <p:cNvPr id="8" name="TextBox 7">
            <a:extLst>
              <a:ext uri="{FF2B5EF4-FFF2-40B4-BE49-F238E27FC236}">
                <a16:creationId xmlns:a16="http://schemas.microsoft.com/office/drawing/2014/main" id="{BADFBF10-EC13-47EB-AB85-18B22A775055}"/>
              </a:ext>
            </a:extLst>
          </p:cNvPr>
          <p:cNvSpPr txBox="1"/>
          <p:nvPr/>
        </p:nvSpPr>
        <p:spPr>
          <a:xfrm>
            <a:off x="1295134" y="877668"/>
            <a:ext cx="7163066" cy="523220"/>
          </a:xfrm>
          <a:prstGeom prst="rect">
            <a:avLst/>
          </a:prstGeom>
          <a:noFill/>
        </p:spPr>
        <p:txBody>
          <a:bodyPr wrap="square" rtlCol="0">
            <a:spAutoFit/>
          </a:bodyPr>
          <a:lstStyle/>
          <a:p>
            <a:r>
              <a:rPr lang="en-US" sz="2800" b="1" dirty="0">
                <a:latin typeface="Gotham-Medium"/>
              </a:rPr>
              <a:t>THREE STEPS TO APPLYING FOR AN EIR GRANT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77188" y="1400888"/>
            <a:ext cx="2563495" cy="443711"/>
          </a:xfrm>
          <a:prstGeom prst="rect">
            <a:avLst/>
          </a:prstGeom>
        </p:spPr>
        <p:txBody>
          <a:bodyPr vert="horz" wrap="square" lIns="0" tIns="12700" rIns="0" bIns="0" rtlCol="0">
            <a:spAutoFit/>
          </a:bodyPr>
          <a:lstStyle/>
          <a:p>
            <a:pPr marL="12700">
              <a:lnSpc>
                <a:spcPct val="100000"/>
              </a:lnSpc>
              <a:spcBef>
                <a:spcPts val="100"/>
              </a:spcBef>
              <a:tabLst>
                <a:tab pos="1436370" algn="l"/>
              </a:tabLst>
            </a:pPr>
            <a:r>
              <a:rPr b="1" spc="-15" dirty="0">
                <a:solidFill>
                  <a:srgbClr val="231F20"/>
                </a:solidFill>
                <a:cs typeface="Gotham-Bold"/>
              </a:rPr>
              <a:t>S</a:t>
            </a:r>
            <a:r>
              <a:rPr b="1" spc="-40" dirty="0">
                <a:solidFill>
                  <a:srgbClr val="231F20"/>
                </a:solidFill>
                <a:cs typeface="Gotham-Bold"/>
              </a:rPr>
              <a:t>t</a:t>
            </a:r>
            <a:r>
              <a:rPr b="1" dirty="0">
                <a:solidFill>
                  <a:srgbClr val="231F20"/>
                </a:solidFill>
                <a:cs typeface="Gotham-Bold"/>
              </a:rPr>
              <a:t>ep 3 –APP</a:t>
            </a:r>
            <a:r>
              <a:rPr b="1" spc="-315" dirty="0">
                <a:solidFill>
                  <a:srgbClr val="231F20"/>
                </a:solidFill>
                <a:cs typeface="Gotham-Bold"/>
              </a:rPr>
              <a:t>L</a:t>
            </a:r>
            <a:r>
              <a:rPr b="1" dirty="0">
                <a:solidFill>
                  <a:srgbClr val="231F20"/>
                </a:solidFill>
                <a:cs typeface="Gotham-Bold"/>
              </a:rPr>
              <a:t>Y!</a:t>
            </a:r>
            <a:endParaRPr b="1" dirty="0">
              <a:cs typeface="Gotham-Bold"/>
            </a:endParaRPr>
          </a:p>
        </p:txBody>
      </p:sp>
      <p:sp>
        <p:nvSpPr>
          <p:cNvPr id="3" name="object 3"/>
          <p:cNvSpPr txBox="1"/>
          <p:nvPr/>
        </p:nvSpPr>
        <p:spPr>
          <a:xfrm>
            <a:off x="1378153" y="2057400"/>
            <a:ext cx="7309484" cy="3737498"/>
          </a:xfrm>
          <a:prstGeom prst="rect">
            <a:avLst/>
          </a:prstGeom>
        </p:spPr>
        <p:txBody>
          <a:bodyPr vert="horz" wrap="square" lIns="0" tIns="12700" rIns="0" bIns="0" rtlCol="0">
            <a:spAutoFit/>
          </a:bodyPr>
          <a:lstStyle/>
          <a:p>
            <a:pPr marL="355600" indent="-342900">
              <a:lnSpc>
                <a:spcPct val="100000"/>
              </a:lnSpc>
              <a:spcBef>
                <a:spcPts val="100"/>
              </a:spcBef>
              <a:buFont typeface="Arial" panose="020B0604020202020204" pitchFamily="34" charset="0"/>
              <a:buChar char="•"/>
            </a:pPr>
            <a:r>
              <a:rPr sz="2400" dirty="0">
                <a:solidFill>
                  <a:srgbClr val="231F20"/>
                </a:solidFill>
                <a:latin typeface="Gotham-Book"/>
                <a:cs typeface="Gotham-Book"/>
              </a:rPr>
              <a:t>On</a:t>
            </a:r>
            <a:r>
              <a:rPr sz="2400" spc="-15" dirty="0">
                <a:solidFill>
                  <a:srgbClr val="231F20"/>
                </a:solidFill>
                <a:latin typeface="Gotham-Book"/>
                <a:cs typeface="Gotham-Book"/>
              </a:rPr>
              <a:t> </a:t>
            </a:r>
            <a:r>
              <a:rPr sz="2400" dirty="0">
                <a:solidFill>
                  <a:srgbClr val="231F20"/>
                </a:solidFill>
                <a:latin typeface="Gotham-Book"/>
                <a:cs typeface="Gotham-Book"/>
              </a:rPr>
              <a:t>the</a:t>
            </a:r>
            <a:r>
              <a:rPr sz="2400" spc="-10" dirty="0">
                <a:solidFill>
                  <a:srgbClr val="231F20"/>
                </a:solidFill>
                <a:latin typeface="Gotham-Book"/>
                <a:cs typeface="Gotham-Book"/>
              </a:rPr>
              <a:t> government-wide</a:t>
            </a:r>
            <a:r>
              <a:rPr sz="2400" spc="-15" dirty="0">
                <a:solidFill>
                  <a:srgbClr val="231F20"/>
                </a:solidFill>
                <a:latin typeface="Gotham-Book"/>
                <a:cs typeface="Gotham-Book"/>
              </a:rPr>
              <a:t> website, </a:t>
            </a:r>
            <a:r>
              <a:rPr sz="2400" spc="-40" dirty="0">
                <a:solidFill>
                  <a:srgbClr val="25408F"/>
                </a:solidFill>
                <a:latin typeface="Gotham-Book"/>
                <a:cs typeface="Gotham-Book"/>
                <a:hlinkClick r:id="rId3"/>
              </a:rPr>
              <a:t>http://www.grants.gov.</a:t>
            </a:r>
            <a:endParaRPr sz="2400" dirty="0">
              <a:latin typeface="Gotham-Book"/>
              <a:cs typeface="Gotham-Book"/>
            </a:endParaRPr>
          </a:p>
          <a:p>
            <a:pPr>
              <a:lnSpc>
                <a:spcPct val="100000"/>
              </a:lnSpc>
              <a:spcBef>
                <a:spcPts val="35"/>
              </a:spcBef>
            </a:pPr>
            <a:endParaRPr sz="2400" dirty="0">
              <a:latin typeface="Gotham-Book"/>
              <a:cs typeface="Gotham-Book"/>
            </a:endParaRPr>
          </a:p>
          <a:p>
            <a:pPr marL="355600" marR="5080" indent="-342900">
              <a:lnSpc>
                <a:spcPct val="101899"/>
              </a:lnSpc>
              <a:buFont typeface="Arial" panose="020B0604020202020204" pitchFamily="34" charset="0"/>
              <a:buChar char="•"/>
            </a:pPr>
            <a:r>
              <a:rPr sz="2400" spc="-60" dirty="0">
                <a:solidFill>
                  <a:srgbClr val="231F20"/>
                </a:solidFill>
                <a:latin typeface="Gotham-Book"/>
                <a:cs typeface="Gotham-Book"/>
              </a:rPr>
              <a:t>We</a:t>
            </a:r>
            <a:r>
              <a:rPr sz="2400" dirty="0">
                <a:solidFill>
                  <a:srgbClr val="231F20"/>
                </a:solidFill>
                <a:latin typeface="Gotham-Book"/>
                <a:cs typeface="Gotham-Book"/>
              </a:rPr>
              <a:t> </a:t>
            </a:r>
            <a:r>
              <a:rPr sz="2400" spc="-10" dirty="0">
                <a:solidFill>
                  <a:srgbClr val="231F20"/>
                </a:solidFill>
                <a:latin typeface="Gotham-Book"/>
                <a:cs typeface="Gotham-Book"/>
              </a:rPr>
              <a:t>strongly</a:t>
            </a:r>
            <a:r>
              <a:rPr sz="2400" spc="5" dirty="0">
                <a:solidFill>
                  <a:srgbClr val="231F20"/>
                </a:solidFill>
                <a:latin typeface="Gotham-Book"/>
                <a:cs typeface="Gotham-Book"/>
              </a:rPr>
              <a:t> </a:t>
            </a:r>
            <a:r>
              <a:rPr sz="2400" spc="-10" dirty="0">
                <a:solidFill>
                  <a:srgbClr val="231F20"/>
                </a:solidFill>
                <a:latin typeface="Gotham-Book"/>
                <a:cs typeface="Gotham-Book"/>
              </a:rPr>
              <a:t>encourage</a:t>
            </a:r>
            <a:r>
              <a:rPr sz="2400" dirty="0">
                <a:solidFill>
                  <a:srgbClr val="231F20"/>
                </a:solidFill>
                <a:latin typeface="Gotham-Book"/>
                <a:cs typeface="Gotham-Book"/>
              </a:rPr>
              <a:t> </a:t>
            </a:r>
            <a:r>
              <a:rPr sz="2400" spc="-20" dirty="0">
                <a:solidFill>
                  <a:srgbClr val="231F20"/>
                </a:solidFill>
                <a:latin typeface="Gotham-Book"/>
                <a:cs typeface="Gotham-Book"/>
              </a:rPr>
              <a:t>you</a:t>
            </a:r>
            <a:r>
              <a:rPr sz="2400" spc="5" dirty="0">
                <a:solidFill>
                  <a:srgbClr val="231F20"/>
                </a:solidFill>
                <a:latin typeface="Gotham-Book"/>
                <a:cs typeface="Gotham-Book"/>
              </a:rPr>
              <a:t> </a:t>
            </a:r>
            <a:r>
              <a:rPr sz="2400" spc="-15" dirty="0">
                <a:solidFill>
                  <a:srgbClr val="231F20"/>
                </a:solidFill>
                <a:latin typeface="Gotham-Book"/>
                <a:cs typeface="Gotham-Book"/>
              </a:rPr>
              <a:t>to</a:t>
            </a:r>
            <a:r>
              <a:rPr sz="2400" spc="5" dirty="0">
                <a:solidFill>
                  <a:srgbClr val="231F20"/>
                </a:solidFill>
                <a:latin typeface="Gotham-Book"/>
                <a:cs typeface="Gotham-Book"/>
              </a:rPr>
              <a:t> </a:t>
            </a:r>
            <a:r>
              <a:rPr sz="2400" spc="-10" dirty="0">
                <a:solidFill>
                  <a:srgbClr val="231F20"/>
                </a:solidFill>
                <a:latin typeface="Gotham-Book"/>
                <a:cs typeface="Gotham-Book"/>
              </a:rPr>
              <a:t>familiarize</a:t>
            </a:r>
            <a:r>
              <a:rPr sz="2400" dirty="0">
                <a:solidFill>
                  <a:srgbClr val="231F20"/>
                </a:solidFill>
                <a:latin typeface="Gotham-Book"/>
                <a:cs typeface="Gotham-Book"/>
              </a:rPr>
              <a:t> </a:t>
            </a:r>
            <a:r>
              <a:rPr sz="2400" spc="-10" dirty="0">
                <a:solidFill>
                  <a:srgbClr val="231F20"/>
                </a:solidFill>
                <a:latin typeface="Gotham-Book"/>
                <a:cs typeface="Gotham-Book"/>
              </a:rPr>
              <a:t>yourself</a:t>
            </a:r>
            <a:r>
              <a:rPr sz="2400" spc="5" dirty="0">
                <a:solidFill>
                  <a:srgbClr val="231F20"/>
                </a:solidFill>
                <a:latin typeface="Gotham-Book"/>
                <a:cs typeface="Gotham-Book"/>
              </a:rPr>
              <a:t> </a:t>
            </a:r>
            <a:r>
              <a:rPr sz="2400" dirty="0">
                <a:solidFill>
                  <a:srgbClr val="231F20"/>
                </a:solidFill>
                <a:latin typeface="Gotham-Book"/>
                <a:cs typeface="Gotham-Book"/>
              </a:rPr>
              <a:t>with </a:t>
            </a:r>
            <a:r>
              <a:rPr sz="2400" spc="-10" dirty="0">
                <a:solidFill>
                  <a:srgbClr val="231F20"/>
                </a:solidFill>
                <a:latin typeface="Gotham-Book"/>
                <a:cs typeface="Gotham-Book"/>
              </a:rPr>
              <a:t>Grants. </a:t>
            </a:r>
            <a:r>
              <a:rPr sz="2400" spc="-5" dirty="0">
                <a:solidFill>
                  <a:srgbClr val="231F20"/>
                </a:solidFill>
                <a:latin typeface="Gotham-Book"/>
                <a:cs typeface="Gotham-Book"/>
              </a:rPr>
              <a:t> </a:t>
            </a:r>
            <a:r>
              <a:rPr sz="2400" spc="-20" dirty="0">
                <a:solidFill>
                  <a:srgbClr val="231F20"/>
                </a:solidFill>
                <a:latin typeface="Gotham-Book"/>
                <a:cs typeface="Gotham-Book"/>
              </a:rPr>
              <a:t>gov</a:t>
            </a:r>
            <a:r>
              <a:rPr sz="2400" dirty="0">
                <a:solidFill>
                  <a:srgbClr val="231F20"/>
                </a:solidFill>
                <a:latin typeface="Gotham-Book"/>
                <a:cs typeface="Gotham-Book"/>
              </a:rPr>
              <a:t> and </a:t>
            </a:r>
            <a:r>
              <a:rPr sz="2400" spc="-10" dirty="0">
                <a:solidFill>
                  <a:srgbClr val="231F20"/>
                </a:solidFill>
                <a:latin typeface="Gotham-Book"/>
                <a:cs typeface="Gotham-Book"/>
              </a:rPr>
              <a:t>strongly</a:t>
            </a:r>
            <a:r>
              <a:rPr sz="2400" spc="5" dirty="0">
                <a:solidFill>
                  <a:srgbClr val="231F20"/>
                </a:solidFill>
                <a:latin typeface="Gotham-Book"/>
                <a:cs typeface="Gotham-Book"/>
              </a:rPr>
              <a:t> </a:t>
            </a:r>
            <a:r>
              <a:rPr sz="2400" spc="-10" dirty="0">
                <a:solidFill>
                  <a:srgbClr val="231F20"/>
                </a:solidFill>
                <a:latin typeface="Gotham-Book"/>
                <a:cs typeface="Gotham-Book"/>
              </a:rPr>
              <a:t>recommend</a:t>
            </a:r>
            <a:r>
              <a:rPr sz="2400" dirty="0">
                <a:solidFill>
                  <a:srgbClr val="231F20"/>
                </a:solidFill>
                <a:latin typeface="Gotham-Book"/>
                <a:cs typeface="Gotham-Book"/>
              </a:rPr>
              <a:t> </a:t>
            </a:r>
            <a:r>
              <a:rPr sz="2400" spc="-5" dirty="0">
                <a:solidFill>
                  <a:srgbClr val="231F20"/>
                </a:solidFill>
                <a:latin typeface="Gotham-Book"/>
                <a:cs typeface="Gotham-Book"/>
              </a:rPr>
              <a:t>that</a:t>
            </a:r>
            <a:r>
              <a:rPr sz="2400" dirty="0">
                <a:solidFill>
                  <a:srgbClr val="231F20"/>
                </a:solidFill>
                <a:latin typeface="Gotham-Book"/>
                <a:cs typeface="Gotham-Book"/>
              </a:rPr>
              <a:t> </a:t>
            </a:r>
            <a:r>
              <a:rPr sz="2400" spc="-20" dirty="0">
                <a:solidFill>
                  <a:srgbClr val="231F20"/>
                </a:solidFill>
                <a:latin typeface="Gotham-Book"/>
                <a:cs typeface="Gotham-Book"/>
              </a:rPr>
              <a:t>you</a:t>
            </a:r>
            <a:r>
              <a:rPr sz="2400" dirty="0">
                <a:solidFill>
                  <a:srgbClr val="231F20"/>
                </a:solidFill>
                <a:latin typeface="Gotham-Book"/>
                <a:cs typeface="Gotham-Book"/>
              </a:rPr>
              <a:t> </a:t>
            </a:r>
            <a:r>
              <a:rPr sz="2400" spc="-15" dirty="0">
                <a:solidFill>
                  <a:srgbClr val="231F20"/>
                </a:solidFill>
                <a:latin typeface="Gotham-Book"/>
                <a:cs typeface="Gotham-Book"/>
              </a:rPr>
              <a:t>register</a:t>
            </a:r>
            <a:r>
              <a:rPr sz="2400" spc="5" dirty="0">
                <a:solidFill>
                  <a:srgbClr val="231F20"/>
                </a:solidFill>
                <a:latin typeface="Gotham-Book"/>
                <a:cs typeface="Gotham-Book"/>
              </a:rPr>
              <a:t> </a:t>
            </a:r>
            <a:r>
              <a:rPr sz="2400" dirty="0">
                <a:solidFill>
                  <a:srgbClr val="231F20"/>
                </a:solidFill>
                <a:latin typeface="Gotham-Book"/>
                <a:cs typeface="Gotham-Book"/>
              </a:rPr>
              <a:t>and submit </a:t>
            </a:r>
            <a:r>
              <a:rPr sz="2400" spc="-30" dirty="0">
                <a:solidFill>
                  <a:srgbClr val="231F20"/>
                </a:solidFill>
                <a:latin typeface="Gotham-Book"/>
                <a:cs typeface="Gotham-Book"/>
              </a:rPr>
              <a:t>early.</a:t>
            </a:r>
            <a:endParaRPr sz="2400" dirty="0">
              <a:latin typeface="Gotham-Book"/>
              <a:cs typeface="Gotham-Book"/>
            </a:endParaRPr>
          </a:p>
          <a:p>
            <a:pPr>
              <a:lnSpc>
                <a:spcPct val="100000"/>
              </a:lnSpc>
              <a:spcBef>
                <a:spcPts val="40"/>
              </a:spcBef>
            </a:pPr>
            <a:endParaRPr sz="2400" dirty="0">
              <a:latin typeface="Gotham-Book"/>
              <a:cs typeface="Gotham-Book"/>
            </a:endParaRPr>
          </a:p>
          <a:p>
            <a:pPr marL="355600" marR="165735" indent="-342900">
              <a:lnSpc>
                <a:spcPct val="101899"/>
              </a:lnSpc>
              <a:buFont typeface="Arial" panose="020B0604020202020204" pitchFamily="34" charset="0"/>
              <a:buChar char="•"/>
            </a:pPr>
            <a:r>
              <a:rPr sz="2400" spc="-10" dirty="0">
                <a:solidFill>
                  <a:srgbClr val="231F20"/>
                </a:solidFill>
                <a:latin typeface="Gotham-Book"/>
                <a:cs typeface="Gotham-Book"/>
              </a:rPr>
              <a:t>Visit</a:t>
            </a:r>
            <a:r>
              <a:rPr sz="2400" dirty="0">
                <a:solidFill>
                  <a:srgbClr val="231F20"/>
                </a:solidFill>
                <a:latin typeface="Gotham-Book"/>
                <a:cs typeface="Gotham-Book"/>
              </a:rPr>
              <a:t> our</a:t>
            </a:r>
            <a:r>
              <a:rPr sz="2400" spc="-5" dirty="0">
                <a:solidFill>
                  <a:srgbClr val="231F20"/>
                </a:solidFill>
                <a:latin typeface="Gotham-Book"/>
                <a:cs typeface="Gotham-Book"/>
              </a:rPr>
              <a:t> </a:t>
            </a:r>
            <a:r>
              <a:rPr sz="2400" spc="-15" dirty="0">
                <a:solidFill>
                  <a:srgbClr val="25408F"/>
                </a:solidFill>
                <a:latin typeface="Gotham-Book"/>
                <a:cs typeface="Gotham-Book"/>
                <a:hlinkClick r:id="rId4"/>
              </a:rPr>
              <a:t>program</a:t>
            </a:r>
            <a:r>
              <a:rPr sz="2400" dirty="0">
                <a:solidFill>
                  <a:srgbClr val="25408F"/>
                </a:solidFill>
                <a:latin typeface="Gotham-Book"/>
                <a:cs typeface="Gotham-Book"/>
                <a:hlinkClick r:id="rId4"/>
              </a:rPr>
              <a:t> </a:t>
            </a:r>
            <a:r>
              <a:rPr sz="2400" spc="-15" dirty="0">
                <a:solidFill>
                  <a:srgbClr val="25408F"/>
                </a:solidFill>
                <a:latin typeface="Gotham-Book"/>
                <a:cs typeface="Gotham-Book"/>
                <a:hlinkClick r:id="rId4"/>
              </a:rPr>
              <a:t>website</a:t>
            </a:r>
            <a:r>
              <a:rPr sz="2400" spc="5" dirty="0">
                <a:solidFill>
                  <a:srgbClr val="25408F"/>
                </a:solidFill>
                <a:latin typeface="Gotham-Book"/>
                <a:cs typeface="Gotham-Book"/>
              </a:rPr>
              <a:t> </a:t>
            </a:r>
            <a:r>
              <a:rPr sz="2400" spc="-5" dirty="0">
                <a:solidFill>
                  <a:srgbClr val="231F20"/>
                </a:solidFill>
                <a:latin typeface="Gotham-Book"/>
                <a:cs typeface="Gotham-Book"/>
              </a:rPr>
              <a:t>at</a:t>
            </a:r>
            <a:r>
              <a:rPr sz="2400" dirty="0">
                <a:solidFill>
                  <a:srgbClr val="231F20"/>
                </a:solidFill>
                <a:latin typeface="Gotham-Book"/>
                <a:cs typeface="Gotham-Book"/>
              </a:rPr>
              <a:t> </a:t>
            </a:r>
            <a:r>
              <a:rPr sz="2400" spc="-10" dirty="0">
                <a:solidFill>
                  <a:srgbClr val="231F20"/>
                </a:solidFill>
                <a:latin typeface="Gotham-Book"/>
                <a:cs typeface="Gotham-Book"/>
              </a:rPr>
              <a:t>for</a:t>
            </a:r>
            <a:r>
              <a:rPr sz="2400" dirty="0">
                <a:solidFill>
                  <a:srgbClr val="231F20"/>
                </a:solidFill>
                <a:latin typeface="Gotham-Book"/>
                <a:cs typeface="Gotham-Book"/>
              </a:rPr>
              <a:t> helpful </a:t>
            </a:r>
            <a:r>
              <a:rPr sz="2400" spc="-5" dirty="0">
                <a:solidFill>
                  <a:srgbClr val="231F20"/>
                </a:solidFill>
                <a:latin typeface="Gotham-Book"/>
                <a:cs typeface="Gotham-Book"/>
              </a:rPr>
              <a:t>information,</a:t>
            </a:r>
            <a:r>
              <a:rPr sz="2400" dirty="0">
                <a:solidFill>
                  <a:srgbClr val="231F20"/>
                </a:solidFill>
                <a:latin typeface="Gotham-Book"/>
                <a:cs typeface="Gotham-Book"/>
              </a:rPr>
              <a:t> </a:t>
            </a:r>
            <a:r>
              <a:rPr sz="2400" spc="-5" dirty="0">
                <a:solidFill>
                  <a:srgbClr val="231F20"/>
                </a:solidFill>
                <a:latin typeface="Gotham-Book"/>
                <a:cs typeface="Gotham-Book"/>
              </a:rPr>
              <a:t>frequently </a:t>
            </a:r>
            <a:r>
              <a:rPr sz="2400" spc="-525" dirty="0">
                <a:solidFill>
                  <a:srgbClr val="231F20"/>
                </a:solidFill>
                <a:latin typeface="Gotham-Book"/>
                <a:cs typeface="Gotham-Book"/>
              </a:rPr>
              <a:t> </a:t>
            </a:r>
            <a:r>
              <a:rPr sz="2400" spc="-10" dirty="0">
                <a:solidFill>
                  <a:srgbClr val="231F20"/>
                </a:solidFill>
                <a:latin typeface="Gotham-Book"/>
                <a:cs typeface="Gotham-Book"/>
              </a:rPr>
              <a:t>asked</a:t>
            </a:r>
            <a:r>
              <a:rPr sz="2400" dirty="0">
                <a:solidFill>
                  <a:srgbClr val="231F20"/>
                </a:solidFill>
                <a:latin typeface="Gotham-Book"/>
                <a:cs typeface="Gotham-Book"/>
              </a:rPr>
              <a:t> </a:t>
            </a:r>
            <a:r>
              <a:rPr sz="2400" spc="-5" dirty="0">
                <a:solidFill>
                  <a:srgbClr val="231F20"/>
                </a:solidFill>
                <a:latin typeface="Gotham-Book"/>
                <a:cs typeface="Gotham-Book"/>
              </a:rPr>
              <a:t>questions,</a:t>
            </a:r>
            <a:r>
              <a:rPr sz="2400" spc="5" dirty="0">
                <a:solidFill>
                  <a:srgbClr val="231F20"/>
                </a:solidFill>
                <a:latin typeface="Gotham-Book"/>
                <a:cs typeface="Gotham-Book"/>
              </a:rPr>
              <a:t> </a:t>
            </a:r>
            <a:r>
              <a:rPr sz="2400" spc="-10" dirty="0">
                <a:solidFill>
                  <a:srgbClr val="231F20"/>
                </a:solidFill>
                <a:latin typeface="Gotham-Book"/>
                <a:cs typeface="Gotham-Book"/>
              </a:rPr>
              <a:t>dates</a:t>
            </a:r>
            <a:r>
              <a:rPr sz="2400" dirty="0">
                <a:solidFill>
                  <a:srgbClr val="231F20"/>
                </a:solidFill>
                <a:latin typeface="Gotham-Book"/>
                <a:cs typeface="Gotham-Book"/>
              </a:rPr>
              <a:t> of</a:t>
            </a:r>
            <a:r>
              <a:rPr sz="2400" spc="5" dirty="0">
                <a:solidFill>
                  <a:srgbClr val="231F20"/>
                </a:solidFill>
                <a:latin typeface="Gotham-Book"/>
                <a:cs typeface="Gotham-Book"/>
              </a:rPr>
              <a:t> </a:t>
            </a:r>
            <a:r>
              <a:rPr sz="2400" spc="-10" dirty="0">
                <a:solidFill>
                  <a:srgbClr val="231F20"/>
                </a:solidFill>
                <a:latin typeface="Gotham-Book"/>
                <a:cs typeface="Gotham-Book"/>
              </a:rPr>
              <a:t>future</a:t>
            </a:r>
            <a:r>
              <a:rPr sz="2400" dirty="0">
                <a:solidFill>
                  <a:srgbClr val="231F20"/>
                </a:solidFill>
                <a:latin typeface="Gotham-Book"/>
                <a:cs typeface="Gotham-Book"/>
              </a:rPr>
              <a:t> </a:t>
            </a:r>
            <a:r>
              <a:rPr sz="2400" spc="-10" dirty="0">
                <a:solidFill>
                  <a:srgbClr val="231F20"/>
                </a:solidFill>
                <a:latin typeface="Gotham-Book"/>
                <a:cs typeface="Gotham-Book"/>
              </a:rPr>
              <a:t>webinars</a:t>
            </a:r>
            <a:r>
              <a:rPr sz="2400" spc="5" dirty="0">
                <a:solidFill>
                  <a:srgbClr val="231F20"/>
                </a:solidFill>
                <a:latin typeface="Gotham-Book"/>
                <a:cs typeface="Gotham-Book"/>
              </a:rPr>
              <a:t> </a:t>
            </a:r>
            <a:r>
              <a:rPr sz="2400" dirty="0">
                <a:solidFill>
                  <a:srgbClr val="231F20"/>
                </a:solidFill>
                <a:latin typeface="Gotham-Book"/>
                <a:cs typeface="Gotham-Book"/>
              </a:rPr>
              <a:t>or</a:t>
            </a:r>
            <a:r>
              <a:rPr sz="2400" spc="5" dirty="0">
                <a:solidFill>
                  <a:srgbClr val="231F20"/>
                </a:solidFill>
                <a:latin typeface="Gotham-Book"/>
                <a:cs typeface="Gotham-Book"/>
              </a:rPr>
              <a:t> </a:t>
            </a:r>
            <a:r>
              <a:rPr sz="2400" spc="-10" dirty="0">
                <a:solidFill>
                  <a:srgbClr val="231F20"/>
                </a:solidFill>
                <a:latin typeface="Gotham-Book"/>
                <a:cs typeface="Gotham-Book"/>
              </a:rPr>
              <a:t>workshops,</a:t>
            </a:r>
            <a:r>
              <a:rPr sz="2400" dirty="0">
                <a:solidFill>
                  <a:srgbClr val="231F20"/>
                </a:solidFill>
                <a:latin typeface="Gotham-Book"/>
                <a:cs typeface="Gotham-Book"/>
              </a:rPr>
              <a:t> and </a:t>
            </a:r>
            <a:r>
              <a:rPr sz="2400" spc="5" dirty="0">
                <a:solidFill>
                  <a:srgbClr val="231F20"/>
                </a:solidFill>
                <a:latin typeface="Gotham-Book"/>
                <a:cs typeface="Gotham-Book"/>
              </a:rPr>
              <a:t> </a:t>
            </a:r>
            <a:r>
              <a:rPr sz="2400" spc="-5" dirty="0">
                <a:solidFill>
                  <a:srgbClr val="231F20"/>
                </a:solidFill>
                <a:latin typeface="Gotham-Book"/>
                <a:cs typeface="Gotham-Book"/>
              </a:rPr>
              <a:t>clarifications.</a:t>
            </a:r>
            <a:endParaRPr sz="2400" dirty="0">
              <a:latin typeface="Gotham-Book"/>
              <a:cs typeface="Gotham-Book"/>
            </a:endParaRPr>
          </a:p>
        </p:txBody>
      </p:sp>
      <p:sp>
        <p:nvSpPr>
          <p:cNvPr id="4" name="TextBox 3">
            <a:extLst>
              <a:ext uri="{FF2B5EF4-FFF2-40B4-BE49-F238E27FC236}">
                <a16:creationId xmlns:a16="http://schemas.microsoft.com/office/drawing/2014/main" id="{50B0CCCD-6D50-45ED-B02F-8BD8E77259C1}"/>
              </a:ext>
            </a:extLst>
          </p:cNvPr>
          <p:cNvSpPr txBox="1"/>
          <p:nvPr/>
        </p:nvSpPr>
        <p:spPr>
          <a:xfrm>
            <a:off x="1295134" y="877668"/>
            <a:ext cx="7163066" cy="523220"/>
          </a:xfrm>
          <a:prstGeom prst="rect">
            <a:avLst/>
          </a:prstGeom>
          <a:noFill/>
        </p:spPr>
        <p:txBody>
          <a:bodyPr wrap="square" rtlCol="0">
            <a:spAutoFit/>
          </a:bodyPr>
          <a:lstStyle/>
          <a:p>
            <a:r>
              <a:rPr lang="en-US" sz="2800" b="1" dirty="0">
                <a:latin typeface="Gotham-Medium"/>
              </a:rPr>
              <a:t>THREE STEPS TO APPLYING FOR AN EIR GRANT</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733" y="507795"/>
            <a:ext cx="2816856" cy="4308091"/>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object 2"/>
          <p:cNvSpPr txBox="1">
            <a:spLocks noGrp="1"/>
          </p:cNvSpPr>
          <p:nvPr>
            <p:ph type="title"/>
          </p:nvPr>
        </p:nvSpPr>
        <p:spPr>
          <a:xfrm>
            <a:off x="641223" y="829054"/>
            <a:ext cx="2347282" cy="3669257"/>
          </a:xfrm>
          <a:prstGeom prst="rect">
            <a:avLst/>
          </a:prstGeom>
        </p:spPr>
        <p:txBody>
          <a:bodyPr vert="horz" lIns="91440" tIns="45720" rIns="91440" bIns="45720" rtlCol="0" anchor="ctr">
            <a:normAutofit/>
          </a:bodyPr>
          <a:lstStyle/>
          <a:p>
            <a:pPr marL="41275" marR="5080" algn="l" rtl="0">
              <a:lnSpc>
                <a:spcPct val="90000"/>
              </a:lnSpc>
              <a:spcBef>
                <a:spcPct val="0"/>
              </a:spcBef>
            </a:pPr>
            <a:r>
              <a:rPr lang="en-US" b="1" kern="1200" spc="-10" dirty="0">
                <a:solidFill>
                  <a:srgbClr val="FFFFFF"/>
                </a:solidFill>
                <a:cs typeface="+mj-cs"/>
              </a:rPr>
              <a:t>FUNDS</a:t>
            </a:r>
            <a:r>
              <a:rPr lang="en-US" b="1" kern="1200" spc="-20" dirty="0">
                <a:solidFill>
                  <a:srgbClr val="FFFFFF"/>
                </a:solidFill>
                <a:cs typeface="+mj-cs"/>
              </a:rPr>
              <a:t> </a:t>
            </a:r>
            <a:r>
              <a:rPr lang="en-US" b="1" kern="1200" spc="-10" dirty="0">
                <a:solidFill>
                  <a:srgbClr val="FFFFFF"/>
                </a:solidFill>
                <a:cs typeface="+mj-cs"/>
              </a:rPr>
              <a:t>RESERVED</a:t>
            </a:r>
            <a:r>
              <a:rPr lang="en-US" b="1" kern="1200" spc="-15" dirty="0">
                <a:solidFill>
                  <a:srgbClr val="FFFFFF"/>
                </a:solidFill>
                <a:cs typeface="+mj-cs"/>
              </a:rPr>
              <a:t> </a:t>
            </a:r>
            <a:r>
              <a:rPr lang="en-US" b="1" kern="1200" spc="-10" dirty="0">
                <a:solidFill>
                  <a:srgbClr val="FFFFFF"/>
                </a:solidFill>
                <a:cs typeface="+mj-cs"/>
              </a:rPr>
              <a:t>FOR</a:t>
            </a:r>
            <a:r>
              <a:rPr lang="en-US" b="1" kern="1200" spc="-15" dirty="0">
                <a:solidFill>
                  <a:srgbClr val="FFFFFF"/>
                </a:solidFill>
                <a:cs typeface="+mj-cs"/>
              </a:rPr>
              <a:t> </a:t>
            </a:r>
            <a:r>
              <a:rPr lang="en-US" b="1" kern="1200" dirty="0">
                <a:solidFill>
                  <a:srgbClr val="FFFFFF"/>
                </a:solidFill>
                <a:cs typeface="+mj-cs"/>
              </a:rPr>
              <a:t>RURAL </a:t>
            </a:r>
            <a:r>
              <a:rPr lang="en-US" b="1" kern="1200" spc="-825" dirty="0">
                <a:solidFill>
                  <a:srgbClr val="FFFFFF"/>
                </a:solidFill>
                <a:cs typeface="+mj-cs"/>
              </a:rPr>
              <a:t> </a:t>
            </a:r>
            <a:r>
              <a:rPr lang="en-US" b="1" kern="1200" spc="-5" dirty="0">
                <a:solidFill>
                  <a:srgbClr val="FFFFFF"/>
                </a:solidFill>
                <a:cs typeface="+mj-cs"/>
              </a:rPr>
              <a:t>APPLICANTS</a:t>
            </a:r>
          </a:p>
        </p:txBody>
      </p:sp>
      <p:sp>
        <p:nvSpPr>
          <p:cNvPr id="10" name="Rectangle 9">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732" y="5008457"/>
            <a:ext cx="2816855" cy="224383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2" name="Rectangle 11">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36797" y="507795"/>
            <a:ext cx="6342992" cy="67464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bject 3"/>
          <p:cNvSpPr txBox="1"/>
          <p:nvPr/>
        </p:nvSpPr>
        <p:spPr>
          <a:xfrm>
            <a:off x="3613259" y="778443"/>
            <a:ext cx="5806013" cy="6205146"/>
          </a:xfrm>
          <a:prstGeom prst="rect">
            <a:avLst/>
          </a:prstGeom>
        </p:spPr>
        <p:txBody>
          <a:bodyPr vert="horz" lIns="91440" tIns="45720" rIns="91440" bIns="45720" rtlCol="0" anchor="ctr">
            <a:normAutofit/>
          </a:bodyPr>
          <a:lstStyle/>
          <a:p>
            <a:pPr marL="469900" marR="5080" indent="-228600">
              <a:lnSpc>
                <a:spcPct val="90000"/>
              </a:lnSpc>
              <a:spcBef>
                <a:spcPts val="260"/>
              </a:spcBef>
              <a:buFont typeface="Arial" panose="020B0604020202020204" pitchFamily="34" charset="0"/>
              <a:buChar char="•"/>
              <a:tabLst>
                <a:tab pos="469265" algn="l"/>
                <a:tab pos="469900" algn="l"/>
                <a:tab pos="926465" algn="l"/>
              </a:tabLst>
            </a:pPr>
            <a:r>
              <a:rPr lang="en-US" sz="2400" dirty="0">
                <a:latin typeface="Gotham-Book"/>
              </a:rPr>
              <a:t>Under section </a:t>
            </a:r>
            <a:r>
              <a:rPr lang="en-US" sz="2400" spc="-25" dirty="0">
                <a:latin typeface="Gotham-Book"/>
              </a:rPr>
              <a:t>4611(c) </a:t>
            </a:r>
            <a:r>
              <a:rPr lang="en-US" sz="2400" dirty="0">
                <a:latin typeface="Gotham-Book"/>
              </a:rPr>
              <a:t>of the ESEA, the </a:t>
            </a:r>
            <a:r>
              <a:rPr lang="en-US" sz="2400" spc="5" dirty="0">
                <a:latin typeface="Gotham-Book"/>
              </a:rPr>
              <a:t> </a:t>
            </a:r>
            <a:r>
              <a:rPr lang="en-US" sz="2400" dirty="0">
                <a:latin typeface="Gotham-Book"/>
              </a:rPr>
              <a:t>Department</a:t>
            </a:r>
            <a:r>
              <a:rPr lang="en-US" sz="2400" spc="-15" dirty="0">
                <a:latin typeface="Gotham-Book"/>
              </a:rPr>
              <a:t> </a:t>
            </a:r>
            <a:r>
              <a:rPr lang="en-US" sz="2400" spc="-10" dirty="0">
                <a:latin typeface="Gotham-Book"/>
              </a:rPr>
              <a:t>must </a:t>
            </a:r>
            <a:r>
              <a:rPr lang="en-US" sz="2400" dirty="0">
                <a:latin typeface="Gotham-Book"/>
              </a:rPr>
              <a:t>use</a:t>
            </a:r>
            <a:r>
              <a:rPr lang="en-US" sz="2400" spc="-10" dirty="0">
                <a:latin typeface="Gotham-Book"/>
              </a:rPr>
              <a:t> at</a:t>
            </a:r>
            <a:r>
              <a:rPr lang="en-US" sz="2400" spc="-15" dirty="0">
                <a:latin typeface="Gotham-Book"/>
              </a:rPr>
              <a:t> </a:t>
            </a:r>
            <a:r>
              <a:rPr lang="en-US" sz="2400" spc="-5" dirty="0">
                <a:latin typeface="Gotham-Book"/>
              </a:rPr>
              <a:t>least</a:t>
            </a:r>
            <a:r>
              <a:rPr lang="en-US" sz="2400" spc="-10" dirty="0">
                <a:latin typeface="Gotham-Book"/>
              </a:rPr>
              <a:t> </a:t>
            </a:r>
            <a:r>
              <a:rPr lang="en-US" sz="2400" dirty="0">
                <a:latin typeface="Gotham-Book"/>
              </a:rPr>
              <a:t>25</a:t>
            </a:r>
            <a:r>
              <a:rPr lang="en-US" sz="2400" spc="-10" dirty="0">
                <a:latin typeface="Gotham-Book"/>
              </a:rPr>
              <a:t>%</a:t>
            </a:r>
            <a:r>
              <a:rPr lang="en-US" sz="2400" spc="-15" dirty="0">
                <a:latin typeface="Gotham-Book"/>
              </a:rPr>
              <a:t> </a:t>
            </a:r>
            <a:r>
              <a:rPr lang="en-US" sz="2400" spc="-705" dirty="0">
                <a:latin typeface="Gotham-Book"/>
              </a:rPr>
              <a:t> </a:t>
            </a:r>
            <a:r>
              <a:rPr lang="en-US" sz="2400" dirty="0">
                <a:latin typeface="Gotham-Book"/>
              </a:rPr>
              <a:t>of EIR</a:t>
            </a:r>
            <a:r>
              <a:rPr lang="en-US" sz="2400" spc="-5" dirty="0">
                <a:latin typeface="Gotham-Book"/>
              </a:rPr>
              <a:t> </a:t>
            </a:r>
            <a:r>
              <a:rPr lang="en-US" sz="2400" dirty="0">
                <a:latin typeface="Gotham-Book"/>
              </a:rPr>
              <a:t>funds</a:t>
            </a:r>
            <a:r>
              <a:rPr lang="en-US" sz="2400" spc="-5" dirty="0">
                <a:latin typeface="Gotham-Book"/>
              </a:rPr>
              <a:t> </a:t>
            </a:r>
            <a:r>
              <a:rPr lang="en-US" sz="2400" spc="-10" dirty="0">
                <a:latin typeface="Gotham-Book"/>
              </a:rPr>
              <a:t>for</a:t>
            </a:r>
            <a:r>
              <a:rPr lang="en-US" sz="2400" spc="-5" dirty="0">
                <a:latin typeface="Gotham-Book"/>
              </a:rPr>
              <a:t> </a:t>
            </a:r>
            <a:r>
              <a:rPr lang="en-US" sz="2400" dirty="0">
                <a:latin typeface="Gotham-Book"/>
              </a:rPr>
              <a:t>a</a:t>
            </a:r>
            <a:r>
              <a:rPr lang="en-US" sz="2400" spc="-5" dirty="0">
                <a:latin typeface="Gotham-Book"/>
              </a:rPr>
              <a:t> </a:t>
            </a:r>
            <a:r>
              <a:rPr lang="en-US" sz="2400" dirty="0">
                <a:latin typeface="Gotham-Book"/>
              </a:rPr>
              <a:t>fiscal </a:t>
            </a:r>
            <a:r>
              <a:rPr lang="en-US" sz="2400" spc="-20" dirty="0">
                <a:latin typeface="Gotham-Book"/>
              </a:rPr>
              <a:t>year</a:t>
            </a:r>
            <a:r>
              <a:rPr lang="en-US" sz="2400" spc="-5" dirty="0">
                <a:latin typeface="Gotham-Book"/>
              </a:rPr>
              <a:t> </a:t>
            </a:r>
            <a:r>
              <a:rPr lang="en-US" sz="2400" spc="-20" dirty="0">
                <a:latin typeface="Gotham-Book"/>
              </a:rPr>
              <a:t>to</a:t>
            </a:r>
            <a:r>
              <a:rPr lang="en-US" sz="2400" dirty="0">
                <a:latin typeface="Gotham-Book"/>
              </a:rPr>
              <a:t> </a:t>
            </a:r>
            <a:r>
              <a:rPr lang="en-US" sz="2400" spc="-15" dirty="0">
                <a:latin typeface="Gotham-Book"/>
              </a:rPr>
              <a:t>make </a:t>
            </a:r>
            <a:r>
              <a:rPr lang="en-US" sz="2400" spc="-30" dirty="0">
                <a:latin typeface="Gotham-Book"/>
              </a:rPr>
              <a:t>awards</a:t>
            </a:r>
            <a:r>
              <a:rPr lang="en-US" sz="2400" spc="-15" dirty="0">
                <a:latin typeface="Gotham-Book"/>
              </a:rPr>
              <a:t> </a:t>
            </a:r>
            <a:r>
              <a:rPr lang="en-US" sz="2400" spc="-20" dirty="0">
                <a:latin typeface="Gotham-Book"/>
              </a:rPr>
              <a:t>to</a:t>
            </a:r>
            <a:r>
              <a:rPr lang="en-US" sz="2400" spc="-10" dirty="0">
                <a:latin typeface="Gotham-Book"/>
              </a:rPr>
              <a:t> </a:t>
            </a:r>
            <a:r>
              <a:rPr lang="en-US" sz="2400" dirty="0">
                <a:latin typeface="Gotham-Book"/>
              </a:rPr>
              <a:t>applicants</a:t>
            </a:r>
            <a:r>
              <a:rPr lang="en-US" sz="2400" spc="-15" dirty="0">
                <a:latin typeface="Gotham-Book"/>
              </a:rPr>
              <a:t> </a:t>
            </a:r>
            <a:r>
              <a:rPr lang="en-US" sz="2400" dirty="0">
                <a:latin typeface="Gotham-Book"/>
              </a:rPr>
              <a:t>serving </a:t>
            </a:r>
            <a:r>
              <a:rPr lang="en-US" sz="2400" spc="-15" dirty="0">
                <a:latin typeface="Gotham-Book"/>
              </a:rPr>
              <a:t>rural </a:t>
            </a:r>
            <a:r>
              <a:rPr lang="en-US" sz="2400" spc="-10" dirty="0">
                <a:latin typeface="Gotham-Book"/>
              </a:rPr>
              <a:t>areas, </a:t>
            </a:r>
            <a:r>
              <a:rPr lang="en-US" sz="2400" spc="-5" dirty="0">
                <a:latin typeface="Gotham-Book"/>
              </a:rPr>
              <a:t>contingent </a:t>
            </a:r>
            <a:r>
              <a:rPr lang="en-US" sz="2400" dirty="0">
                <a:latin typeface="Gotham-Book"/>
              </a:rPr>
              <a:t>on </a:t>
            </a:r>
            <a:r>
              <a:rPr lang="en-US" sz="2400" spc="-15" dirty="0">
                <a:latin typeface="Gotham-Book"/>
              </a:rPr>
              <a:t>receipt </a:t>
            </a:r>
            <a:r>
              <a:rPr lang="en-US" sz="2400" dirty="0">
                <a:latin typeface="Gotham-Book"/>
              </a:rPr>
              <a:t>of </a:t>
            </a:r>
            <a:r>
              <a:rPr lang="en-US" sz="2400" spc="-710" dirty="0">
                <a:latin typeface="Gotham-Book"/>
              </a:rPr>
              <a:t> </a:t>
            </a:r>
            <a:r>
              <a:rPr lang="en-US" sz="2400" dirty="0">
                <a:latin typeface="Gotham-Book"/>
              </a:rPr>
              <a:t>a sufficient number of </a:t>
            </a:r>
            <a:r>
              <a:rPr lang="en-US" sz="2400" spc="-5" dirty="0">
                <a:latin typeface="Gotham-Book"/>
              </a:rPr>
              <a:t>applications </a:t>
            </a:r>
            <a:r>
              <a:rPr lang="en-US" sz="2400" dirty="0">
                <a:latin typeface="Gotham-Book"/>
              </a:rPr>
              <a:t>of</a:t>
            </a:r>
            <a:r>
              <a:rPr lang="en-US" sz="2400" spc="-5" dirty="0">
                <a:latin typeface="Gotham-Book"/>
              </a:rPr>
              <a:t> </a:t>
            </a:r>
            <a:r>
              <a:rPr lang="en-US" sz="2400" dirty="0">
                <a:latin typeface="Gotham-Book"/>
              </a:rPr>
              <a:t>sufficient </a:t>
            </a:r>
            <a:r>
              <a:rPr lang="en-US" sz="2400" spc="-30" dirty="0">
                <a:latin typeface="Gotham-Book"/>
              </a:rPr>
              <a:t>quality.</a:t>
            </a:r>
            <a:endParaRPr lang="en-US" sz="2400" dirty="0">
              <a:latin typeface="Gotham-Book"/>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733" y="507795"/>
            <a:ext cx="2816856" cy="4308091"/>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object 2"/>
          <p:cNvSpPr txBox="1">
            <a:spLocks noGrp="1"/>
          </p:cNvSpPr>
          <p:nvPr>
            <p:ph type="title"/>
          </p:nvPr>
        </p:nvSpPr>
        <p:spPr>
          <a:xfrm>
            <a:off x="641223" y="829054"/>
            <a:ext cx="2347282" cy="3669257"/>
          </a:xfrm>
          <a:prstGeom prst="rect">
            <a:avLst/>
          </a:prstGeom>
        </p:spPr>
        <p:txBody>
          <a:bodyPr vert="horz" lIns="91440" tIns="45720" rIns="91440" bIns="45720" rtlCol="0" anchor="ctr">
            <a:normAutofit/>
          </a:bodyPr>
          <a:lstStyle/>
          <a:p>
            <a:pPr marL="31750" marR="5080" algn="l" rtl="0">
              <a:lnSpc>
                <a:spcPct val="90000"/>
              </a:lnSpc>
              <a:spcBef>
                <a:spcPct val="0"/>
              </a:spcBef>
            </a:pPr>
            <a:r>
              <a:rPr lang="en-US" b="1" kern="1200" spc="-10" dirty="0">
                <a:solidFill>
                  <a:srgbClr val="FFFFFF"/>
                </a:solidFill>
                <a:cs typeface="+mj-cs"/>
              </a:rPr>
              <a:t>FUNDS</a:t>
            </a:r>
            <a:r>
              <a:rPr lang="en-US" b="1" kern="1200" spc="-20" dirty="0">
                <a:solidFill>
                  <a:srgbClr val="FFFFFF"/>
                </a:solidFill>
                <a:cs typeface="+mj-cs"/>
              </a:rPr>
              <a:t> </a:t>
            </a:r>
            <a:r>
              <a:rPr lang="en-US" b="1" kern="1200" spc="-10" dirty="0">
                <a:solidFill>
                  <a:srgbClr val="FFFFFF"/>
                </a:solidFill>
                <a:cs typeface="+mj-cs"/>
              </a:rPr>
              <a:t>RESERVED</a:t>
            </a:r>
            <a:r>
              <a:rPr lang="en-US" b="1" kern="1200" spc="-15" dirty="0">
                <a:solidFill>
                  <a:srgbClr val="FFFFFF"/>
                </a:solidFill>
                <a:cs typeface="+mj-cs"/>
              </a:rPr>
              <a:t> </a:t>
            </a:r>
            <a:r>
              <a:rPr lang="en-US" b="1" kern="1200" spc="-10" dirty="0">
                <a:solidFill>
                  <a:srgbClr val="FFFFFF"/>
                </a:solidFill>
                <a:cs typeface="+mj-cs"/>
              </a:rPr>
              <a:t>FOR</a:t>
            </a:r>
            <a:r>
              <a:rPr lang="en-US" b="1" kern="1200" spc="-15" dirty="0">
                <a:solidFill>
                  <a:srgbClr val="FFFFFF"/>
                </a:solidFill>
                <a:cs typeface="+mj-cs"/>
              </a:rPr>
              <a:t> </a:t>
            </a:r>
            <a:r>
              <a:rPr lang="en-US" b="1" kern="1200" dirty="0">
                <a:solidFill>
                  <a:srgbClr val="FFFFFF"/>
                </a:solidFill>
                <a:cs typeface="+mj-cs"/>
              </a:rPr>
              <a:t>RURAL </a:t>
            </a:r>
            <a:r>
              <a:rPr lang="en-US" b="1" kern="1200" spc="-825" dirty="0">
                <a:solidFill>
                  <a:srgbClr val="FFFFFF"/>
                </a:solidFill>
                <a:cs typeface="+mj-cs"/>
              </a:rPr>
              <a:t> </a:t>
            </a:r>
            <a:r>
              <a:rPr lang="en-US" b="1" kern="1200" spc="-5" dirty="0">
                <a:solidFill>
                  <a:srgbClr val="FFFFFF"/>
                </a:solidFill>
                <a:cs typeface="+mj-cs"/>
              </a:rPr>
              <a:t>APPLICANTS</a:t>
            </a:r>
          </a:p>
        </p:txBody>
      </p:sp>
      <p:sp>
        <p:nvSpPr>
          <p:cNvPr id="13" name="Rectangle 12">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732" y="5008457"/>
            <a:ext cx="2816855" cy="224383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5" name="Rectangle 14">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36797" y="507795"/>
            <a:ext cx="6342992" cy="67464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bject 6"/>
          <p:cNvSpPr txBox="1"/>
          <p:nvPr/>
        </p:nvSpPr>
        <p:spPr>
          <a:xfrm>
            <a:off x="3613259" y="778443"/>
            <a:ext cx="5806013" cy="6205146"/>
          </a:xfrm>
          <a:prstGeom prst="rect">
            <a:avLst/>
          </a:prstGeom>
        </p:spPr>
        <p:txBody>
          <a:bodyPr vert="horz" lIns="91440" tIns="45720" rIns="91440" bIns="45720" rtlCol="0" anchor="ctr">
            <a:normAutofit/>
          </a:bodyPr>
          <a:lstStyle/>
          <a:p>
            <a:pPr marR="568960">
              <a:lnSpc>
                <a:spcPct val="90000"/>
              </a:lnSpc>
              <a:spcBef>
                <a:spcPts val="500"/>
              </a:spcBef>
            </a:pPr>
            <a:r>
              <a:rPr lang="en-US" sz="2400" spc="-135" dirty="0">
                <a:latin typeface="Gotham-Book"/>
              </a:rPr>
              <a:t>To</a:t>
            </a:r>
            <a:r>
              <a:rPr lang="en-US" sz="2400" spc="-20" dirty="0">
                <a:latin typeface="Gotham-Book"/>
              </a:rPr>
              <a:t> </a:t>
            </a:r>
            <a:r>
              <a:rPr lang="en-US" sz="2400" spc="-5" dirty="0">
                <a:latin typeface="Gotham-Book"/>
              </a:rPr>
              <a:t>qualify</a:t>
            </a:r>
            <a:r>
              <a:rPr lang="en-US" sz="2400" spc="-20" dirty="0">
                <a:latin typeface="Gotham-Book"/>
              </a:rPr>
              <a:t> </a:t>
            </a:r>
            <a:r>
              <a:rPr lang="en-US" sz="2400" spc="-5" dirty="0">
                <a:latin typeface="Gotham-Book"/>
              </a:rPr>
              <a:t>as</a:t>
            </a:r>
            <a:r>
              <a:rPr lang="en-US" sz="2400" spc="-20" dirty="0">
                <a:latin typeface="Gotham-Book"/>
              </a:rPr>
              <a:t> </a:t>
            </a:r>
            <a:r>
              <a:rPr lang="en-US" sz="2400" dirty="0">
                <a:latin typeface="Gotham-Book"/>
              </a:rPr>
              <a:t>a</a:t>
            </a:r>
            <a:r>
              <a:rPr lang="en-US" sz="2400" spc="-20" dirty="0">
                <a:latin typeface="Gotham-Book"/>
              </a:rPr>
              <a:t> </a:t>
            </a:r>
            <a:r>
              <a:rPr lang="en-US" sz="2400" dirty="0">
                <a:latin typeface="Gotham-Book"/>
              </a:rPr>
              <a:t>rural</a:t>
            </a:r>
            <a:r>
              <a:rPr lang="en-US" sz="2400" spc="-10" dirty="0">
                <a:latin typeface="Gotham-Book"/>
              </a:rPr>
              <a:t> </a:t>
            </a:r>
            <a:r>
              <a:rPr lang="en-US" sz="2400" spc="-5" dirty="0">
                <a:latin typeface="Gotham-Book"/>
              </a:rPr>
              <a:t>applicant,</a:t>
            </a:r>
            <a:r>
              <a:rPr lang="en-US" sz="2400" spc="-60" dirty="0">
                <a:latin typeface="Gotham-Book"/>
              </a:rPr>
              <a:t> </a:t>
            </a:r>
            <a:r>
              <a:rPr lang="en-US" sz="2400" u="sng" dirty="0">
                <a:latin typeface="Gotham-Book"/>
              </a:rPr>
              <a:t>TWO</a:t>
            </a:r>
            <a:r>
              <a:rPr lang="en-US" sz="2400" dirty="0">
                <a:latin typeface="Gotham-Book"/>
              </a:rPr>
              <a:t> </a:t>
            </a:r>
            <a:r>
              <a:rPr lang="en-US" sz="2400" spc="-650" dirty="0">
                <a:latin typeface="Gotham-Book"/>
              </a:rPr>
              <a:t> </a:t>
            </a:r>
            <a:r>
              <a:rPr lang="en-US" sz="2400" dirty="0">
                <a:latin typeface="Gotham-Book"/>
              </a:rPr>
              <a:t>requirements</a:t>
            </a:r>
            <a:r>
              <a:rPr lang="en-US" sz="2400" spc="-10" dirty="0">
                <a:latin typeface="Gotham-Book"/>
              </a:rPr>
              <a:t> </a:t>
            </a:r>
            <a:r>
              <a:rPr lang="en-US" sz="2400" dirty="0">
                <a:latin typeface="Gotham-Book"/>
              </a:rPr>
              <a:t>must</a:t>
            </a:r>
            <a:r>
              <a:rPr lang="en-US" sz="2400" spc="-5" dirty="0">
                <a:latin typeface="Gotham-Book"/>
              </a:rPr>
              <a:t> be</a:t>
            </a:r>
            <a:r>
              <a:rPr lang="en-US" sz="2400" spc="-10" dirty="0">
                <a:latin typeface="Gotham-Book"/>
              </a:rPr>
              <a:t> </a:t>
            </a:r>
            <a:r>
              <a:rPr lang="en-US" sz="2400" dirty="0">
                <a:latin typeface="Gotham-Book"/>
              </a:rPr>
              <a:t>met</a:t>
            </a:r>
          </a:p>
          <a:p>
            <a:pPr marR="568960">
              <a:lnSpc>
                <a:spcPct val="90000"/>
              </a:lnSpc>
              <a:spcBef>
                <a:spcPts val="500"/>
              </a:spcBef>
            </a:pPr>
            <a:endParaRPr lang="en-US" sz="2400" dirty="0">
              <a:latin typeface="Gotham-Book"/>
            </a:endParaRPr>
          </a:p>
          <a:p>
            <a:pPr marL="241300" marR="568960" indent="-457200">
              <a:lnSpc>
                <a:spcPct val="90000"/>
              </a:lnSpc>
              <a:spcBef>
                <a:spcPts val="500"/>
              </a:spcBef>
              <a:buFont typeface="+mj-lt"/>
              <a:buAutoNum type="arabicPeriod"/>
            </a:pPr>
            <a:r>
              <a:rPr lang="en-US" sz="2400" dirty="0">
                <a:latin typeface="Gotham-Book"/>
              </a:rPr>
              <a:t>The</a:t>
            </a:r>
            <a:r>
              <a:rPr lang="en-US" sz="2400" spc="-30" dirty="0">
                <a:latin typeface="Gotham-Book"/>
              </a:rPr>
              <a:t> </a:t>
            </a:r>
            <a:r>
              <a:rPr lang="en-US" sz="2400" spc="-5" dirty="0">
                <a:latin typeface="Gotham-Book"/>
              </a:rPr>
              <a:t>applicant</a:t>
            </a:r>
            <a:r>
              <a:rPr lang="en-US" sz="2400" spc="-35" dirty="0">
                <a:latin typeface="Gotham-Book"/>
              </a:rPr>
              <a:t> </a:t>
            </a:r>
            <a:r>
              <a:rPr lang="en-US" sz="2400" spc="-5" dirty="0">
                <a:latin typeface="Gotham-Book"/>
              </a:rPr>
              <a:t>is</a:t>
            </a:r>
            <a:endParaRPr lang="en-US" sz="2400" dirty="0">
              <a:latin typeface="Gotham-Book"/>
            </a:endParaRPr>
          </a:p>
          <a:p>
            <a:pPr indent="-228600">
              <a:lnSpc>
                <a:spcPct val="90000"/>
              </a:lnSpc>
              <a:buClr>
                <a:srgbClr val="FFFFFF"/>
              </a:buClr>
              <a:buFont typeface="Arial" panose="020B0604020202020204" pitchFamily="34" charset="0"/>
              <a:buChar char="•"/>
            </a:pPr>
            <a:endParaRPr lang="en-US" sz="2400" dirty="0">
              <a:latin typeface="Gotham-Book"/>
            </a:endParaRPr>
          </a:p>
          <a:p>
            <a:pPr marL="234950" marR="5080" lvl="1" indent="-228600">
              <a:lnSpc>
                <a:spcPct val="90000"/>
              </a:lnSpc>
              <a:buFont typeface="Arial" panose="020B0604020202020204" pitchFamily="34" charset="0"/>
              <a:buChar char="•"/>
              <a:tabLst>
                <a:tab pos="235585" algn="l"/>
              </a:tabLst>
            </a:pPr>
            <a:r>
              <a:rPr lang="en-US" sz="2400" dirty="0">
                <a:latin typeface="Gotham-Book"/>
              </a:rPr>
              <a:t>An </a:t>
            </a:r>
            <a:r>
              <a:rPr lang="en-US" sz="2400" spc="-5" dirty="0">
                <a:latin typeface="Gotham-Book"/>
              </a:rPr>
              <a:t>LEA with an urban-centric district locale </a:t>
            </a:r>
            <a:r>
              <a:rPr lang="en-US" sz="2400" dirty="0">
                <a:latin typeface="Gotham-Book"/>
              </a:rPr>
              <a:t>code </a:t>
            </a:r>
            <a:r>
              <a:rPr lang="en-US" sz="2400" spc="-520" dirty="0">
                <a:latin typeface="Gotham-Book"/>
              </a:rPr>
              <a:t> </a:t>
            </a:r>
            <a:r>
              <a:rPr lang="en-US" sz="2400" spc="-5" dirty="0">
                <a:latin typeface="Gotham-Book"/>
              </a:rPr>
              <a:t>of 32, 33, 41, 42, or 43, as determined by </a:t>
            </a:r>
            <a:r>
              <a:rPr lang="en-US" sz="2400" dirty="0">
                <a:latin typeface="Gotham-Book"/>
              </a:rPr>
              <a:t>the </a:t>
            </a:r>
            <a:r>
              <a:rPr lang="en-US" sz="2400" spc="5" dirty="0">
                <a:latin typeface="Gotham-Book"/>
              </a:rPr>
              <a:t> </a:t>
            </a:r>
            <a:r>
              <a:rPr lang="en-US" sz="2400" dirty="0">
                <a:latin typeface="Gotham-Book"/>
              </a:rPr>
              <a:t>Secretary</a:t>
            </a:r>
          </a:p>
          <a:p>
            <a:pPr marL="234950" lvl="1" indent="-228600">
              <a:lnSpc>
                <a:spcPct val="90000"/>
              </a:lnSpc>
              <a:spcBef>
                <a:spcPts val="120"/>
              </a:spcBef>
              <a:buFont typeface="Arial" panose="020B0604020202020204" pitchFamily="34" charset="0"/>
              <a:buChar char="•"/>
              <a:tabLst>
                <a:tab pos="235585" algn="l"/>
              </a:tabLst>
            </a:pPr>
            <a:r>
              <a:rPr lang="en-US" sz="2400" dirty="0">
                <a:latin typeface="Gotham-Book"/>
              </a:rPr>
              <a:t>A</a:t>
            </a:r>
            <a:r>
              <a:rPr lang="en-US" sz="2400" spc="-125" dirty="0">
                <a:latin typeface="Gotham-Book"/>
              </a:rPr>
              <a:t> </a:t>
            </a:r>
            <a:r>
              <a:rPr lang="en-US" sz="2400" dirty="0">
                <a:latin typeface="Gotham-Book"/>
              </a:rPr>
              <a:t>consortium</a:t>
            </a:r>
            <a:r>
              <a:rPr lang="en-US" sz="2400" spc="-15" dirty="0">
                <a:latin typeface="Gotham-Book"/>
              </a:rPr>
              <a:t> </a:t>
            </a:r>
            <a:r>
              <a:rPr lang="en-US" sz="2400" spc="-5" dirty="0">
                <a:latin typeface="Gotham-Book"/>
              </a:rPr>
              <a:t>of</a:t>
            </a:r>
            <a:r>
              <a:rPr lang="en-US" sz="2400" spc="-25" dirty="0">
                <a:latin typeface="Gotham-Book"/>
              </a:rPr>
              <a:t> </a:t>
            </a:r>
            <a:r>
              <a:rPr lang="en-US" sz="2400" dirty="0">
                <a:latin typeface="Gotham-Book"/>
              </a:rPr>
              <a:t>such</a:t>
            </a:r>
            <a:r>
              <a:rPr lang="en-US" sz="2400" spc="-20" dirty="0">
                <a:latin typeface="Gotham-Book"/>
              </a:rPr>
              <a:t> </a:t>
            </a:r>
            <a:r>
              <a:rPr lang="en-US" sz="2400" spc="-5" dirty="0">
                <a:latin typeface="Gotham-Book"/>
              </a:rPr>
              <a:t>LEAs;</a:t>
            </a:r>
            <a:endParaRPr lang="en-US" sz="2400" dirty="0">
              <a:latin typeface="Gotham-Book"/>
            </a:endParaRPr>
          </a:p>
          <a:p>
            <a:pPr marL="234950" marR="44450" lvl="1" indent="-228600">
              <a:lnSpc>
                <a:spcPct val="90000"/>
              </a:lnSpc>
              <a:spcBef>
                <a:spcPts val="420"/>
              </a:spcBef>
              <a:buFont typeface="Arial" panose="020B0604020202020204" pitchFamily="34" charset="0"/>
              <a:buChar char="•"/>
              <a:tabLst>
                <a:tab pos="235585" algn="l"/>
              </a:tabLst>
            </a:pPr>
            <a:r>
              <a:rPr lang="en-US" sz="2400" dirty="0">
                <a:latin typeface="Gotham-Book"/>
              </a:rPr>
              <a:t>An </a:t>
            </a:r>
            <a:r>
              <a:rPr lang="en-US" sz="2400" spc="-5" dirty="0">
                <a:latin typeface="Gotham-Book"/>
              </a:rPr>
              <a:t>educational </a:t>
            </a:r>
            <a:r>
              <a:rPr lang="en-US" sz="2400" dirty="0">
                <a:latin typeface="Gotham-Book"/>
              </a:rPr>
              <a:t>service </a:t>
            </a:r>
            <a:r>
              <a:rPr lang="en-US" sz="2400" spc="-5" dirty="0">
                <a:latin typeface="Gotham-Book"/>
              </a:rPr>
              <a:t>agency or </a:t>
            </a:r>
            <a:r>
              <a:rPr lang="en-US" sz="2400" dirty="0">
                <a:latin typeface="Gotham-Book"/>
              </a:rPr>
              <a:t>a </a:t>
            </a:r>
            <a:r>
              <a:rPr lang="en-US" sz="2400" spc="-5" dirty="0">
                <a:latin typeface="Gotham-Book"/>
              </a:rPr>
              <a:t>nonprofit </a:t>
            </a:r>
            <a:r>
              <a:rPr lang="en-US" sz="2400" dirty="0">
                <a:latin typeface="Gotham-Book"/>
              </a:rPr>
              <a:t> </a:t>
            </a:r>
            <a:r>
              <a:rPr lang="en-US" sz="2400" spc="-5" dirty="0">
                <a:latin typeface="Gotham-Book"/>
              </a:rPr>
              <a:t>organization</a:t>
            </a:r>
            <a:r>
              <a:rPr lang="en-US" sz="2400" spc="-15" dirty="0">
                <a:latin typeface="Gotham-Book"/>
              </a:rPr>
              <a:t> </a:t>
            </a:r>
            <a:r>
              <a:rPr lang="en-US" sz="2400" spc="-5" dirty="0">
                <a:latin typeface="Gotham-Book"/>
              </a:rPr>
              <a:t>in</a:t>
            </a:r>
            <a:r>
              <a:rPr lang="en-US" sz="2400" spc="-10" dirty="0">
                <a:latin typeface="Gotham-Book"/>
              </a:rPr>
              <a:t> </a:t>
            </a:r>
            <a:r>
              <a:rPr lang="en-US" sz="2400" spc="-5" dirty="0">
                <a:latin typeface="Gotham-Book"/>
              </a:rPr>
              <a:t>partnership</a:t>
            </a:r>
            <a:r>
              <a:rPr lang="en-US" sz="2400" spc="-10" dirty="0">
                <a:latin typeface="Gotham-Book"/>
              </a:rPr>
              <a:t> </a:t>
            </a:r>
            <a:r>
              <a:rPr lang="en-US" sz="2400" spc="-5" dirty="0">
                <a:latin typeface="Gotham-Book"/>
              </a:rPr>
              <a:t>with</a:t>
            </a:r>
            <a:r>
              <a:rPr lang="en-US" sz="2400" spc="-15" dirty="0">
                <a:latin typeface="Gotham-Book"/>
              </a:rPr>
              <a:t> </a:t>
            </a:r>
            <a:r>
              <a:rPr lang="en-US" sz="2400" dirty="0">
                <a:latin typeface="Gotham-Book"/>
              </a:rPr>
              <a:t>such</a:t>
            </a:r>
            <a:r>
              <a:rPr lang="en-US" sz="2400" spc="-10" dirty="0">
                <a:latin typeface="Gotham-Book"/>
              </a:rPr>
              <a:t> </a:t>
            </a:r>
            <a:r>
              <a:rPr lang="en-US" sz="2400" spc="-5" dirty="0">
                <a:latin typeface="Gotham-Book"/>
              </a:rPr>
              <a:t>an</a:t>
            </a:r>
            <a:r>
              <a:rPr lang="en-US" sz="2400" spc="-15" dirty="0">
                <a:latin typeface="Gotham-Book"/>
              </a:rPr>
              <a:t> </a:t>
            </a:r>
            <a:r>
              <a:rPr lang="en-US" sz="2400" spc="-5" dirty="0">
                <a:latin typeface="Gotham-Book"/>
              </a:rPr>
              <a:t>LEA;</a:t>
            </a:r>
            <a:r>
              <a:rPr lang="en-US" sz="2400" spc="-15" dirty="0">
                <a:latin typeface="Gotham-Book"/>
              </a:rPr>
              <a:t> </a:t>
            </a:r>
            <a:r>
              <a:rPr lang="en-US" sz="2400" spc="-5" dirty="0">
                <a:latin typeface="Gotham-Book"/>
              </a:rPr>
              <a:t>or</a:t>
            </a:r>
            <a:endParaRPr lang="en-US" sz="2400" dirty="0">
              <a:latin typeface="Gotham-Book"/>
            </a:endParaRPr>
          </a:p>
          <a:p>
            <a:pPr marL="234950" marR="447040" lvl="1" indent="-228600">
              <a:lnSpc>
                <a:spcPct val="90000"/>
              </a:lnSpc>
              <a:spcBef>
                <a:spcPts val="480"/>
              </a:spcBef>
              <a:buFont typeface="Arial" panose="020B0604020202020204" pitchFamily="34" charset="0"/>
              <a:buChar char="•"/>
              <a:tabLst>
                <a:tab pos="235585" algn="l"/>
              </a:tabLst>
            </a:pPr>
            <a:r>
              <a:rPr lang="en-US" sz="2400" dirty="0">
                <a:latin typeface="Gotham-Book"/>
              </a:rPr>
              <a:t>A</a:t>
            </a:r>
            <a:r>
              <a:rPr lang="en-US" sz="2400" spc="-114" dirty="0">
                <a:latin typeface="Gotham-Book"/>
              </a:rPr>
              <a:t> </a:t>
            </a:r>
            <a:r>
              <a:rPr lang="en-US" sz="2400" spc="-5" dirty="0">
                <a:latin typeface="Gotham-Book"/>
              </a:rPr>
              <a:t>grantee</a:t>
            </a:r>
            <a:r>
              <a:rPr lang="en-US" sz="2400" spc="-15" dirty="0">
                <a:latin typeface="Gotham-Book"/>
              </a:rPr>
              <a:t> </a:t>
            </a:r>
            <a:r>
              <a:rPr lang="en-US" sz="2400" spc="-5" dirty="0">
                <a:latin typeface="Gotham-Book"/>
              </a:rPr>
              <a:t>described</a:t>
            </a:r>
            <a:r>
              <a:rPr lang="en-US" sz="2400" spc="-15" dirty="0">
                <a:latin typeface="Gotham-Book"/>
              </a:rPr>
              <a:t> </a:t>
            </a:r>
            <a:r>
              <a:rPr lang="en-US" sz="2400" spc="-5" dirty="0">
                <a:latin typeface="Gotham-Book"/>
              </a:rPr>
              <a:t>in</a:t>
            </a:r>
            <a:r>
              <a:rPr lang="en-US" sz="2400" spc="-15" dirty="0">
                <a:latin typeface="Gotham-Book"/>
              </a:rPr>
              <a:t> </a:t>
            </a:r>
            <a:r>
              <a:rPr lang="en-US" sz="2400" dirty="0">
                <a:latin typeface="Gotham-Book"/>
              </a:rPr>
              <a:t>the</a:t>
            </a:r>
            <a:r>
              <a:rPr lang="en-US" sz="2400" spc="-10" dirty="0">
                <a:latin typeface="Gotham-Book"/>
              </a:rPr>
              <a:t> </a:t>
            </a:r>
            <a:r>
              <a:rPr lang="en-US" sz="2400" dirty="0">
                <a:latin typeface="Gotham-Book"/>
              </a:rPr>
              <a:t>first</a:t>
            </a:r>
            <a:r>
              <a:rPr lang="en-US" sz="2400" spc="-10" dirty="0">
                <a:latin typeface="Gotham-Book"/>
              </a:rPr>
              <a:t> </a:t>
            </a:r>
            <a:r>
              <a:rPr lang="en-US" sz="2400" dirty="0">
                <a:latin typeface="Gotham-Book"/>
              </a:rPr>
              <a:t>two</a:t>
            </a:r>
            <a:r>
              <a:rPr lang="en-US" sz="2400" spc="-10" dirty="0">
                <a:latin typeface="Gotham-Book"/>
              </a:rPr>
              <a:t> </a:t>
            </a:r>
            <a:r>
              <a:rPr lang="en-US" sz="2400" spc="-5" dirty="0">
                <a:latin typeface="Gotham-Book"/>
              </a:rPr>
              <a:t>bullets</a:t>
            </a:r>
            <a:r>
              <a:rPr lang="en-US" sz="2400" spc="-15" dirty="0">
                <a:latin typeface="Gotham-Book"/>
              </a:rPr>
              <a:t> </a:t>
            </a:r>
            <a:r>
              <a:rPr lang="en-US" sz="2400" spc="-5" dirty="0">
                <a:latin typeface="Gotham-Book"/>
              </a:rPr>
              <a:t>in </a:t>
            </a:r>
            <a:r>
              <a:rPr lang="en-US" sz="2400" spc="-515" dirty="0">
                <a:latin typeface="Gotham-Book"/>
              </a:rPr>
              <a:t> </a:t>
            </a:r>
            <a:r>
              <a:rPr lang="en-US" sz="2400" spc="-5" dirty="0">
                <a:latin typeface="Gotham-Book"/>
              </a:rPr>
              <a:t>partnership</a:t>
            </a:r>
            <a:r>
              <a:rPr lang="en-US" sz="2400" spc="-10" dirty="0">
                <a:latin typeface="Gotham-Book"/>
              </a:rPr>
              <a:t> </a:t>
            </a:r>
            <a:r>
              <a:rPr lang="en-US" sz="2400" spc="-5" dirty="0">
                <a:latin typeface="Gotham-Book"/>
              </a:rPr>
              <a:t>with</a:t>
            </a:r>
            <a:r>
              <a:rPr lang="en-US" sz="2400" spc="-10" dirty="0">
                <a:latin typeface="Gotham-Book"/>
              </a:rPr>
              <a:t> </a:t>
            </a:r>
            <a:r>
              <a:rPr lang="en-US" sz="2400" spc="-5" dirty="0">
                <a:latin typeface="Gotham-Book"/>
              </a:rPr>
              <a:t>an </a:t>
            </a:r>
            <a:r>
              <a:rPr lang="en-US" sz="2400" dirty="0">
                <a:latin typeface="Gotham-Book"/>
              </a:rPr>
              <a:t>SEA;</a:t>
            </a:r>
            <a:r>
              <a:rPr lang="en-US" sz="2400" spc="420" dirty="0">
                <a:latin typeface="Gotham-Book"/>
              </a:rPr>
              <a:t> </a:t>
            </a:r>
            <a:r>
              <a:rPr lang="en-US" sz="2400" dirty="0">
                <a:latin typeface="Gotham-Book"/>
              </a:rPr>
              <a:t>AND</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733" y="507795"/>
            <a:ext cx="2816856" cy="4308091"/>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object 2"/>
          <p:cNvSpPr txBox="1">
            <a:spLocks noGrp="1"/>
          </p:cNvSpPr>
          <p:nvPr>
            <p:ph type="title"/>
          </p:nvPr>
        </p:nvSpPr>
        <p:spPr>
          <a:xfrm>
            <a:off x="641223" y="829054"/>
            <a:ext cx="2347282" cy="3669257"/>
          </a:xfrm>
          <a:prstGeom prst="rect">
            <a:avLst/>
          </a:prstGeom>
        </p:spPr>
        <p:txBody>
          <a:bodyPr vert="horz" lIns="91440" tIns="45720" rIns="91440" bIns="45720" rtlCol="0" anchor="ctr">
            <a:normAutofit/>
          </a:bodyPr>
          <a:lstStyle/>
          <a:p>
            <a:pPr marL="31750" marR="5080" algn="l" rtl="0">
              <a:lnSpc>
                <a:spcPct val="90000"/>
              </a:lnSpc>
              <a:spcBef>
                <a:spcPct val="0"/>
              </a:spcBef>
            </a:pPr>
            <a:r>
              <a:rPr lang="en-US" b="1" kern="1200" spc="-10" dirty="0">
                <a:solidFill>
                  <a:srgbClr val="FFFFFF"/>
                </a:solidFill>
                <a:cs typeface="+mj-cs"/>
              </a:rPr>
              <a:t>FUNDS</a:t>
            </a:r>
            <a:r>
              <a:rPr lang="en-US" b="1" kern="1200" spc="-20" dirty="0">
                <a:solidFill>
                  <a:srgbClr val="FFFFFF"/>
                </a:solidFill>
                <a:cs typeface="+mj-cs"/>
              </a:rPr>
              <a:t> </a:t>
            </a:r>
            <a:r>
              <a:rPr lang="en-US" b="1" kern="1200" spc="-10" dirty="0">
                <a:solidFill>
                  <a:srgbClr val="FFFFFF"/>
                </a:solidFill>
                <a:cs typeface="+mj-cs"/>
              </a:rPr>
              <a:t>RESERVED</a:t>
            </a:r>
            <a:r>
              <a:rPr lang="en-US" b="1" kern="1200" spc="-15" dirty="0">
                <a:solidFill>
                  <a:srgbClr val="FFFFFF"/>
                </a:solidFill>
                <a:cs typeface="+mj-cs"/>
              </a:rPr>
              <a:t> </a:t>
            </a:r>
            <a:r>
              <a:rPr lang="en-US" b="1" kern="1200" spc="-10" dirty="0">
                <a:solidFill>
                  <a:srgbClr val="FFFFFF"/>
                </a:solidFill>
                <a:cs typeface="+mj-cs"/>
              </a:rPr>
              <a:t>FOR</a:t>
            </a:r>
            <a:r>
              <a:rPr lang="en-US" b="1" kern="1200" spc="-15" dirty="0">
                <a:solidFill>
                  <a:srgbClr val="FFFFFF"/>
                </a:solidFill>
                <a:cs typeface="+mj-cs"/>
              </a:rPr>
              <a:t> </a:t>
            </a:r>
            <a:r>
              <a:rPr lang="en-US" b="1" kern="1200" dirty="0">
                <a:solidFill>
                  <a:srgbClr val="FFFFFF"/>
                </a:solidFill>
                <a:cs typeface="+mj-cs"/>
              </a:rPr>
              <a:t>RURAL </a:t>
            </a:r>
            <a:r>
              <a:rPr lang="en-US" b="1" kern="1200" spc="-825" dirty="0">
                <a:solidFill>
                  <a:srgbClr val="FFFFFF"/>
                </a:solidFill>
                <a:cs typeface="+mj-cs"/>
              </a:rPr>
              <a:t> </a:t>
            </a:r>
            <a:r>
              <a:rPr lang="en-US" b="1" kern="1200" spc="-5" dirty="0">
                <a:solidFill>
                  <a:srgbClr val="FFFFFF"/>
                </a:solidFill>
                <a:cs typeface="+mj-cs"/>
              </a:rPr>
              <a:t>APPLICANTS</a:t>
            </a:r>
          </a:p>
        </p:txBody>
      </p:sp>
      <p:sp>
        <p:nvSpPr>
          <p:cNvPr id="13" name="Rectangle 12">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4732" y="5008457"/>
            <a:ext cx="2816855" cy="2243832"/>
          </a:xfrm>
          <a:prstGeom prst="rect">
            <a:avLst/>
          </a:prstGeom>
          <a:solidFill>
            <a:schemeClr val="accent1">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5" name="Rectangle 14">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336797" y="507795"/>
            <a:ext cx="6342992" cy="6746445"/>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bject 6"/>
          <p:cNvSpPr txBox="1"/>
          <p:nvPr/>
        </p:nvSpPr>
        <p:spPr>
          <a:xfrm>
            <a:off x="3605286" y="-440733"/>
            <a:ext cx="5806013" cy="6205146"/>
          </a:xfrm>
          <a:prstGeom prst="rect">
            <a:avLst/>
          </a:prstGeom>
        </p:spPr>
        <p:txBody>
          <a:bodyPr vert="horz" lIns="91440" tIns="45720" rIns="91440" bIns="45720" rtlCol="0" anchor="ctr">
            <a:normAutofit/>
          </a:bodyPr>
          <a:lstStyle/>
          <a:p>
            <a:pPr marR="855344">
              <a:lnSpc>
                <a:spcPct val="90000"/>
              </a:lnSpc>
              <a:spcBef>
                <a:spcPts val="480"/>
              </a:spcBef>
            </a:pPr>
            <a:r>
              <a:rPr lang="en-US" sz="2400" spc="-130" dirty="0">
                <a:latin typeface="Gotham-Book"/>
              </a:rPr>
              <a:t>To</a:t>
            </a:r>
            <a:r>
              <a:rPr lang="en-US" sz="2400" spc="-15" dirty="0">
                <a:latin typeface="Gotham-Book"/>
              </a:rPr>
              <a:t> </a:t>
            </a:r>
            <a:r>
              <a:rPr lang="en-US" sz="2400" spc="-5" dirty="0">
                <a:latin typeface="Gotham-Book"/>
              </a:rPr>
              <a:t>qualify</a:t>
            </a:r>
            <a:r>
              <a:rPr lang="en-US" sz="2400" spc="-20" dirty="0">
                <a:latin typeface="Gotham-Book"/>
              </a:rPr>
              <a:t> </a:t>
            </a:r>
            <a:r>
              <a:rPr lang="en-US" sz="2400" spc="-5" dirty="0">
                <a:latin typeface="Gotham-Book"/>
              </a:rPr>
              <a:t>as</a:t>
            </a:r>
            <a:r>
              <a:rPr lang="en-US" sz="2400" spc="-15" dirty="0">
                <a:latin typeface="Gotham-Book"/>
              </a:rPr>
              <a:t> </a:t>
            </a:r>
            <a:r>
              <a:rPr lang="en-US" sz="2400" dirty="0">
                <a:latin typeface="Gotham-Book"/>
              </a:rPr>
              <a:t>a</a:t>
            </a:r>
            <a:r>
              <a:rPr lang="en-US" sz="2400" spc="-20" dirty="0">
                <a:latin typeface="Gotham-Book"/>
              </a:rPr>
              <a:t> </a:t>
            </a:r>
            <a:r>
              <a:rPr lang="en-US" sz="2400" dirty="0">
                <a:latin typeface="Gotham-Book"/>
              </a:rPr>
              <a:t>rural</a:t>
            </a:r>
            <a:r>
              <a:rPr lang="en-US" sz="2400" spc="-15" dirty="0">
                <a:latin typeface="Gotham-Book"/>
              </a:rPr>
              <a:t> </a:t>
            </a:r>
            <a:r>
              <a:rPr lang="en-US" sz="2400" spc="-5" dirty="0">
                <a:latin typeface="Gotham-Book"/>
              </a:rPr>
              <a:t>applicant,</a:t>
            </a:r>
            <a:r>
              <a:rPr lang="en-US" sz="2400" spc="-55" dirty="0">
                <a:latin typeface="Gotham-Book"/>
              </a:rPr>
              <a:t> </a:t>
            </a:r>
            <a:r>
              <a:rPr lang="en-US" sz="2400" dirty="0">
                <a:latin typeface="Gotham-Book"/>
              </a:rPr>
              <a:t>TWO </a:t>
            </a:r>
            <a:r>
              <a:rPr lang="en-US" sz="2400" spc="-625" dirty="0">
                <a:latin typeface="Gotham-Book"/>
              </a:rPr>
              <a:t> </a:t>
            </a:r>
            <a:r>
              <a:rPr lang="en-US" sz="2400" dirty="0">
                <a:latin typeface="Gotham-Book"/>
              </a:rPr>
              <a:t>requirements</a:t>
            </a:r>
            <a:r>
              <a:rPr lang="en-US" sz="2400" spc="-10" dirty="0">
                <a:latin typeface="Gotham-Book"/>
              </a:rPr>
              <a:t> </a:t>
            </a:r>
            <a:r>
              <a:rPr lang="en-US" sz="2400" dirty="0">
                <a:latin typeface="Gotham-Book"/>
              </a:rPr>
              <a:t>must</a:t>
            </a:r>
            <a:r>
              <a:rPr lang="en-US" sz="2400" spc="-5" dirty="0">
                <a:latin typeface="Gotham-Book"/>
              </a:rPr>
              <a:t> be</a:t>
            </a:r>
            <a:r>
              <a:rPr lang="en-US" sz="2400" spc="-10" dirty="0">
                <a:latin typeface="Gotham-Book"/>
              </a:rPr>
              <a:t> </a:t>
            </a:r>
            <a:r>
              <a:rPr lang="en-US" sz="2400" dirty="0">
                <a:latin typeface="Gotham-Book"/>
              </a:rPr>
              <a:t>met</a:t>
            </a:r>
          </a:p>
          <a:p>
            <a:pPr indent="-228600">
              <a:lnSpc>
                <a:spcPct val="90000"/>
              </a:lnSpc>
              <a:buFont typeface="Arial" panose="020B0604020202020204" pitchFamily="34" charset="0"/>
              <a:buChar char="•"/>
            </a:pPr>
            <a:endParaRPr lang="en-US" sz="2400" dirty="0">
              <a:latin typeface="Gotham-Book"/>
            </a:endParaRPr>
          </a:p>
          <a:p>
            <a:pPr indent="-228600">
              <a:lnSpc>
                <a:spcPct val="90000"/>
              </a:lnSpc>
              <a:spcBef>
                <a:spcPts val="45"/>
              </a:spcBef>
              <a:buFont typeface="Arial" panose="020B0604020202020204" pitchFamily="34" charset="0"/>
              <a:buChar char="•"/>
            </a:pPr>
            <a:endParaRPr lang="en-US" sz="2400" dirty="0">
              <a:latin typeface="Gotham-Book"/>
            </a:endParaRPr>
          </a:p>
          <a:p>
            <a:pPr marR="5080">
              <a:lnSpc>
                <a:spcPct val="90000"/>
              </a:lnSpc>
              <a:spcBef>
                <a:spcPts val="5"/>
              </a:spcBef>
              <a:tabLst>
                <a:tab pos="401955" algn="l"/>
                <a:tab pos="1976755" algn="l"/>
              </a:tabLst>
            </a:pPr>
            <a:r>
              <a:rPr lang="en-US" sz="2400" spc="-5" dirty="0">
                <a:latin typeface="Gotham-Book"/>
              </a:rPr>
              <a:t>2. </a:t>
            </a:r>
            <a:r>
              <a:rPr lang="en-US" sz="2400" dirty="0">
                <a:latin typeface="Gotham-Book"/>
              </a:rPr>
              <a:t>A majority </a:t>
            </a:r>
            <a:r>
              <a:rPr lang="en-US" sz="2400" spc="-5" dirty="0">
                <a:latin typeface="Gotham-Book"/>
              </a:rPr>
              <a:t>of </a:t>
            </a:r>
            <a:r>
              <a:rPr lang="en-US" sz="2400" dirty="0">
                <a:latin typeface="Gotham-Book"/>
              </a:rPr>
              <a:t>the schools to </a:t>
            </a:r>
            <a:r>
              <a:rPr lang="en-US" sz="2400" spc="-5" dirty="0">
                <a:latin typeface="Gotham-Book"/>
              </a:rPr>
              <a:t>be </a:t>
            </a:r>
            <a:r>
              <a:rPr lang="en-US" sz="2400" dirty="0">
                <a:latin typeface="Gotham-Book"/>
              </a:rPr>
              <a:t>served </a:t>
            </a:r>
            <a:r>
              <a:rPr lang="en-US" sz="2400" spc="5" dirty="0">
                <a:latin typeface="Gotham-Book"/>
              </a:rPr>
              <a:t> </a:t>
            </a:r>
            <a:r>
              <a:rPr lang="en-US" sz="2400" spc="-5" dirty="0">
                <a:latin typeface="Gotham-Book"/>
              </a:rPr>
              <a:t>by </a:t>
            </a:r>
            <a:r>
              <a:rPr lang="en-US" sz="2400" dirty="0">
                <a:latin typeface="Gotham-Book"/>
              </a:rPr>
              <a:t>the </a:t>
            </a:r>
            <a:r>
              <a:rPr lang="en-US" sz="2400" spc="-5" dirty="0">
                <a:latin typeface="Gotham-Book"/>
              </a:rPr>
              <a:t>program are designated with </a:t>
            </a:r>
            <a:r>
              <a:rPr lang="en-US" sz="2400" dirty="0">
                <a:latin typeface="Gotham-Book"/>
              </a:rPr>
              <a:t>a </a:t>
            </a:r>
            <a:r>
              <a:rPr lang="en-US" sz="2400" spc="5" dirty="0">
                <a:latin typeface="Gotham-Book"/>
              </a:rPr>
              <a:t> </a:t>
            </a:r>
            <a:r>
              <a:rPr lang="en-US" sz="2400" spc="-5" dirty="0">
                <a:latin typeface="Gotham-Book"/>
              </a:rPr>
              <a:t>locale </a:t>
            </a:r>
            <a:r>
              <a:rPr lang="en-US" sz="2400" dirty="0">
                <a:latin typeface="Gotham-Book"/>
              </a:rPr>
              <a:t>code</a:t>
            </a:r>
            <a:r>
              <a:rPr lang="en-US" sz="2400" spc="5" dirty="0">
                <a:latin typeface="Gotham-Book"/>
              </a:rPr>
              <a:t> </a:t>
            </a:r>
            <a:r>
              <a:rPr lang="en-US" sz="2400" spc="-5" dirty="0">
                <a:latin typeface="Gotham-Book"/>
              </a:rPr>
              <a:t>of 32, 33, 41, 42, or 43, or </a:t>
            </a:r>
            <a:r>
              <a:rPr lang="en-US" sz="2400" dirty="0">
                <a:latin typeface="Gotham-Book"/>
              </a:rPr>
              <a:t>a </a:t>
            </a:r>
            <a:r>
              <a:rPr lang="en-US" sz="2400" spc="5" dirty="0">
                <a:latin typeface="Gotham-Book"/>
              </a:rPr>
              <a:t> </a:t>
            </a:r>
            <a:r>
              <a:rPr lang="en-US" sz="2400" dirty="0">
                <a:latin typeface="Gotham-Book"/>
              </a:rPr>
              <a:t>combination</a:t>
            </a:r>
            <a:r>
              <a:rPr lang="en-US" sz="2400" spc="-20" dirty="0">
                <a:latin typeface="Gotham-Book"/>
              </a:rPr>
              <a:t> </a:t>
            </a:r>
            <a:r>
              <a:rPr lang="en-US" sz="2400" spc="-5" dirty="0">
                <a:latin typeface="Gotham-Book"/>
              </a:rPr>
              <a:t>of</a:t>
            </a:r>
            <a:r>
              <a:rPr lang="en-US" sz="2400" spc="-25" dirty="0">
                <a:latin typeface="Gotham-Book"/>
              </a:rPr>
              <a:t> </a:t>
            </a:r>
            <a:r>
              <a:rPr lang="en-US" sz="2400" dirty="0">
                <a:latin typeface="Gotham-Book"/>
              </a:rPr>
              <a:t>such</a:t>
            </a:r>
            <a:r>
              <a:rPr lang="en-US" sz="2400" spc="-20" dirty="0">
                <a:latin typeface="Gotham-Book"/>
              </a:rPr>
              <a:t> </a:t>
            </a:r>
            <a:r>
              <a:rPr lang="en-US" sz="2400" dirty="0">
                <a:latin typeface="Gotham-Book"/>
              </a:rPr>
              <a:t>codes,</a:t>
            </a:r>
            <a:r>
              <a:rPr lang="en-US" sz="2400" spc="-25" dirty="0">
                <a:latin typeface="Gotham-Book"/>
              </a:rPr>
              <a:t> </a:t>
            </a:r>
            <a:r>
              <a:rPr lang="en-US" sz="2400" spc="-5" dirty="0">
                <a:latin typeface="Gotham-Book"/>
              </a:rPr>
              <a:t>as</a:t>
            </a:r>
            <a:r>
              <a:rPr lang="en-US" sz="2400" spc="-15" dirty="0">
                <a:latin typeface="Gotham-Book"/>
              </a:rPr>
              <a:t> </a:t>
            </a:r>
            <a:r>
              <a:rPr lang="en-US" sz="2400" spc="-5" dirty="0">
                <a:latin typeface="Gotham-Book"/>
              </a:rPr>
              <a:t>determined </a:t>
            </a:r>
            <a:r>
              <a:rPr lang="en-US" sz="2400" spc="-625" dirty="0">
                <a:latin typeface="Gotham-Book"/>
              </a:rPr>
              <a:t> </a:t>
            </a:r>
            <a:r>
              <a:rPr lang="en-US" sz="2400" spc="-5" dirty="0">
                <a:latin typeface="Gotham-Book"/>
              </a:rPr>
              <a:t>by</a:t>
            </a:r>
            <a:r>
              <a:rPr lang="en-US" sz="2400" spc="-10" dirty="0">
                <a:latin typeface="Gotham-Book"/>
              </a:rPr>
              <a:t> </a:t>
            </a:r>
            <a:r>
              <a:rPr lang="en-US" sz="2400" dirty="0">
                <a:latin typeface="Gotham-Book"/>
              </a:rPr>
              <a:t>the </a:t>
            </a:r>
            <a:r>
              <a:rPr lang="en-US" sz="2400" spc="-20" dirty="0">
                <a:latin typeface="Gotham-Book"/>
              </a:rPr>
              <a:t>Secretary.</a:t>
            </a:r>
            <a:endParaRPr lang="en-US" sz="2400" dirty="0">
              <a:latin typeface="Gotham-Book"/>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57200" y="457200"/>
            <a:ext cx="9144000" cy="6858000"/>
          </a:xfrm>
          <a:prstGeom prst="rect">
            <a:avLst/>
          </a:prstGeom>
        </p:spPr>
      </p:pic>
      <p:sp>
        <p:nvSpPr>
          <p:cNvPr id="3" name="object 3"/>
          <p:cNvSpPr txBox="1">
            <a:spLocks noGrp="1"/>
          </p:cNvSpPr>
          <p:nvPr>
            <p:ph type="title"/>
          </p:nvPr>
        </p:nvSpPr>
        <p:spPr>
          <a:xfrm>
            <a:off x="1377188" y="1423029"/>
            <a:ext cx="3135630" cy="1107440"/>
          </a:xfrm>
          <a:prstGeom prst="rect">
            <a:avLst/>
          </a:prstGeom>
        </p:spPr>
        <p:txBody>
          <a:bodyPr vert="horz" wrap="square" lIns="0" tIns="40640" rIns="0" bIns="0" rtlCol="0">
            <a:spAutoFit/>
          </a:bodyPr>
          <a:lstStyle/>
          <a:p>
            <a:pPr marL="12700" marR="5080">
              <a:lnSpc>
                <a:spcPts val="4200"/>
              </a:lnSpc>
              <a:spcBef>
                <a:spcPts val="320"/>
              </a:spcBef>
              <a:tabLst>
                <a:tab pos="1013460" algn="l"/>
              </a:tabLst>
            </a:pPr>
            <a:r>
              <a:rPr sz="3600" spc="-20" dirty="0">
                <a:solidFill>
                  <a:srgbClr val="231F20"/>
                </a:solidFill>
                <a:latin typeface="Gotham-Bold"/>
                <a:cs typeface="Gotham-Bold"/>
              </a:rPr>
              <a:t>Resources </a:t>
            </a:r>
            <a:r>
              <a:rPr sz="3600" dirty="0">
                <a:solidFill>
                  <a:srgbClr val="231F20"/>
                </a:solidFill>
                <a:latin typeface="Gotham-Bold"/>
                <a:cs typeface="Gotham-Bold"/>
              </a:rPr>
              <a:t>and</a:t>
            </a:r>
            <a:r>
              <a:rPr lang="en-US" sz="3600" dirty="0">
                <a:solidFill>
                  <a:srgbClr val="231F20"/>
                </a:solidFill>
                <a:latin typeface="Gotham-Bold"/>
                <a:cs typeface="Gotham-Bold"/>
              </a:rPr>
              <a:t> </a:t>
            </a:r>
            <a:r>
              <a:rPr sz="3600" dirty="0">
                <a:solidFill>
                  <a:srgbClr val="231F20"/>
                </a:solidFill>
                <a:latin typeface="Gotham-Bold"/>
                <a:cs typeface="Gotham-Bold"/>
              </a:rPr>
              <a:t>Supports</a:t>
            </a:r>
            <a:endParaRPr sz="3600" dirty="0">
              <a:latin typeface="Gotham-Bold"/>
              <a:cs typeface="Gotham-Bo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349755" y="3326380"/>
            <a:ext cx="7692390" cy="1813560"/>
          </a:xfrm>
          <a:prstGeom prst="rect">
            <a:avLst/>
          </a:prstGeom>
        </p:spPr>
        <p:txBody>
          <a:bodyPr vert="horz" wrap="square" lIns="0" tIns="33020" rIns="0" bIns="0" rtlCol="0">
            <a:spAutoFit/>
          </a:bodyPr>
          <a:lstStyle/>
          <a:p>
            <a:pPr marL="469900" marR="5080" indent="-457200" algn="just">
              <a:lnSpc>
                <a:spcPts val="2800"/>
              </a:lnSpc>
              <a:spcBef>
                <a:spcPts val="260"/>
              </a:spcBef>
              <a:buAutoNum type="arabicPeriod"/>
              <a:tabLst>
                <a:tab pos="469900" algn="l"/>
              </a:tabLst>
            </a:pPr>
            <a:r>
              <a:rPr lang="en-US" sz="2400" spc="-15" dirty="0">
                <a:solidFill>
                  <a:srgbClr val="231F20"/>
                </a:solidFill>
                <a:latin typeface="Gotham-Book"/>
                <a:cs typeface="Gotham-Book"/>
              </a:rPr>
              <a:t>Creating, </a:t>
            </a:r>
            <a:r>
              <a:rPr lang="en-US" sz="2400" spc="-20" dirty="0">
                <a:solidFill>
                  <a:srgbClr val="231F20"/>
                </a:solidFill>
                <a:latin typeface="Gotham-Book"/>
                <a:cs typeface="Gotham-Book"/>
              </a:rPr>
              <a:t>developing, </a:t>
            </a:r>
            <a:r>
              <a:rPr lang="en-US" sz="2400" spc="-5" dirty="0">
                <a:solidFill>
                  <a:srgbClr val="231F20"/>
                </a:solidFill>
                <a:latin typeface="Gotham-Book"/>
                <a:cs typeface="Gotham-Book"/>
              </a:rPr>
              <a:t>implementing, </a:t>
            </a:r>
            <a:r>
              <a:rPr lang="en-US" sz="2400" spc="-15" dirty="0">
                <a:solidFill>
                  <a:srgbClr val="231F20"/>
                </a:solidFill>
                <a:latin typeface="Gotham-Book"/>
                <a:cs typeface="Gotham-Book"/>
              </a:rPr>
              <a:t>replicating, </a:t>
            </a:r>
            <a:r>
              <a:rPr lang="en-US" sz="2400" dirty="0">
                <a:solidFill>
                  <a:srgbClr val="231F20"/>
                </a:solidFill>
                <a:latin typeface="Gotham-Book"/>
                <a:cs typeface="Gotham-Book"/>
              </a:rPr>
              <a:t>or scaling-up </a:t>
            </a:r>
            <a:r>
              <a:rPr lang="en-US" sz="2400" spc="-10" dirty="0">
                <a:solidFill>
                  <a:srgbClr val="231F20"/>
                </a:solidFill>
                <a:latin typeface="Gotham-Book"/>
                <a:cs typeface="Gotham-Book"/>
              </a:rPr>
              <a:t>entrepreneurial </a:t>
            </a:r>
            <a:r>
              <a:rPr lang="en-US" sz="2400" spc="-15" dirty="0">
                <a:solidFill>
                  <a:srgbClr val="231F20"/>
                </a:solidFill>
                <a:latin typeface="Gotham-Book"/>
                <a:cs typeface="Gotham-Book"/>
              </a:rPr>
              <a:t>innovations </a:t>
            </a:r>
            <a:r>
              <a:rPr lang="en-US" sz="2400" dirty="0">
                <a:solidFill>
                  <a:srgbClr val="231F20"/>
                </a:solidFill>
                <a:latin typeface="Gotham-Book"/>
                <a:cs typeface="Gotham-Book"/>
              </a:rPr>
              <a:t>which </a:t>
            </a:r>
            <a:r>
              <a:rPr lang="en-US" sz="2400" spc="-705" dirty="0">
                <a:solidFill>
                  <a:srgbClr val="231F20"/>
                </a:solidFill>
                <a:latin typeface="Gotham-Book"/>
                <a:cs typeface="Gotham-Book"/>
              </a:rPr>
              <a:t> </a:t>
            </a:r>
            <a:r>
              <a:rPr lang="en-US" sz="2400" spc="-20" dirty="0">
                <a:solidFill>
                  <a:srgbClr val="231F20"/>
                </a:solidFill>
                <a:latin typeface="Gotham-Book"/>
                <a:cs typeface="Gotham-Book"/>
              </a:rPr>
              <a:t>are</a:t>
            </a:r>
            <a:r>
              <a:rPr lang="en-US" sz="2400" spc="-5" dirty="0">
                <a:solidFill>
                  <a:srgbClr val="231F20"/>
                </a:solidFill>
                <a:latin typeface="Gotham-Book"/>
                <a:cs typeface="Gotham-Book"/>
              </a:rPr>
              <a:t> </a:t>
            </a:r>
            <a:r>
              <a:rPr lang="en-US" sz="2400" spc="-10" dirty="0">
                <a:solidFill>
                  <a:srgbClr val="231F20"/>
                </a:solidFill>
                <a:latin typeface="Gotham-Book"/>
                <a:cs typeface="Gotham-Book"/>
              </a:rPr>
              <a:t>evidence-based</a:t>
            </a:r>
            <a:r>
              <a:rPr lang="en-US" sz="2400" spc="-5" dirty="0">
                <a:solidFill>
                  <a:srgbClr val="231F20"/>
                </a:solidFill>
                <a:latin typeface="Gotham-Book"/>
                <a:cs typeface="Gotham-Book"/>
              </a:rPr>
              <a:t> </a:t>
            </a:r>
            <a:r>
              <a:rPr lang="en-US" sz="2400" dirty="0">
                <a:solidFill>
                  <a:srgbClr val="231F20"/>
                </a:solidFill>
                <a:latin typeface="Gotham-Book"/>
                <a:cs typeface="Gotham-Book"/>
              </a:rPr>
              <a:t>and </a:t>
            </a:r>
            <a:r>
              <a:rPr lang="en-US" sz="2400" spc="-5" dirty="0">
                <a:solidFill>
                  <a:srgbClr val="231F20"/>
                </a:solidFill>
                <a:latin typeface="Gotham-Book"/>
                <a:cs typeface="Gotham-Book"/>
              </a:rPr>
              <a:t>field-initiated, </a:t>
            </a:r>
            <a:r>
              <a:rPr lang="en-US" sz="2400" dirty="0">
                <a:solidFill>
                  <a:srgbClr val="231F20"/>
                </a:solidFill>
                <a:latin typeface="Gotham-Book"/>
                <a:cs typeface="Gotham-Book"/>
              </a:rPr>
              <a:t>AND</a:t>
            </a:r>
            <a:endParaRPr lang="en-US" sz="2400" dirty="0">
              <a:latin typeface="Gotham-Book"/>
              <a:cs typeface="Gotham-Book"/>
            </a:endParaRPr>
          </a:p>
          <a:p>
            <a:pPr>
              <a:lnSpc>
                <a:spcPct val="100000"/>
              </a:lnSpc>
              <a:spcBef>
                <a:spcPts val="60"/>
              </a:spcBef>
              <a:buClr>
                <a:srgbClr val="231F20"/>
              </a:buClr>
              <a:buFont typeface="Gotham-Book"/>
              <a:buAutoNum type="arabicPeriod"/>
            </a:pPr>
            <a:endParaRPr lang="en-US" sz="2150" dirty="0">
              <a:latin typeface="Gotham-Book"/>
              <a:cs typeface="Gotham-Book"/>
            </a:endParaRPr>
          </a:p>
          <a:p>
            <a:pPr marL="452120" indent="-440055">
              <a:lnSpc>
                <a:spcPct val="100000"/>
              </a:lnSpc>
              <a:buAutoNum type="arabicPeriod"/>
              <a:tabLst>
                <a:tab pos="452120" algn="l"/>
                <a:tab pos="452755" algn="l"/>
              </a:tabLst>
            </a:pPr>
            <a:r>
              <a:rPr lang="en-US" sz="2400" spc="-10" dirty="0">
                <a:solidFill>
                  <a:srgbClr val="231F20"/>
                </a:solidFill>
                <a:latin typeface="Gotham-Book"/>
                <a:cs typeface="Gotham-Book"/>
              </a:rPr>
              <a:t>Rigorously</a:t>
            </a:r>
            <a:r>
              <a:rPr lang="en-US" sz="2400" dirty="0">
                <a:solidFill>
                  <a:srgbClr val="231F20"/>
                </a:solidFill>
                <a:latin typeface="Gotham-Book"/>
                <a:cs typeface="Gotham-Book"/>
              </a:rPr>
              <a:t> </a:t>
            </a:r>
            <a:r>
              <a:rPr lang="en-US" sz="2400" spc="-25" dirty="0">
                <a:solidFill>
                  <a:srgbClr val="231F20"/>
                </a:solidFill>
                <a:latin typeface="Gotham-Book"/>
                <a:cs typeface="Gotham-Book"/>
              </a:rPr>
              <a:t>evaluate</a:t>
            </a:r>
            <a:r>
              <a:rPr lang="en-US" sz="2400" dirty="0">
                <a:solidFill>
                  <a:srgbClr val="231F20"/>
                </a:solidFill>
                <a:latin typeface="Gotham-Book"/>
                <a:cs typeface="Gotham-Book"/>
              </a:rPr>
              <a:t> such </a:t>
            </a:r>
            <a:r>
              <a:rPr lang="en-US" sz="2400" spc="-15" dirty="0">
                <a:solidFill>
                  <a:srgbClr val="231F20"/>
                </a:solidFill>
                <a:latin typeface="Gotham-Book"/>
                <a:cs typeface="Gotham-Book"/>
              </a:rPr>
              <a:t>innovations.</a:t>
            </a:r>
            <a:endParaRPr lang="en-US" sz="2400" dirty="0">
              <a:latin typeface="Gotham-Book"/>
              <a:cs typeface="Gotham-Book"/>
            </a:endParaRPr>
          </a:p>
        </p:txBody>
      </p:sp>
      <p:sp>
        <p:nvSpPr>
          <p:cNvPr id="3" name="object 3"/>
          <p:cNvSpPr txBox="1">
            <a:spLocks noGrp="1"/>
          </p:cNvSpPr>
          <p:nvPr>
            <p:ph type="title"/>
          </p:nvPr>
        </p:nvSpPr>
        <p:spPr>
          <a:xfrm>
            <a:off x="1357629" y="791967"/>
            <a:ext cx="7343140" cy="1926167"/>
          </a:xfrm>
          <a:prstGeom prst="rect">
            <a:avLst/>
          </a:prstGeom>
        </p:spPr>
        <p:txBody>
          <a:bodyPr vert="horz" wrap="square" lIns="0" tIns="764539" rIns="0" bIns="0" rtlCol="0">
            <a:spAutoFit/>
          </a:bodyPr>
          <a:lstStyle/>
          <a:p>
            <a:pPr marL="4445" marR="5080">
              <a:lnSpc>
                <a:spcPts val="3000"/>
              </a:lnSpc>
              <a:spcBef>
                <a:spcPts val="500"/>
              </a:spcBef>
            </a:pPr>
            <a:r>
              <a:rPr lang="en-US" b="1" spc="-10" dirty="0"/>
              <a:t>The </a:t>
            </a:r>
            <a:r>
              <a:rPr lang="en-US" b="1" spc="-35" dirty="0"/>
              <a:t>GOAL</a:t>
            </a:r>
            <a:r>
              <a:rPr lang="en-US" b="1" spc="-10" dirty="0"/>
              <a:t> </a:t>
            </a:r>
            <a:r>
              <a:rPr lang="en-US" b="1" dirty="0"/>
              <a:t>of</a:t>
            </a:r>
            <a:r>
              <a:rPr lang="en-US" b="1" spc="-10" dirty="0"/>
              <a:t> </a:t>
            </a:r>
            <a:r>
              <a:rPr lang="en-US" b="1" spc="-5" dirty="0"/>
              <a:t>Education</a:t>
            </a:r>
            <a:r>
              <a:rPr lang="en-US" b="1" spc="-10" dirty="0"/>
              <a:t> </a:t>
            </a:r>
            <a:r>
              <a:rPr lang="en-US" b="1" spc="-20" dirty="0"/>
              <a:t>Innovation</a:t>
            </a:r>
            <a:r>
              <a:rPr lang="en-US" b="1" spc="-10" dirty="0"/>
              <a:t> </a:t>
            </a:r>
            <a:r>
              <a:rPr lang="en-US" b="1" dirty="0"/>
              <a:t>and </a:t>
            </a:r>
            <a:r>
              <a:rPr lang="en-US" b="1" spc="-825" dirty="0"/>
              <a:t> </a:t>
            </a:r>
            <a:r>
              <a:rPr lang="en-US" b="1" spc="-15" dirty="0"/>
              <a:t>Research</a:t>
            </a:r>
            <a:r>
              <a:rPr lang="en-US" b="1" spc="-10" dirty="0"/>
              <a:t> </a:t>
            </a:r>
            <a:r>
              <a:rPr lang="en-US" b="1" dirty="0"/>
              <a:t>(EIR)</a:t>
            </a:r>
            <a:r>
              <a:rPr lang="en-US" b="1" spc="-5" dirty="0"/>
              <a:t> </a:t>
            </a:r>
            <a:r>
              <a:rPr lang="en-US" b="1" spc="-20" dirty="0"/>
              <a:t>program</a:t>
            </a:r>
            <a:r>
              <a:rPr lang="en-US" b="1" spc="-5" dirty="0"/>
              <a:t> </a:t>
            </a:r>
            <a:r>
              <a:rPr lang="en-US" b="1" dirty="0"/>
              <a:t>is</a:t>
            </a:r>
            <a:r>
              <a:rPr lang="en-US" b="1" spc="-5" dirty="0"/>
              <a:t> </a:t>
            </a:r>
            <a:r>
              <a:rPr lang="en-US" b="1" spc="-25" dirty="0"/>
              <a:t>to</a:t>
            </a:r>
            <a:r>
              <a:rPr lang="en-US" b="1" spc="-5" dirty="0"/>
              <a:t> </a:t>
            </a:r>
            <a:r>
              <a:rPr lang="en-US" b="1" spc="-20" dirty="0"/>
              <a:t>provide </a:t>
            </a:r>
            <a:r>
              <a:rPr lang="en-US" b="1" spc="-15" dirty="0"/>
              <a:t> </a:t>
            </a:r>
            <a:r>
              <a:rPr lang="en-US" b="1" dirty="0"/>
              <a:t>funding</a:t>
            </a:r>
            <a:r>
              <a:rPr lang="en-US" b="1" spc="-20" dirty="0"/>
              <a:t> </a:t>
            </a:r>
            <a:r>
              <a:rPr lang="en-US" b="1" spc="-25" dirty="0"/>
              <a:t>to</a:t>
            </a:r>
            <a:r>
              <a:rPr lang="en-US" b="1" spc="-20" dirty="0"/>
              <a:t> </a:t>
            </a:r>
            <a:r>
              <a:rPr lang="en-US" b="1" dirty="0"/>
              <a:t>enable</a:t>
            </a:r>
            <a:r>
              <a:rPr lang="en-US" b="1" spc="-15" dirty="0"/>
              <a:t> </a:t>
            </a:r>
            <a:r>
              <a:rPr lang="en-US" b="1" dirty="0"/>
              <a:t>eligible</a:t>
            </a:r>
            <a:r>
              <a:rPr lang="en-US" b="1" spc="-20" dirty="0"/>
              <a:t> </a:t>
            </a:r>
            <a:r>
              <a:rPr lang="en-US" b="1" dirty="0"/>
              <a:t>applicants</a:t>
            </a:r>
            <a:r>
              <a:rPr lang="en-US" b="1" spc="-15" dirty="0"/>
              <a:t> </a:t>
            </a:r>
            <a:r>
              <a:rPr lang="en-US" b="1" spc="-25" dirty="0"/>
              <a:t>to</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57629" y="791967"/>
            <a:ext cx="7343140" cy="515526"/>
          </a:xfrm>
          <a:prstGeom prst="rect">
            <a:avLst/>
          </a:prstGeom>
        </p:spPr>
        <p:txBody>
          <a:bodyPr vert="horz" wrap="square" lIns="0" tIns="129540" rIns="0" bIns="0" rtlCol="0">
            <a:spAutoFit/>
          </a:bodyPr>
          <a:lstStyle/>
          <a:p>
            <a:pPr marR="5080">
              <a:lnSpc>
                <a:spcPts val="3000"/>
              </a:lnSpc>
              <a:spcBef>
                <a:spcPts val="500"/>
              </a:spcBef>
            </a:pPr>
            <a:r>
              <a:rPr lang="en-US" b="1" spc="-30" dirty="0"/>
              <a:t>PREPARE</a:t>
            </a:r>
            <a:r>
              <a:rPr lang="en-US" b="1" spc="-20" dirty="0"/>
              <a:t> </a:t>
            </a:r>
            <a:r>
              <a:rPr lang="en-US" b="1" spc="-55" dirty="0"/>
              <a:t>TO</a:t>
            </a:r>
            <a:r>
              <a:rPr lang="en-US" b="1" spc="-15" dirty="0"/>
              <a:t> </a:t>
            </a:r>
            <a:r>
              <a:rPr lang="en-US" b="1" dirty="0"/>
              <a:t>SUBMIT</a:t>
            </a:r>
            <a:r>
              <a:rPr lang="en-US" b="1" spc="-15" dirty="0"/>
              <a:t> </a:t>
            </a:r>
            <a:r>
              <a:rPr lang="en-US" b="1" dirty="0"/>
              <a:t>A</a:t>
            </a:r>
            <a:r>
              <a:rPr lang="en-US" b="1" spc="-15" dirty="0"/>
              <a:t> </a:t>
            </a:r>
            <a:r>
              <a:rPr lang="en-US" b="1" spc="-10" dirty="0"/>
              <a:t>STRONG </a:t>
            </a:r>
            <a:r>
              <a:rPr lang="en-US" b="1" spc="-825" dirty="0"/>
              <a:t> </a:t>
            </a:r>
            <a:r>
              <a:rPr lang="en-US" b="1" spc="-25" dirty="0"/>
              <a:t>APPLICATION</a:t>
            </a:r>
          </a:p>
        </p:txBody>
      </p:sp>
      <p:sp>
        <p:nvSpPr>
          <p:cNvPr id="3" name="object 3"/>
          <p:cNvSpPr txBox="1">
            <a:spLocks noGrp="1"/>
          </p:cNvSpPr>
          <p:nvPr>
            <p:ph sz="half" idx="2"/>
          </p:nvPr>
        </p:nvSpPr>
        <p:spPr>
          <a:xfrm>
            <a:off x="1357629" y="1676400"/>
            <a:ext cx="3393440" cy="5498813"/>
          </a:xfrm>
          <a:prstGeom prst="rect">
            <a:avLst/>
          </a:prstGeom>
        </p:spPr>
        <p:txBody>
          <a:bodyPr vert="horz" wrap="square" lIns="0" tIns="6985" rIns="0" bIns="0" rtlCol="0">
            <a:spAutoFit/>
          </a:bodyPr>
          <a:lstStyle/>
          <a:p>
            <a:pPr marL="12700" marR="857885">
              <a:lnSpc>
                <a:spcPct val="101899"/>
              </a:lnSpc>
              <a:spcBef>
                <a:spcPts val="55"/>
              </a:spcBef>
            </a:pPr>
            <a:r>
              <a:rPr lang="en-US" sz="2100" b="1" spc="-15">
                <a:latin typeface="Gotham-Book"/>
              </a:rPr>
              <a:t>EXPLORE </a:t>
            </a:r>
            <a:r>
              <a:rPr lang="en-US" sz="2100" b="1">
                <a:latin typeface="Gotham-Book"/>
              </a:rPr>
              <a:t>EVIDENCE </a:t>
            </a:r>
            <a:r>
              <a:rPr lang="en-US" sz="2100" b="1" spc="5">
                <a:latin typeface="Gotham-Book"/>
              </a:rPr>
              <a:t> </a:t>
            </a:r>
            <a:r>
              <a:rPr lang="en-US" sz="2100" b="1">
                <a:latin typeface="Gotham-Book"/>
              </a:rPr>
              <a:t>AND</a:t>
            </a:r>
            <a:r>
              <a:rPr lang="en-US" sz="2100" b="1" spc="-40">
                <a:latin typeface="Gotham-Book"/>
              </a:rPr>
              <a:t> </a:t>
            </a:r>
            <a:r>
              <a:rPr lang="en-US" sz="2100" b="1" spc="-10">
                <a:latin typeface="Gotham-Book"/>
              </a:rPr>
              <a:t>PROJECT</a:t>
            </a:r>
            <a:r>
              <a:rPr lang="en-US" sz="2100" b="1" spc="-40">
                <a:latin typeface="Gotham-Book"/>
              </a:rPr>
              <a:t> </a:t>
            </a:r>
            <a:r>
              <a:rPr lang="en-US" sz="2100" b="1" spc="-5">
                <a:latin typeface="Gotham-Book"/>
              </a:rPr>
              <a:t>IDEAS</a:t>
            </a:r>
          </a:p>
          <a:p>
            <a:pPr>
              <a:lnSpc>
                <a:spcPct val="100000"/>
              </a:lnSpc>
              <a:spcBef>
                <a:spcPts val="45"/>
              </a:spcBef>
            </a:pPr>
            <a:endParaRPr lang="en-US" sz="2100">
              <a:latin typeface="Gotham-Book"/>
            </a:endParaRPr>
          </a:p>
          <a:p>
            <a:pPr marL="207010" indent="-178435">
              <a:lnSpc>
                <a:spcPct val="100000"/>
              </a:lnSpc>
              <a:buChar char="•"/>
              <a:tabLst>
                <a:tab pos="207645" algn="l"/>
              </a:tabLst>
            </a:pPr>
            <a:r>
              <a:rPr lang="en-US" sz="2100" spc="-10">
                <a:solidFill>
                  <a:srgbClr val="25408F"/>
                </a:solidFill>
                <a:latin typeface="Gotham-Book"/>
                <a:cs typeface="Gotham-Book"/>
                <a:hlinkClick r:id="rId2"/>
              </a:rPr>
              <a:t>What </a:t>
            </a:r>
            <a:r>
              <a:rPr lang="en-US" sz="2100" spc="-30">
                <a:solidFill>
                  <a:srgbClr val="25408F"/>
                </a:solidFill>
                <a:latin typeface="Gotham-Book"/>
                <a:cs typeface="Gotham-Book"/>
                <a:hlinkClick r:id="rId2"/>
              </a:rPr>
              <a:t>Works</a:t>
            </a:r>
            <a:r>
              <a:rPr lang="en-US" sz="2100" spc="-10">
                <a:solidFill>
                  <a:srgbClr val="25408F"/>
                </a:solidFill>
                <a:latin typeface="Gotham-Book"/>
                <a:cs typeface="Gotham-Book"/>
                <a:hlinkClick r:id="rId2"/>
              </a:rPr>
              <a:t> </a:t>
            </a:r>
            <a:r>
              <a:rPr lang="en-US" sz="2100" spc="-5">
                <a:solidFill>
                  <a:srgbClr val="25408F"/>
                </a:solidFill>
                <a:latin typeface="Gotham-Book"/>
                <a:cs typeface="Gotham-Book"/>
                <a:hlinkClick r:id="rId2"/>
              </a:rPr>
              <a:t>Clearinghouse</a:t>
            </a:r>
            <a:r>
              <a:rPr lang="en-US" sz="2100" spc="-5">
                <a:latin typeface="Gotham-Book"/>
                <a:cs typeface="Gotham-Book"/>
              </a:rPr>
              <a:t>,</a:t>
            </a:r>
          </a:p>
          <a:p>
            <a:pPr marL="29209" marR="405765">
              <a:lnSpc>
                <a:spcPct val="101899"/>
              </a:lnSpc>
              <a:spcBef>
                <a:spcPts val="1200"/>
              </a:spcBef>
              <a:buClr>
                <a:srgbClr val="231F20"/>
              </a:buClr>
              <a:buChar char="•"/>
              <a:tabLst>
                <a:tab pos="207645" algn="l"/>
              </a:tabLst>
            </a:pPr>
            <a:r>
              <a:rPr lang="en-US" sz="2100">
                <a:solidFill>
                  <a:srgbClr val="25408F"/>
                </a:solidFill>
                <a:latin typeface="Gotham-Book"/>
                <a:cs typeface="Gotham-Book"/>
                <a:hlinkClick r:id="rId3"/>
              </a:rPr>
              <a:t>i3</a:t>
            </a:r>
            <a:r>
              <a:rPr lang="en-US" sz="2100">
                <a:solidFill>
                  <a:srgbClr val="25408F"/>
                </a:solidFill>
                <a:latin typeface="Gotham-Book"/>
                <a:cs typeface="Gotham-Book"/>
              </a:rPr>
              <a:t> </a:t>
            </a:r>
            <a:r>
              <a:rPr lang="en-US" sz="2100">
                <a:latin typeface="Gotham-Book"/>
                <a:cs typeface="Gotham-Book"/>
              </a:rPr>
              <a:t>and </a:t>
            </a:r>
            <a:r>
              <a:rPr lang="en-US" sz="2100">
                <a:solidFill>
                  <a:srgbClr val="25408F"/>
                </a:solidFill>
                <a:latin typeface="Gotham-Book"/>
                <a:cs typeface="Gotham-Book"/>
                <a:hlinkClick r:id="rId4"/>
              </a:rPr>
              <a:t>EIR</a:t>
            </a:r>
            <a:r>
              <a:rPr lang="en-US" sz="2100">
                <a:solidFill>
                  <a:srgbClr val="25408F"/>
                </a:solidFill>
                <a:latin typeface="Gotham-Book"/>
                <a:cs typeface="Gotham-Book"/>
              </a:rPr>
              <a:t> </a:t>
            </a:r>
            <a:r>
              <a:rPr lang="en-US" sz="2100" spc="-10">
                <a:latin typeface="Gotham-Book"/>
                <a:cs typeface="Gotham-Book"/>
              </a:rPr>
              <a:t>websites: </a:t>
            </a:r>
            <a:r>
              <a:rPr lang="en-US" sz="2100" spc="-5">
                <a:latin typeface="Gotham-Book"/>
                <a:cs typeface="Gotham-Book"/>
              </a:rPr>
              <a:t> application</a:t>
            </a:r>
            <a:r>
              <a:rPr lang="en-US" sz="2100" spc="-10">
                <a:latin typeface="Gotham-Book"/>
                <a:cs typeface="Gotham-Book"/>
              </a:rPr>
              <a:t> </a:t>
            </a:r>
            <a:r>
              <a:rPr lang="en-US" sz="2100" spc="-15">
                <a:latin typeface="Gotham-Book"/>
                <a:cs typeface="Gotham-Book"/>
              </a:rPr>
              <a:t>narratives</a:t>
            </a:r>
            <a:r>
              <a:rPr lang="en-US" sz="2100" spc="-5">
                <a:latin typeface="Gotham-Book"/>
                <a:cs typeface="Gotham-Book"/>
              </a:rPr>
              <a:t> </a:t>
            </a:r>
            <a:r>
              <a:rPr lang="en-US" sz="2100">
                <a:latin typeface="Gotham-Book"/>
                <a:cs typeface="Gotham-Book"/>
              </a:rPr>
              <a:t>and </a:t>
            </a:r>
            <a:r>
              <a:rPr lang="en-US" sz="2100" spc="-525">
                <a:latin typeface="Gotham-Book"/>
                <a:cs typeface="Gotham-Book"/>
              </a:rPr>
              <a:t> </a:t>
            </a:r>
            <a:r>
              <a:rPr lang="en-US" sz="2100" spc="-10">
                <a:latin typeface="Gotham-Book"/>
                <a:cs typeface="Gotham-Book"/>
              </a:rPr>
              <a:t>completed</a:t>
            </a:r>
            <a:r>
              <a:rPr lang="en-US" sz="2100" spc="-25">
                <a:latin typeface="Gotham-Book"/>
                <a:cs typeface="Gotham-Book"/>
              </a:rPr>
              <a:t> </a:t>
            </a:r>
            <a:r>
              <a:rPr lang="en-US" sz="2100" spc="-10">
                <a:latin typeface="Gotham-Book"/>
                <a:cs typeface="Gotham-Book"/>
              </a:rPr>
              <a:t>evaluations</a:t>
            </a:r>
            <a:r>
              <a:rPr lang="en-US" sz="2100" spc="-25">
                <a:latin typeface="Gotham-Book"/>
                <a:cs typeface="Gotham-Book"/>
              </a:rPr>
              <a:t> </a:t>
            </a:r>
            <a:r>
              <a:rPr lang="en-US" sz="2100" spc="-10">
                <a:latin typeface="Gotham-Book"/>
                <a:cs typeface="Gotham-Book"/>
              </a:rPr>
              <a:t>for </a:t>
            </a:r>
            <a:r>
              <a:rPr lang="en-US" sz="2100" spc="-525">
                <a:latin typeface="Gotham-Book"/>
                <a:cs typeface="Gotham-Book"/>
              </a:rPr>
              <a:t> </a:t>
            </a:r>
            <a:r>
              <a:rPr lang="en-US" sz="2100" spc="-10">
                <a:latin typeface="Gotham-Book"/>
                <a:cs typeface="Gotham-Book"/>
              </a:rPr>
              <a:t>previously</a:t>
            </a:r>
            <a:r>
              <a:rPr lang="en-US" sz="2100" spc="-20">
                <a:latin typeface="Gotham-Book"/>
                <a:cs typeface="Gotham-Book"/>
              </a:rPr>
              <a:t> </a:t>
            </a:r>
            <a:r>
              <a:rPr lang="en-US" sz="2100">
                <a:latin typeface="Gotham-Book"/>
                <a:cs typeface="Gotham-Book"/>
              </a:rPr>
              <a:t>funded</a:t>
            </a:r>
            <a:r>
              <a:rPr lang="en-US" sz="2100" spc="-20">
                <a:latin typeface="Gotham-Book"/>
                <a:cs typeface="Gotham-Book"/>
              </a:rPr>
              <a:t> </a:t>
            </a:r>
            <a:r>
              <a:rPr lang="en-US" sz="2100" spc="-10">
                <a:latin typeface="Gotham-Book"/>
                <a:cs typeface="Gotham-Book"/>
              </a:rPr>
              <a:t>grants</a:t>
            </a:r>
          </a:p>
          <a:p>
            <a:pPr marL="29209" marR="916940">
              <a:lnSpc>
                <a:spcPct val="101899"/>
              </a:lnSpc>
              <a:spcBef>
                <a:spcPts val="1200"/>
              </a:spcBef>
              <a:buChar char="•"/>
              <a:tabLst>
                <a:tab pos="207645" algn="l"/>
              </a:tabLst>
            </a:pPr>
            <a:r>
              <a:rPr lang="en-US" sz="2100">
                <a:latin typeface="Gotham-Book"/>
                <a:cs typeface="Gotham-Book"/>
              </a:rPr>
              <a:t>Other Department </a:t>
            </a:r>
            <a:r>
              <a:rPr lang="en-US" sz="2100" spc="5">
                <a:latin typeface="Gotham-Book"/>
                <a:cs typeface="Gotham-Book"/>
              </a:rPr>
              <a:t> </a:t>
            </a:r>
            <a:r>
              <a:rPr lang="en-US" sz="2100">
                <a:latin typeface="Gotham-Book"/>
                <a:cs typeface="Gotham-Book"/>
              </a:rPr>
              <a:t>of</a:t>
            </a:r>
            <a:r>
              <a:rPr lang="en-US" sz="2100" spc="-40">
                <a:latin typeface="Gotham-Book"/>
                <a:cs typeface="Gotham-Book"/>
              </a:rPr>
              <a:t> </a:t>
            </a:r>
            <a:r>
              <a:rPr lang="en-US" sz="2100" spc="-5">
                <a:latin typeface="Gotham-Book"/>
                <a:cs typeface="Gotham-Book"/>
              </a:rPr>
              <a:t>Education</a:t>
            </a:r>
            <a:r>
              <a:rPr lang="en-US" sz="2100" spc="-35">
                <a:latin typeface="Gotham-Book"/>
                <a:cs typeface="Gotham-Book"/>
              </a:rPr>
              <a:t> </a:t>
            </a:r>
            <a:r>
              <a:rPr lang="en-US" sz="2100" spc="-10">
                <a:latin typeface="Gotham-Book"/>
                <a:cs typeface="Gotham-Book"/>
              </a:rPr>
              <a:t>sources:</a:t>
            </a:r>
          </a:p>
          <a:p>
            <a:pPr marL="29209" marR="5080">
              <a:lnSpc>
                <a:spcPts val="2200"/>
              </a:lnSpc>
              <a:spcBef>
                <a:spcPts val="80"/>
              </a:spcBef>
            </a:pPr>
            <a:r>
              <a:rPr lang="en-US" sz="2100" spc="-5">
                <a:solidFill>
                  <a:srgbClr val="25408F"/>
                </a:solidFill>
                <a:latin typeface="Gotham-Book"/>
                <a:cs typeface="Gotham-Book"/>
                <a:hlinkClick r:id="rId5"/>
              </a:rPr>
              <a:t>ERIC</a:t>
            </a:r>
            <a:r>
              <a:rPr lang="en-US" sz="2100" spc="-5">
                <a:solidFill>
                  <a:srgbClr val="25408F"/>
                </a:solidFill>
                <a:latin typeface="Gotham-Book"/>
                <a:cs typeface="Gotham-Book"/>
              </a:rPr>
              <a:t>, </a:t>
            </a:r>
            <a:r>
              <a:rPr lang="en-US" sz="2100" spc="-5">
                <a:solidFill>
                  <a:srgbClr val="25408F"/>
                </a:solidFill>
                <a:latin typeface="Gotham-Book"/>
                <a:cs typeface="Gotham-Book"/>
                <a:hlinkClick r:id="rId5"/>
              </a:rPr>
              <a:t>National </a:t>
            </a:r>
            <a:r>
              <a:rPr lang="en-US" sz="2100" spc="-10">
                <a:solidFill>
                  <a:srgbClr val="25408F"/>
                </a:solidFill>
                <a:latin typeface="Gotham-Book"/>
                <a:cs typeface="Gotham-Book"/>
                <a:hlinkClick r:id="rId5"/>
              </a:rPr>
              <a:t>Library</a:t>
            </a:r>
            <a:r>
              <a:rPr lang="en-US" sz="2100">
                <a:solidFill>
                  <a:srgbClr val="25408F"/>
                </a:solidFill>
                <a:latin typeface="Gotham-Book"/>
                <a:cs typeface="Gotham-Book"/>
                <a:hlinkClick r:id="rId5"/>
              </a:rPr>
              <a:t> of </a:t>
            </a:r>
            <a:r>
              <a:rPr lang="en-US" sz="2100" spc="5">
                <a:solidFill>
                  <a:srgbClr val="25408F"/>
                </a:solidFill>
                <a:latin typeface="Gotham-Book"/>
                <a:cs typeface="Gotham-Book"/>
              </a:rPr>
              <a:t> </a:t>
            </a:r>
            <a:r>
              <a:rPr lang="en-US" sz="2100" spc="-5">
                <a:solidFill>
                  <a:srgbClr val="25408F"/>
                </a:solidFill>
                <a:latin typeface="Gotham-Book"/>
                <a:cs typeface="Gotham-Book"/>
                <a:hlinkClick r:id="rId5"/>
              </a:rPr>
              <a:t>Education</a:t>
            </a:r>
            <a:r>
              <a:rPr lang="en-US" sz="2100" spc="-5">
                <a:solidFill>
                  <a:srgbClr val="25408F"/>
                </a:solidFill>
                <a:latin typeface="Gotham-Book"/>
                <a:cs typeface="Gotham-Book"/>
              </a:rPr>
              <a:t>, </a:t>
            </a:r>
            <a:r>
              <a:rPr lang="en-US" sz="2100">
                <a:solidFill>
                  <a:srgbClr val="25408F"/>
                </a:solidFill>
                <a:latin typeface="Gotham-Book"/>
                <a:cs typeface="Gotham-Book"/>
              </a:rPr>
              <a:t>I</a:t>
            </a:r>
            <a:r>
              <a:rPr lang="en-US" sz="2100">
                <a:solidFill>
                  <a:srgbClr val="25408F"/>
                </a:solidFill>
                <a:latin typeface="Gotham-Book"/>
                <a:cs typeface="Gotham-Book"/>
                <a:hlinkClick r:id="rId6"/>
              </a:rPr>
              <a:t>ES </a:t>
            </a:r>
            <a:r>
              <a:rPr lang="en-US" sz="2100" spc="-5">
                <a:solidFill>
                  <a:srgbClr val="25408F"/>
                </a:solidFill>
                <a:latin typeface="Gotham-Book"/>
                <a:cs typeface="Gotham-Book"/>
                <a:hlinkClick r:id="rId6"/>
              </a:rPr>
              <a:t>Regional </a:t>
            </a:r>
            <a:r>
              <a:rPr lang="en-US" sz="2100">
                <a:solidFill>
                  <a:srgbClr val="25408F"/>
                </a:solidFill>
                <a:latin typeface="Gotham-Book"/>
                <a:cs typeface="Gotham-Book"/>
              </a:rPr>
              <a:t> </a:t>
            </a:r>
            <a:r>
              <a:rPr lang="en-US" sz="2100" spc="-5">
                <a:solidFill>
                  <a:srgbClr val="25408F"/>
                </a:solidFill>
                <a:latin typeface="Gotham-Book"/>
                <a:cs typeface="Gotham-Book"/>
                <a:hlinkClick r:id="rId6"/>
              </a:rPr>
              <a:t>Education</a:t>
            </a:r>
            <a:r>
              <a:rPr lang="en-US" sz="2100" spc="-15">
                <a:solidFill>
                  <a:srgbClr val="25408F"/>
                </a:solidFill>
                <a:latin typeface="Gotham-Book"/>
                <a:cs typeface="Gotham-Book"/>
                <a:hlinkClick r:id="rId6"/>
              </a:rPr>
              <a:t> </a:t>
            </a:r>
            <a:r>
              <a:rPr lang="en-US" sz="2100" spc="-5">
                <a:solidFill>
                  <a:srgbClr val="25408F"/>
                </a:solidFill>
                <a:latin typeface="Gotham-Book"/>
                <a:cs typeface="Gotham-Book"/>
                <a:hlinkClick r:id="rId6"/>
              </a:rPr>
              <a:t>Labs</a:t>
            </a:r>
            <a:r>
              <a:rPr lang="en-US" sz="2100" spc="-5">
                <a:solidFill>
                  <a:srgbClr val="25408F"/>
                </a:solidFill>
                <a:latin typeface="Gotham-Book"/>
                <a:cs typeface="Gotham-Book"/>
              </a:rPr>
              <a:t>,</a:t>
            </a:r>
            <a:r>
              <a:rPr lang="en-US" sz="2100" spc="-15">
                <a:solidFill>
                  <a:srgbClr val="25408F"/>
                </a:solidFill>
                <a:latin typeface="Gotham-Book"/>
                <a:cs typeface="Gotham-Book"/>
              </a:rPr>
              <a:t> </a:t>
            </a:r>
            <a:r>
              <a:rPr lang="en-US" sz="2100">
                <a:solidFill>
                  <a:srgbClr val="25408F"/>
                </a:solidFill>
                <a:latin typeface="Gotham-Book"/>
                <a:cs typeface="Gotham-Book"/>
                <a:hlinkClick r:id="rId6"/>
              </a:rPr>
              <a:t>IES</a:t>
            </a:r>
            <a:r>
              <a:rPr lang="en-US" sz="2100" spc="-15">
                <a:solidFill>
                  <a:srgbClr val="25408F"/>
                </a:solidFill>
                <a:latin typeface="Gotham-Book"/>
                <a:cs typeface="Gotham-Book"/>
                <a:hlinkClick r:id="rId6"/>
              </a:rPr>
              <a:t> </a:t>
            </a:r>
            <a:r>
              <a:rPr lang="en-US" sz="2100" spc="-10">
                <a:solidFill>
                  <a:srgbClr val="25408F"/>
                </a:solidFill>
                <a:latin typeface="Gotham-Book"/>
                <a:cs typeface="Gotham-Book"/>
                <a:hlinkClick r:id="rId6"/>
              </a:rPr>
              <a:t>Research </a:t>
            </a:r>
            <a:r>
              <a:rPr lang="en-US" sz="2100" spc="-525">
                <a:solidFill>
                  <a:srgbClr val="25408F"/>
                </a:solidFill>
                <a:latin typeface="Gotham-Book"/>
                <a:cs typeface="Gotham-Book"/>
              </a:rPr>
              <a:t> </a:t>
            </a:r>
            <a:r>
              <a:rPr lang="en-US" sz="2100" spc="-10">
                <a:solidFill>
                  <a:srgbClr val="25408F"/>
                </a:solidFill>
                <a:latin typeface="Gotham-Book"/>
                <a:cs typeface="Gotham-Book"/>
                <a:hlinkClick r:id="rId6"/>
              </a:rPr>
              <a:t>Centers</a:t>
            </a:r>
            <a:r>
              <a:rPr lang="en-US" sz="2100" spc="-10">
                <a:solidFill>
                  <a:srgbClr val="25408F"/>
                </a:solidFill>
                <a:latin typeface="Gotham-Book"/>
                <a:cs typeface="Gotham-Book"/>
              </a:rPr>
              <a:t>, </a:t>
            </a:r>
            <a:r>
              <a:rPr lang="en-US" sz="2100" spc="-10">
                <a:solidFill>
                  <a:srgbClr val="25408F"/>
                </a:solidFill>
                <a:latin typeface="Gotham-Book"/>
                <a:cs typeface="Gotham-Book"/>
                <a:hlinkClick r:id="rId7"/>
              </a:rPr>
              <a:t>Comprehensive </a:t>
            </a:r>
            <a:r>
              <a:rPr lang="en-US" sz="2100" spc="-5">
                <a:solidFill>
                  <a:srgbClr val="25408F"/>
                </a:solidFill>
                <a:latin typeface="Gotham-Book"/>
                <a:cs typeface="Gotham-Book"/>
              </a:rPr>
              <a:t> </a:t>
            </a:r>
            <a:r>
              <a:rPr lang="en-US" sz="2100" spc="-10">
                <a:solidFill>
                  <a:srgbClr val="25408F"/>
                </a:solidFill>
                <a:latin typeface="Gotham-Book"/>
                <a:cs typeface="Gotham-Book"/>
                <a:hlinkClick r:id="rId7"/>
              </a:rPr>
              <a:t>Centers</a:t>
            </a:r>
            <a:r>
              <a:rPr lang="en-US" sz="2100" spc="-5">
                <a:solidFill>
                  <a:srgbClr val="25408F"/>
                </a:solidFill>
                <a:latin typeface="Gotham-Book"/>
                <a:cs typeface="Gotham-Book"/>
                <a:hlinkClick r:id="rId7"/>
              </a:rPr>
              <a:t> </a:t>
            </a:r>
            <a:r>
              <a:rPr lang="en-US" sz="2100" spc="-10">
                <a:solidFill>
                  <a:srgbClr val="25408F"/>
                </a:solidFill>
                <a:latin typeface="Gotham-Book"/>
                <a:cs typeface="Gotham-Book"/>
                <a:hlinkClick r:id="rId7"/>
              </a:rPr>
              <a:t>Network</a:t>
            </a:r>
          </a:p>
          <a:p>
            <a:pPr marL="207010" indent="-178435">
              <a:lnSpc>
                <a:spcPct val="100000"/>
              </a:lnSpc>
              <a:spcBef>
                <a:spcPts val="1160"/>
              </a:spcBef>
              <a:buChar char="•"/>
              <a:tabLst>
                <a:tab pos="207645" algn="l"/>
              </a:tabLst>
            </a:pPr>
            <a:r>
              <a:rPr lang="en-US" sz="2100">
                <a:latin typeface="Gotham-Book"/>
                <a:cs typeface="Gotham-Book"/>
              </a:rPr>
              <a:t>Google</a:t>
            </a:r>
            <a:r>
              <a:rPr lang="en-US" sz="2100" spc="-50">
                <a:latin typeface="Gotham-Book"/>
                <a:cs typeface="Gotham-Book"/>
              </a:rPr>
              <a:t> </a:t>
            </a:r>
            <a:r>
              <a:rPr lang="en-US" sz="2100">
                <a:latin typeface="Gotham-Book"/>
                <a:cs typeface="Gotham-Book"/>
              </a:rPr>
              <a:t>Scholar</a:t>
            </a:r>
            <a:endParaRPr lang="en-US" sz="2100" dirty="0">
              <a:latin typeface="Gotham-Book"/>
              <a:cs typeface="Gotham-Book"/>
            </a:endParaRPr>
          </a:p>
        </p:txBody>
      </p:sp>
      <p:sp>
        <p:nvSpPr>
          <p:cNvPr id="4" name="object 4"/>
          <p:cNvSpPr txBox="1"/>
          <p:nvPr/>
        </p:nvSpPr>
        <p:spPr>
          <a:xfrm>
            <a:off x="5029199" y="1676400"/>
            <a:ext cx="3702050" cy="4311821"/>
          </a:xfrm>
          <a:prstGeom prst="rect">
            <a:avLst/>
          </a:prstGeom>
        </p:spPr>
        <p:txBody>
          <a:bodyPr vert="horz" wrap="square" lIns="0" tIns="12700" rIns="0" bIns="0" rtlCol="0">
            <a:spAutoFit/>
          </a:bodyPr>
          <a:lstStyle/>
          <a:p>
            <a:pPr marL="12700">
              <a:lnSpc>
                <a:spcPct val="100000"/>
              </a:lnSpc>
              <a:spcBef>
                <a:spcPts val="100"/>
              </a:spcBef>
            </a:pPr>
            <a:r>
              <a:rPr lang="en-US" sz="2100" b="1" spc="-30">
                <a:solidFill>
                  <a:srgbClr val="231F20"/>
                </a:solidFill>
                <a:latin typeface="Gotham-Book"/>
                <a:cs typeface="Gotham-Bold"/>
              </a:rPr>
              <a:t>S</a:t>
            </a:r>
            <a:r>
              <a:rPr lang="en-US" sz="2100" b="1" spc="-165">
                <a:solidFill>
                  <a:srgbClr val="231F20"/>
                </a:solidFill>
                <a:latin typeface="Gotham-Book"/>
                <a:cs typeface="Gotham-Bold"/>
              </a:rPr>
              <a:t>T</a:t>
            </a:r>
            <a:r>
              <a:rPr lang="en-US" sz="2100" b="1" spc="-200">
                <a:solidFill>
                  <a:srgbClr val="231F20"/>
                </a:solidFill>
                <a:latin typeface="Gotham-Book"/>
                <a:cs typeface="Gotham-Bold"/>
              </a:rPr>
              <a:t>A</a:t>
            </a:r>
            <a:r>
              <a:rPr lang="en-US" sz="2100" b="1">
                <a:solidFill>
                  <a:srgbClr val="231F20"/>
                </a:solidFill>
                <a:latin typeface="Gotham-Book"/>
                <a:cs typeface="Gotham-Bold"/>
              </a:rPr>
              <a:t>Y </a:t>
            </a:r>
            <a:r>
              <a:rPr lang="en-US" sz="2100" b="1" spc="-40">
                <a:solidFill>
                  <a:srgbClr val="231F20"/>
                </a:solidFill>
                <a:latin typeface="Gotham-Book"/>
                <a:cs typeface="Gotham-Bold"/>
              </a:rPr>
              <a:t>C</a:t>
            </a:r>
            <a:r>
              <a:rPr lang="en-US" sz="2100" b="1">
                <a:solidFill>
                  <a:srgbClr val="231F20"/>
                </a:solidFill>
                <a:latin typeface="Gotham-Book"/>
                <a:cs typeface="Gotham-Bold"/>
              </a:rPr>
              <a:t>ONNECTED</a:t>
            </a:r>
            <a:endParaRPr lang="en-US" sz="2100" b="1">
              <a:latin typeface="Gotham-Book"/>
              <a:cs typeface="Gotham-Bold"/>
            </a:endParaRPr>
          </a:p>
          <a:p>
            <a:pPr marL="191135" marR="619760" indent="-191135">
              <a:lnSpc>
                <a:spcPct val="101899"/>
              </a:lnSpc>
              <a:spcBef>
                <a:spcPts val="1935"/>
              </a:spcBef>
              <a:buChar char="•"/>
              <a:tabLst>
                <a:tab pos="191135" algn="l"/>
              </a:tabLst>
            </a:pPr>
            <a:r>
              <a:rPr lang="en-US" sz="2100">
                <a:solidFill>
                  <a:srgbClr val="231F20"/>
                </a:solidFill>
                <a:latin typeface="Gotham-Book"/>
                <a:cs typeface="Gotham-Book"/>
              </a:rPr>
              <a:t>Department</a:t>
            </a:r>
            <a:r>
              <a:rPr lang="en-US" sz="2100" spc="-45">
                <a:solidFill>
                  <a:srgbClr val="231F20"/>
                </a:solidFill>
                <a:latin typeface="Gotham-Book"/>
                <a:cs typeface="Gotham-Book"/>
              </a:rPr>
              <a:t> </a:t>
            </a:r>
            <a:r>
              <a:rPr lang="en-US" sz="2100">
                <a:solidFill>
                  <a:srgbClr val="231F20"/>
                </a:solidFill>
                <a:latin typeface="Gotham-Book"/>
                <a:cs typeface="Gotham-Book"/>
              </a:rPr>
              <a:t>of</a:t>
            </a:r>
            <a:r>
              <a:rPr lang="en-US" sz="2100" spc="-40">
                <a:solidFill>
                  <a:srgbClr val="231F20"/>
                </a:solidFill>
                <a:latin typeface="Gotham-Book"/>
                <a:cs typeface="Gotham-Book"/>
              </a:rPr>
              <a:t> </a:t>
            </a:r>
            <a:r>
              <a:rPr lang="en-US" sz="2100" spc="-5">
                <a:solidFill>
                  <a:srgbClr val="231F20"/>
                </a:solidFill>
                <a:latin typeface="Gotham-Book"/>
                <a:cs typeface="Gotham-Book"/>
              </a:rPr>
              <a:t>Education </a:t>
            </a:r>
            <a:r>
              <a:rPr lang="en-US" sz="2100" spc="-525">
                <a:solidFill>
                  <a:srgbClr val="231F20"/>
                </a:solidFill>
                <a:latin typeface="Gotham-Book"/>
                <a:cs typeface="Gotham-Book"/>
              </a:rPr>
              <a:t> </a:t>
            </a:r>
            <a:r>
              <a:rPr lang="en-US" sz="2100" spc="-5">
                <a:solidFill>
                  <a:srgbClr val="25408F"/>
                </a:solidFill>
                <a:latin typeface="Gotham-Book"/>
                <a:cs typeface="Gotham-Book"/>
                <a:hlinkClick r:id="rId8"/>
              </a:rPr>
              <a:t>listserv</a:t>
            </a:r>
            <a:endParaRPr lang="en-US" sz="2100">
              <a:latin typeface="Gotham-Book"/>
              <a:cs typeface="Gotham-Book"/>
            </a:endParaRPr>
          </a:p>
          <a:p>
            <a:pPr marL="191135" marR="1621790" indent="-191135">
              <a:lnSpc>
                <a:spcPct val="101899"/>
              </a:lnSpc>
              <a:spcBef>
                <a:spcPts val="1200"/>
              </a:spcBef>
              <a:buClr>
                <a:srgbClr val="231F20"/>
              </a:buClr>
              <a:buChar char="•"/>
              <a:tabLst>
                <a:tab pos="191135" algn="l"/>
              </a:tabLst>
            </a:pPr>
            <a:r>
              <a:rPr lang="en-US" sz="2100" spc="-15">
                <a:solidFill>
                  <a:srgbClr val="25408F"/>
                </a:solidFill>
                <a:latin typeface="Gotham-Book"/>
                <a:cs typeface="Gotham-Book"/>
                <a:hlinkClick r:id="rId9"/>
              </a:rPr>
              <a:t>Federal </a:t>
            </a:r>
            <a:r>
              <a:rPr lang="en-US" sz="2100" spc="-10">
                <a:solidFill>
                  <a:srgbClr val="25408F"/>
                </a:solidFill>
                <a:latin typeface="Gotham-Book"/>
                <a:cs typeface="Gotham-Book"/>
                <a:hlinkClick r:id="rId9"/>
              </a:rPr>
              <a:t>Register </a:t>
            </a:r>
            <a:r>
              <a:rPr lang="en-US" sz="2100" spc="-525">
                <a:solidFill>
                  <a:srgbClr val="25408F"/>
                </a:solidFill>
                <a:latin typeface="Gotham-Book"/>
                <a:cs typeface="Gotham-Book"/>
              </a:rPr>
              <a:t> </a:t>
            </a:r>
            <a:r>
              <a:rPr lang="en-US" sz="2100">
                <a:solidFill>
                  <a:srgbClr val="231F20"/>
                </a:solidFill>
                <a:latin typeface="Gotham-Book"/>
                <a:cs typeface="Gotham-Book"/>
              </a:rPr>
              <a:t>Announ</a:t>
            </a:r>
            <a:r>
              <a:rPr lang="en-US" sz="2100" spc="-30">
                <a:solidFill>
                  <a:srgbClr val="231F20"/>
                </a:solidFill>
                <a:latin typeface="Gotham-Book"/>
                <a:cs typeface="Gotham-Book"/>
              </a:rPr>
              <a:t>c</a:t>
            </a:r>
            <a:r>
              <a:rPr lang="en-US" sz="2100">
                <a:solidFill>
                  <a:srgbClr val="231F20"/>
                </a:solidFill>
                <a:latin typeface="Gotham-Book"/>
                <a:cs typeface="Gotham-Book"/>
              </a:rPr>
              <a:t>ements</a:t>
            </a:r>
            <a:endParaRPr lang="en-US" sz="2100">
              <a:latin typeface="Gotham-Book"/>
              <a:cs typeface="Gotham-Book"/>
            </a:endParaRPr>
          </a:p>
          <a:p>
            <a:pPr marL="190500" indent="-178435">
              <a:lnSpc>
                <a:spcPct val="100000"/>
              </a:lnSpc>
              <a:spcBef>
                <a:spcPts val="1240"/>
              </a:spcBef>
              <a:buClr>
                <a:srgbClr val="231F20"/>
              </a:buClr>
              <a:buChar char="•"/>
              <a:tabLst>
                <a:tab pos="191135" algn="l"/>
              </a:tabLst>
            </a:pPr>
            <a:r>
              <a:rPr lang="en-US" sz="2100" spc="-15">
                <a:solidFill>
                  <a:srgbClr val="25408F"/>
                </a:solidFill>
                <a:latin typeface="Gotham-Book"/>
                <a:cs typeface="Gotham-Book"/>
                <a:hlinkClick r:id="rId10"/>
              </a:rPr>
              <a:t>Grants.gov</a:t>
            </a:r>
            <a:endParaRPr lang="en-US" sz="2100">
              <a:latin typeface="Gotham-Book"/>
              <a:cs typeface="Gotham-Book"/>
            </a:endParaRPr>
          </a:p>
          <a:p>
            <a:pPr marL="12700" marR="647065">
              <a:lnSpc>
                <a:spcPct val="101899"/>
              </a:lnSpc>
              <a:spcBef>
                <a:spcPts val="1200"/>
              </a:spcBef>
            </a:pPr>
            <a:r>
              <a:rPr lang="en-US" sz="2100">
                <a:solidFill>
                  <a:srgbClr val="231F20"/>
                </a:solidFill>
                <a:latin typeface="Gotham-Book"/>
                <a:cs typeface="Gotham-Bold"/>
              </a:rPr>
              <a:t>TIP:</a:t>
            </a:r>
            <a:r>
              <a:rPr lang="en-US" sz="2100" spc="-30">
                <a:solidFill>
                  <a:srgbClr val="231F20"/>
                </a:solidFill>
                <a:latin typeface="Gotham-Book"/>
                <a:cs typeface="Gotham-Bold"/>
              </a:rPr>
              <a:t> </a:t>
            </a:r>
            <a:r>
              <a:rPr lang="en-US" sz="2100" spc="-15">
                <a:solidFill>
                  <a:srgbClr val="231F20"/>
                </a:solidFill>
                <a:latin typeface="Gotham-Book"/>
                <a:cs typeface="Gotham-Book"/>
              </a:rPr>
              <a:t>Relevant</a:t>
            </a:r>
            <a:r>
              <a:rPr lang="en-US" sz="2100" spc="-25">
                <a:solidFill>
                  <a:srgbClr val="231F20"/>
                </a:solidFill>
                <a:latin typeface="Gotham-Book"/>
                <a:cs typeface="Gotham-Book"/>
              </a:rPr>
              <a:t> keywords </a:t>
            </a:r>
            <a:r>
              <a:rPr lang="en-US" sz="2100" spc="-10">
                <a:solidFill>
                  <a:srgbClr val="231F20"/>
                </a:solidFill>
                <a:latin typeface="Gotham-Book"/>
                <a:cs typeface="Gotham-Book"/>
              </a:rPr>
              <a:t>for </a:t>
            </a:r>
            <a:r>
              <a:rPr lang="en-US" sz="2100" spc="-525">
                <a:solidFill>
                  <a:srgbClr val="231F20"/>
                </a:solidFill>
                <a:latin typeface="Gotham-Book"/>
                <a:cs typeface="Gotham-Book"/>
              </a:rPr>
              <a:t> </a:t>
            </a:r>
            <a:r>
              <a:rPr lang="en-US" sz="2100">
                <a:solidFill>
                  <a:srgbClr val="231F20"/>
                </a:solidFill>
                <a:latin typeface="Gotham-Book"/>
                <a:cs typeface="Gotham-Book"/>
              </a:rPr>
              <a:t>alerts:</a:t>
            </a:r>
            <a:endParaRPr lang="en-US" sz="2100">
              <a:latin typeface="Gotham-Book"/>
              <a:cs typeface="Gotham-Book"/>
            </a:endParaRPr>
          </a:p>
          <a:p>
            <a:pPr marL="641985" lvl="1" indent="-172720">
              <a:lnSpc>
                <a:spcPct val="100000"/>
              </a:lnSpc>
              <a:spcBef>
                <a:spcPts val="40"/>
              </a:spcBef>
              <a:buChar char="•"/>
              <a:tabLst>
                <a:tab pos="642620" algn="l"/>
              </a:tabLst>
            </a:pPr>
            <a:r>
              <a:rPr lang="en-US" sz="2100" spc="-5">
                <a:solidFill>
                  <a:srgbClr val="231F20"/>
                </a:solidFill>
                <a:latin typeface="Gotham-Book"/>
                <a:cs typeface="Gotham-Book"/>
              </a:rPr>
              <a:t>Early-phase</a:t>
            </a:r>
            <a:r>
              <a:rPr lang="en-US" sz="2100" spc="-65">
                <a:solidFill>
                  <a:srgbClr val="231F20"/>
                </a:solidFill>
                <a:latin typeface="Gotham-Book"/>
                <a:cs typeface="Gotham-Book"/>
              </a:rPr>
              <a:t> </a:t>
            </a:r>
            <a:r>
              <a:rPr lang="en-US" sz="2100" spc="-15">
                <a:solidFill>
                  <a:srgbClr val="231F20"/>
                </a:solidFill>
                <a:latin typeface="Gotham-Book"/>
                <a:cs typeface="Gotham-Book"/>
              </a:rPr>
              <a:t>CFDA=84.411C</a:t>
            </a:r>
            <a:endParaRPr lang="en-US" sz="2100">
              <a:latin typeface="Gotham-Book"/>
              <a:cs typeface="Gotham-Book"/>
            </a:endParaRPr>
          </a:p>
          <a:p>
            <a:pPr marL="647700" lvl="1" indent="-178435">
              <a:lnSpc>
                <a:spcPct val="100000"/>
              </a:lnSpc>
              <a:spcBef>
                <a:spcPts val="40"/>
              </a:spcBef>
              <a:buChar char="•"/>
              <a:tabLst>
                <a:tab pos="648335" algn="l"/>
              </a:tabLst>
            </a:pPr>
            <a:r>
              <a:rPr lang="en-US" sz="2100">
                <a:solidFill>
                  <a:srgbClr val="231F20"/>
                </a:solidFill>
                <a:latin typeface="Gotham-Book"/>
                <a:cs typeface="Gotham-Book"/>
              </a:rPr>
              <a:t>Mid-phase</a:t>
            </a:r>
            <a:r>
              <a:rPr lang="en-US" sz="2100" spc="-45">
                <a:solidFill>
                  <a:srgbClr val="231F20"/>
                </a:solidFill>
                <a:latin typeface="Gotham-Book"/>
                <a:cs typeface="Gotham-Book"/>
              </a:rPr>
              <a:t> </a:t>
            </a:r>
            <a:r>
              <a:rPr lang="en-US" sz="2100" spc="-15">
                <a:solidFill>
                  <a:srgbClr val="231F20"/>
                </a:solidFill>
                <a:latin typeface="Gotham-Book"/>
                <a:cs typeface="Gotham-Book"/>
              </a:rPr>
              <a:t>CFDA=84.411B</a:t>
            </a:r>
            <a:endParaRPr lang="en-US" sz="2100">
              <a:latin typeface="Gotham-Book"/>
              <a:cs typeface="Gotham-Book"/>
            </a:endParaRPr>
          </a:p>
          <a:p>
            <a:pPr marL="647700" lvl="1" indent="-178435">
              <a:lnSpc>
                <a:spcPct val="100000"/>
              </a:lnSpc>
              <a:spcBef>
                <a:spcPts val="40"/>
              </a:spcBef>
              <a:buChar char="•"/>
              <a:tabLst>
                <a:tab pos="648335" algn="l"/>
              </a:tabLst>
            </a:pPr>
            <a:r>
              <a:rPr lang="en-US" sz="2100">
                <a:solidFill>
                  <a:srgbClr val="231F20"/>
                </a:solidFill>
                <a:latin typeface="Gotham-Book"/>
                <a:cs typeface="Gotham-Book"/>
              </a:rPr>
              <a:t>Expansion</a:t>
            </a:r>
            <a:r>
              <a:rPr lang="en-US" sz="2100" spc="-45">
                <a:solidFill>
                  <a:srgbClr val="231F20"/>
                </a:solidFill>
                <a:latin typeface="Gotham-Book"/>
                <a:cs typeface="Gotham-Book"/>
              </a:rPr>
              <a:t> </a:t>
            </a:r>
            <a:r>
              <a:rPr lang="en-US" sz="2100" spc="-15">
                <a:solidFill>
                  <a:srgbClr val="231F20"/>
                </a:solidFill>
                <a:latin typeface="Gotham-Book"/>
                <a:cs typeface="Gotham-Book"/>
              </a:rPr>
              <a:t>CFDA=84.411A</a:t>
            </a:r>
            <a:endParaRPr lang="en-US" sz="2100" dirty="0">
              <a:latin typeface="Gotham-Book"/>
              <a:cs typeface="Gotham-Book"/>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58900" y="1881120"/>
            <a:ext cx="4065904" cy="452120"/>
          </a:xfrm>
          <a:prstGeom prst="rect">
            <a:avLst/>
          </a:prstGeom>
        </p:spPr>
        <p:txBody>
          <a:bodyPr vert="horz" wrap="square" lIns="0" tIns="12700" rIns="0" bIns="0" rtlCol="0">
            <a:spAutoFit/>
          </a:bodyPr>
          <a:lstStyle/>
          <a:p>
            <a:pPr marL="12700">
              <a:lnSpc>
                <a:spcPct val="100000"/>
              </a:lnSpc>
              <a:spcBef>
                <a:spcPts val="100"/>
              </a:spcBef>
            </a:pPr>
            <a:r>
              <a:rPr b="1" spc="-80" dirty="0"/>
              <a:t>DATES</a:t>
            </a:r>
            <a:r>
              <a:rPr b="1" spc="-40" dirty="0"/>
              <a:t> </a:t>
            </a:r>
            <a:r>
              <a:rPr b="1" spc="-55" dirty="0"/>
              <a:t>TO</a:t>
            </a:r>
            <a:r>
              <a:rPr b="1" spc="-40" dirty="0"/>
              <a:t> </a:t>
            </a:r>
            <a:r>
              <a:rPr b="1" dirty="0"/>
              <a:t>REMEMBER</a:t>
            </a:r>
          </a:p>
        </p:txBody>
      </p:sp>
      <p:grpSp>
        <p:nvGrpSpPr>
          <p:cNvPr id="3" name="object 3"/>
          <p:cNvGrpSpPr/>
          <p:nvPr/>
        </p:nvGrpSpPr>
        <p:grpSpPr>
          <a:xfrm>
            <a:off x="2864468" y="2873141"/>
            <a:ext cx="4352925" cy="1216025"/>
            <a:chOff x="2864468" y="2873141"/>
            <a:chExt cx="4352925" cy="1216025"/>
          </a:xfrm>
        </p:grpSpPr>
        <p:pic>
          <p:nvPicPr>
            <p:cNvPr id="4" name="object 4"/>
            <p:cNvPicPr/>
            <p:nvPr/>
          </p:nvPicPr>
          <p:blipFill>
            <a:blip r:embed="rId2" cstate="print"/>
            <a:stretch>
              <a:fillRect/>
            </a:stretch>
          </p:blipFill>
          <p:spPr>
            <a:xfrm>
              <a:off x="2869231" y="2877908"/>
              <a:ext cx="1206490" cy="1206494"/>
            </a:xfrm>
            <a:prstGeom prst="rect">
              <a:avLst/>
            </a:prstGeom>
          </p:spPr>
        </p:pic>
        <p:sp>
          <p:nvSpPr>
            <p:cNvPr id="5" name="object 5"/>
            <p:cNvSpPr/>
            <p:nvPr/>
          </p:nvSpPr>
          <p:spPr>
            <a:xfrm>
              <a:off x="2872406" y="2881078"/>
              <a:ext cx="1200150" cy="1200150"/>
            </a:xfrm>
            <a:custGeom>
              <a:avLst/>
              <a:gdLst/>
              <a:ahLst/>
              <a:cxnLst/>
              <a:rect l="l" t="t" r="r" b="b"/>
              <a:pathLst>
                <a:path w="1200150" h="1200150">
                  <a:moveTo>
                    <a:pt x="0" y="0"/>
                  </a:moveTo>
                  <a:lnTo>
                    <a:pt x="1200150" y="0"/>
                  </a:lnTo>
                  <a:lnTo>
                    <a:pt x="1200150" y="1200150"/>
                  </a:lnTo>
                  <a:lnTo>
                    <a:pt x="0" y="1200150"/>
                  </a:lnTo>
                  <a:lnTo>
                    <a:pt x="0" y="0"/>
                  </a:lnTo>
                  <a:close/>
                </a:path>
              </a:pathLst>
            </a:custGeom>
            <a:ln w="15875">
              <a:solidFill>
                <a:srgbClr val="FFFFFF"/>
              </a:solidFill>
            </a:ln>
          </p:spPr>
          <p:txBody>
            <a:bodyPr wrap="square" lIns="0" tIns="0" rIns="0" bIns="0" rtlCol="0"/>
            <a:lstStyle/>
            <a:p>
              <a:endParaRPr/>
            </a:p>
          </p:txBody>
        </p:sp>
        <p:pic>
          <p:nvPicPr>
            <p:cNvPr id="6" name="object 6"/>
            <p:cNvPicPr/>
            <p:nvPr/>
          </p:nvPicPr>
          <p:blipFill>
            <a:blip r:embed="rId3" cstate="print"/>
            <a:stretch>
              <a:fillRect/>
            </a:stretch>
          </p:blipFill>
          <p:spPr>
            <a:xfrm>
              <a:off x="6006131" y="2877903"/>
              <a:ext cx="1206499" cy="1206499"/>
            </a:xfrm>
            <a:prstGeom prst="rect">
              <a:avLst/>
            </a:prstGeom>
          </p:spPr>
        </p:pic>
        <p:sp>
          <p:nvSpPr>
            <p:cNvPr id="7" name="object 7"/>
            <p:cNvSpPr/>
            <p:nvPr/>
          </p:nvSpPr>
          <p:spPr>
            <a:xfrm>
              <a:off x="6009306" y="2881078"/>
              <a:ext cx="1200150" cy="1200150"/>
            </a:xfrm>
            <a:custGeom>
              <a:avLst/>
              <a:gdLst/>
              <a:ahLst/>
              <a:cxnLst/>
              <a:rect l="l" t="t" r="r" b="b"/>
              <a:pathLst>
                <a:path w="1200150" h="1200150">
                  <a:moveTo>
                    <a:pt x="0" y="0"/>
                  </a:moveTo>
                  <a:lnTo>
                    <a:pt x="1200150" y="0"/>
                  </a:lnTo>
                  <a:lnTo>
                    <a:pt x="1200150" y="1200150"/>
                  </a:lnTo>
                  <a:lnTo>
                    <a:pt x="0" y="1200150"/>
                  </a:lnTo>
                  <a:lnTo>
                    <a:pt x="0" y="0"/>
                  </a:lnTo>
                  <a:close/>
                </a:path>
              </a:pathLst>
            </a:custGeom>
            <a:ln w="15875">
              <a:solidFill>
                <a:srgbClr val="FFFFFF"/>
              </a:solidFill>
            </a:ln>
          </p:spPr>
          <p:txBody>
            <a:bodyPr wrap="square" lIns="0" tIns="0" rIns="0" bIns="0" rtlCol="0"/>
            <a:lstStyle/>
            <a:p>
              <a:endParaRPr/>
            </a:p>
          </p:txBody>
        </p:sp>
      </p:grpSp>
      <p:sp>
        <p:nvSpPr>
          <p:cNvPr id="8" name="object 8"/>
          <p:cNvSpPr txBox="1"/>
          <p:nvPr/>
        </p:nvSpPr>
        <p:spPr>
          <a:xfrm>
            <a:off x="2246165" y="4389203"/>
            <a:ext cx="2448560" cy="391160"/>
          </a:xfrm>
          <a:prstGeom prst="rect">
            <a:avLst/>
          </a:prstGeom>
        </p:spPr>
        <p:txBody>
          <a:bodyPr vert="horz" wrap="square" lIns="0" tIns="12700" rIns="0" bIns="0" rtlCol="0">
            <a:spAutoFit/>
          </a:bodyPr>
          <a:lstStyle/>
          <a:p>
            <a:pPr marL="12700">
              <a:lnSpc>
                <a:spcPct val="100000"/>
              </a:lnSpc>
              <a:spcBef>
                <a:spcPts val="100"/>
              </a:spcBef>
            </a:pPr>
            <a:r>
              <a:rPr sz="2400" spc="-5" dirty="0">
                <a:latin typeface="Gotham-Book"/>
                <a:cs typeface="Arial"/>
              </a:rPr>
              <a:t>NI</a:t>
            </a:r>
            <a:r>
              <a:rPr sz="2400" dirty="0">
                <a:latin typeface="Gotham-Book"/>
                <a:cs typeface="Arial"/>
              </a:rPr>
              <a:t>A</a:t>
            </a:r>
            <a:r>
              <a:rPr sz="2400" spc="-135" dirty="0">
                <a:latin typeface="Gotham-Book"/>
                <a:cs typeface="Arial"/>
              </a:rPr>
              <a:t> </a:t>
            </a:r>
            <a:r>
              <a:rPr sz="2400" dirty="0">
                <a:latin typeface="Gotham-Book"/>
                <a:cs typeface="Arial"/>
              </a:rPr>
              <a:t>release </a:t>
            </a:r>
            <a:r>
              <a:rPr sz="2400" spc="-5" dirty="0">
                <a:latin typeface="Gotham-Book"/>
                <a:cs typeface="Arial"/>
              </a:rPr>
              <a:t>date?</a:t>
            </a:r>
            <a:endParaRPr sz="2400" dirty="0">
              <a:latin typeface="Gotham-Book"/>
              <a:cs typeface="Arial"/>
            </a:endParaRPr>
          </a:p>
        </p:txBody>
      </p:sp>
      <p:sp>
        <p:nvSpPr>
          <p:cNvPr id="9" name="object 9"/>
          <p:cNvSpPr txBox="1"/>
          <p:nvPr/>
        </p:nvSpPr>
        <p:spPr>
          <a:xfrm>
            <a:off x="5574050" y="4389203"/>
            <a:ext cx="2058035" cy="734060"/>
          </a:xfrm>
          <a:prstGeom prst="rect">
            <a:avLst/>
          </a:prstGeom>
        </p:spPr>
        <p:txBody>
          <a:bodyPr vert="horz" wrap="square" lIns="0" tIns="43180" rIns="0" bIns="0" rtlCol="0">
            <a:spAutoFit/>
          </a:bodyPr>
          <a:lstStyle/>
          <a:p>
            <a:pPr marL="71755" marR="5080" indent="-59690">
              <a:lnSpc>
                <a:spcPts val="2700"/>
              </a:lnSpc>
              <a:spcBef>
                <a:spcPts val="340"/>
              </a:spcBef>
            </a:pPr>
            <a:r>
              <a:rPr sz="2400" dirty="0">
                <a:latin typeface="Gotham-Book"/>
                <a:cs typeface="Arial"/>
              </a:rPr>
              <a:t>Pre-</a:t>
            </a:r>
            <a:r>
              <a:rPr sz="2400" spc="-5" dirty="0">
                <a:latin typeface="Gotham-Book"/>
                <a:cs typeface="Arial"/>
              </a:rPr>
              <a:t>application  webinar</a:t>
            </a:r>
            <a:r>
              <a:rPr sz="2400" spc="-60" dirty="0">
                <a:latin typeface="Gotham-Book"/>
                <a:cs typeface="Arial"/>
              </a:rPr>
              <a:t> </a:t>
            </a:r>
            <a:r>
              <a:rPr sz="2400" spc="-5" dirty="0">
                <a:latin typeface="Gotham-Book"/>
                <a:cs typeface="Arial"/>
              </a:rPr>
              <a:t>date?</a:t>
            </a:r>
            <a:endParaRPr sz="2400" dirty="0">
              <a:latin typeface="Gotham-Book"/>
              <a:cs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512189857"/>
              </p:ext>
            </p:extLst>
          </p:nvPr>
        </p:nvGraphicFramePr>
        <p:xfrm>
          <a:off x="533400" y="2355797"/>
          <a:ext cx="8991599" cy="2604770"/>
        </p:xfrm>
        <a:graphic>
          <a:graphicData uri="http://schemas.openxmlformats.org/drawingml/2006/table">
            <a:tbl>
              <a:tblPr firstRow="1" bandRow="1">
                <a:tableStyleId>{2D5ABB26-0587-4C30-8999-92F81FD0307C}</a:tableStyleId>
              </a:tblPr>
              <a:tblGrid>
                <a:gridCol w="2286000">
                  <a:extLst>
                    <a:ext uri="{9D8B030D-6E8A-4147-A177-3AD203B41FA5}">
                      <a16:colId xmlns:a16="http://schemas.microsoft.com/office/drawing/2014/main" val="20000"/>
                    </a:ext>
                  </a:extLst>
                </a:gridCol>
                <a:gridCol w="2362200">
                  <a:extLst>
                    <a:ext uri="{9D8B030D-6E8A-4147-A177-3AD203B41FA5}">
                      <a16:colId xmlns:a16="http://schemas.microsoft.com/office/drawing/2014/main" val="20001"/>
                    </a:ext>
                  </a:extLst>
                </a:gridCol>
                <a:gridCol w="2057400">
                  <a:extLst>
                    <a:ext uri="{9D8B030D-6E8A-4147-A177-3AD203B41FA5}">
                      <a16:colId xmlns:a16="http://schemas.microsoft.com/office/drawing/2014/main" val="20002"/>
                    </a:ext>
                  </a:extLst>
                </a:gridCol>
                <a:gridCol w="2285999">
                  <a:extLst>
                    <a:ext uri="{9D8B030D-6E8A-4147-A177-3AD203B41FA5}">
                      <a16:colId xmlns:a16="http://schemas.microsoft.com/office/drawing/2014/main" val="20003"/>
                    </a:ext>
                  </a:extLst>
                </a:gridCol>
              </a:tblGrid>
              <a:tr h="904240">
                <a:tc>
                  <a:txBody>
                    <a:bodyPr/>
                    <a:lstStyle/>
                    <a:p>
                      <a:pPr marL="501650" marR="494030" indent="635" algn="ctr">
                        <a:lnSpc>
                          <a:spcPct val="101299"/>
                        </a:lnSpc>
                        <a:spcBef>
                          <a:spcPts val="175"/>
                        </a:spcBef>
                      </a:pPr>
                      <a:r>
                        <a:rPr sz="1800" b="1" spc="20" dirty="0">
                          <a:solidFill>
                            <a:srgbClr val="FFFFFF"/>
                          </a:solidFill>
                          <a:latin typeface="Gotham-Book"/>
                          <a:cs typeface="Arial"/>
                        </a:rPr>
                        <a:t>Program </a:t>
                      </a:r>
                      <a:r>
                        <a:rPr sz="1800" b="1" spc="25" dirty="0">
                          <a:solidFill>
                            <a:srgbClr val="FFFFFF"/>
                          </a:solidFill>
                          <a:latin typeface="Gotham-Book"/>
                          <a:cs typeface="Arial"/>
                        </a:rPr>
                        <a:t> </a:t>
                      </a:r>
                      <a:r>
                        <a:rPr sz="1800" b="1" spc="5" dirty="0">
                          <a:solidFill>
                            <a:srgbClr val="FFFFFF"/>
                          </a:solidFill>
                          <a:latin typeface="Gotham-Book"/>
                          <a:cs typeface="Arial"/>
                        </a:rPr>
                        <a:t>Ev</a:t>
                      </a:r>
                      <a:r>
                        <a:rPr sz="1800" b="1" dirty="0">
                          <a:solidFill>
                            <a:srgbClr val="FFFFFF"/>
                          </a:solidFill>
                          <a:latin typeface="Gotham-Book"/>
                          <a:cs typeface="Arial"/>
                        </a:rPr>
                        <a:t>a</a:t>
                      </a:r>
                      <a:r>
                        <a:rPr sz="1800" b="1" spc="-5" dirty="0">
                          <a:solidFill>
                            <a:srgbClr val="FFFFFF"/>
                          </a:solidFill>
                          <a:latin typeface="Gotham-Book"/>
                          <a:cs typeface="Arial"/>
                        </a:rPr>
                        <a:t>lu</a:t>
                      </a:r>
                      <a:r>
                        <a:rPr sz="1800" b="1" dirty="0">
                          <a:solidFill>
                            <a:srgbClr val="FFFFFF"/>
                          </a:solidFill>
                          <a:latin typeface="Gotham-Book"/>
                          <a:cs typeface="Arial"/>
                        </a:rPr>
                        <a:t>at</a:t>
                      </a:r>
                      <a:r>
                        <a:rPr sz="1800" b="1" spc="-5" dirty="0">
                          <a:solidFill>
                            <a:srgbClr val="FFFFFF"/>
                          </a:solidFill>
                          <a:latin typeface="Gotham-Book"/>
                          <a:cs typeface="Arial"/>
                        </a:rPr>
                        <a:t>ion/  </a:t>
                      </a:r>
                      <a:r>
                        <a:rPr sz="1800" b="1" spc="-50" dirty="0">
                          <a:solidFill>
                            <a:srgbClr val="FFFFFF"/>
                          </a:solidFill>
                          <a:latin typeface="Gotham-Book"/>
                          <a:cs typeface="Arial"/>
                        </a:rPr>
                        <a:t>Research</a:t>
                      </a:r>
                      <a:endParaRPr sz="1800" dirty="0">
                        <a:latin typeface="Gotham-Book"/>
                        <a:cs typeface="Arial"/>
                      </a:endParaRPr>
                    </a:p>
                  </a:txBody>
                  <a:tcPr marL="0" marR="0" marT="22225"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76DA6"/>
                    </a:solidFill>
                  </a:tcPr>
                </a:tc>
                <a:tc>
                  <a:txBody>
                    <a:bodyPr/>
                    <a:lstStyle/>
                    <a:p>
                      <a:pPr marL="513080" marR="504825" indent="219710" algn="ctr">
                        <a:lnSpc>
                          <a:spcPct val="101299"/>
                        </a:lnSpc>
                        <a:spcBef>
                          <a:spcPts val="1270"/>
                        </a:spcBef>
                      </a:pPr>
                      <a:r>
                        <a:rPr sz="1800" b="1" spc="-10" dirty="0">
                          <a:solidFill>
                            <a:srgbClr val="FFFFFF"/>
                          </a:solidFill>
                          <a:latin typeface="Gotham-Book"/>
                          <a:cs typeface="Arial"/>
                        </a:rPr>
                        <a:t>Rural </a:t>
                      </a:r>
                      <a:r>
                        <a:rPr sz="1800" b="1" spc="-5" dirty="0">
                          <a:solidFill>
                            <a:srgbClr val="FFFFFF"/>
                          </a:solidFill>
                          <a:latin typeface="Gotham-Book"/>
                          <a:cs typeface="Arial"/>
                        </a:rPr>
                        <a:t> </a:t>
                      </a:r>
                      <a:r>
                        <a:rPr sz="1800" b="1" spc="5" dirty="0">
                          <a:solidFill>
                            <a:srgbClr val="FFFFFF"/>
                          </a:solidFill>
                          <a:latin typeface="Gotham-Book"/>
                          <a:cs typeface="Arial"/>
                        </a:rPr>
                        <a:t>E</a:t>
                      </a:r>
                      <a:r>
                        <a:rPr sz="1800" b="1" spc="-5" dirty="0">
                          <a:solidFill>
                            <a:srgbClr val="FFFFFF"/>
                          </a:solidFill>
                          <a:latin typeface="Gotham-Book"/>
                          <a:cs typeface="Arial"/>
                        </a:rPr>
                        <a:t>du</a:t>
                      </a:r>
                      <a:r>
                        <a:rPr sz="1800" b="1" dirty="0">
                          <a:solidFill>
                            <a:srgbClr val="FFFFFF"/>
                          </a:solidFill>
                          <a:latin typeface="Gotham-Book"/>
                          <a:cs typeface="Arial"/>
                        </a:rPr>
                        <a:t>cat</a:t>
                      </a:r>
                      <a:r>
                        <a:rPr sz="1800" b="1" spc="-5" dirty="0">
                          <a:solidFill>
                            <a:srgbClr val="FFFFFF"/>
                          </a:solidFill>
                          <a:latin typeface="Gotham-Book"/>
                          <a:cs typeface="Arial"/>
                        </a:rPr>
                        <a:t>io</a:t>
                      </a:r>
                      <a:r>
                        <a:rPr sz="1800" b="1" dirty="0">
                          <a:solidFill>
                            <a:srgbClr val="FFFFFF"/>
                          </a:solidFill>
                          <a:latin typeface="Gotham-Book"/>
                          <a:cs typeface="Arial"/>
                        </a:rPr>
                        <a:t>n</a:t>
                      </a:r>
                      <a:endParaRPr sz="1800" dirty="0">
                        <a:latin typeface="Gotham-Book"/>
                        <a:cs typeface="Arial"/>
                      </a:endParaRPr>
                    </a:p>
                  </a:txBody>
                  <a:tcPr marL="0" marR="0" marT="161290"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76DA6"/>
                    </a:solidFill>
                  </a:tcPr>
                </a:tc>
                <a:tc>
                  <a:txBody>
                    <a:bodyPr/>
                    <a:lstStyle/>
                    <a:p>
                      <a:pPr algn="ctr">
                        <a:lnSpc>
                          <a:spcPct val="100000"/>
                        </a:lnSpc>
                        <a:spcBef>
                          <a:spcPts val="35"/>
                        </a:spcBef>
                      </a:pPr>
                      <a:endParaRPr sz="1800" dirty="0">
                        <a:latin typeface="Gotham-Book"/>
                        <a:cs typeface="Times New Roman"/>
                      </a:endParaRPr>
                    </a:p>
                    <a:p>
                      <a:pPr algn="ctr">
                        <a:lnSpc>
                          <a:spcPct val="100000"/>
                        </a:lnSpc>
                      </a:pPr>
                      <a:r>
                        <a:rPr sz="1800" b="1" spc="40" dirty="0">
                          <a:solidFill>
                            <a:srgbClr val="FFFFFF"/>
                          </a:solidFill>
                          <a:latin typeface="Gotham-Book"/>
                          <a:cs typeface="Arial"/>
                        </a:rPr>
                        <a:t>STEM</a:t>
                      </a:r>
                      <a:endParaRPr sz="1800" dirty="0">
                        <a:latin typeface="Gotham-Book"/>
                        <a:cs typeface="Arial"/>
                      </a:endParaRPr>
                    </a:p>
                  </a:txBody>
                  <a:tcPr marL="0" marR="0" marT="4445"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76DA6"/>
                    </a:solidFill>
                  </a:tcPr>
                </a:tc>
                <a:tc>
                  <a:txBody>
                    <a:bodyPr/>
                    <a:lstStyle/>
                    <a:p>
                      <a:pPr marL="744855" marR="615950" indent="-186055" algn="ctr">
                        <a:lnSpc>
                          <a:spcPct val="101299"/>
                        </a:lnSpc>
                        <a:spcBef>
                          <a:spcPts val="1270"/>
                        </a:spcBef>
                      </a:pPr>
                      <a:r>
                        <a:rPr sz="1800" b="1" spc="-5" dirty="0">
                          <a:solidFill>
                            <a:srgbClr val="FFFFFF"/>
                          </a:solidFill>
                          <a:latin typeface="Gotham-Book"/>
                          <a:cs typeface="Arial"/>
                        </a:rPr>
                        <a:t>Compu</a:t>
                      </a:r>
                      <a:r>
                        <a:rPr sz="1800" b="1" dirty="0">
                          <a:solidFill>
                            <a:srgbClr val="FFFFFF"/>
                          </a:solidFill>
                          <a:latin typeface="Gotham-Book"/>
                          <a:cs typeface="Arial"/>
                        </a:rPr>
                        <a:t>t</a:t>
                      </a:r>
                      <a:r>
                        <a:rPr sz="1800" b="1" spc="-5" dirty="0">
                          <a:solidFill>
                            <a:srgbClr val="FFFFFF"/>
                          </a:solidFill>
                          <a:latin typeface="Gotham-Book"/>
                          <a:cs typeface="Arial"/>
                        </a:rPr>
                        <a:t>er  </a:t>
                      </a:r>
                      <a:r>
                        <a:rPr sz="1800" b="1" spc="-50" dirty="0">
                          <a:solidFill>
                            <a:srgbClr val="FFFFFF"/>
                          </a:solidFill>
                          <a:latin typeface="Gotham-Book"/>
                          <a:cs typeface="Arial"/>
                        </a:rPr>
                        <a:t>Science</a:t>
                      </a:r>
                      <a:endParaRPr sz="1800" dirty="0">
                        <a:latin typeface="Gotham-Book"/>
                        <a:cs typeface="Arial"/>
                      </a:endParaRPr>
                    </a:p>
                  </a:txBody>
                  <a:tcPr marL="0" marR="0" marT="161290" marB="0" anchor="ctr">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576DA6"/>
                    </a:solidFill>
                  </a:tcPr>
                </a:tc>
                <a:extLst>
                  <a:ext uri="{0D108BD9-81ED-4DB2-BD59-A6C34878D82A}">
                    <a16:rowId xmlns:a16="http://schemas.microsoft.com/office/drawing/2014/main" val="10000"/>
                  </a:ext>
                </a:extLst>
              </a:tr>
              <a:tr h="796290">
                <a:tc>
                  <a:txBody>
                    <a:bodyPr/>
                    <a:lstStyle/>
                    <a:p>
                      <a:pPr marL="625475" marR="414020" indent="-203835" algn="ctr">
                        <a:lnSpc>
                          <a:spcPct val="101299"/>
                        </a:lnSpc>
                        <a:spcBef>
                          <a:spcPts val="850"/>
                        </a:spcBef>
                      </a:pPr>
                      <a:r>
                        <a:rPr sz="1800" b="1" spc="-140" dirty="0">
                          <a:solidFill>
                            <a:srgbClr val="FFFFFF"/>
                          </a:solidFill>
                          <a:latin typeface="Gotham-Book"/>
                          <a:cs typeface="Arial"/>
                        </a:rPr>
                        <a:t>P</a:t>
                      </a:r>
                      <a:r>
                        <a:rPr sz="1800" b="1" spc="-5" dirty="0">
                          <a:solidFill>
                            <a:srgbClr val="FFFFFF"/>
                          </a:solidFill>
                          <a:latin typeface="Gotham-Book"/>
                          <a:cs typeface="Arial"/>
                        </a:rPr>
                        <a:t>e</a:t>
                      </a:r>
                      <a:r>
                        <a:rPr sz="1800" b="1" dirty="0">
                          <a:solidFill>
                            <a:srgbClr val="FFFFFF"/>
                          </a:solidFill>
                          <a:latin typeface="Gotham-Book"/>
                          <a:cs typeface="Arial"/>
                        </a:rPr>
                        <a:t>r</a:t>
                      </a:r>
                      <a:r>
                        <a:rPr sz="1800" b="1" spc="-5" dirty="0">
                          <a:solidFill>
                            <a:srgbClr val="FFFFFF"/>
                          </a:solidFill>
                          <a:latin typeface="Gotham-Book"/>
                          <a:cs typeface="Arial"/>
                        </a:rPr>
                        <a:t>s</a:t>
                      </a:r>
                      <a:r>
                        <a:rPr sz="1800" b="1" dirty="0">
                          <a:solidFill>
                            <a:srgbClr val="FFFFFF"/>
                          </a:solidFill>
                          <a:latin typeface="Gotham-Book"/>
                          <a:cs typeface="Arial"/>
                        </a:rPr>
                        <a:t>o</a:t>
                      </a:r>
                      <a:r>
                        <a:rPr sz="1800" b="1" spc="-5" dirty="0">
                          <a:solidFill>
                            <a:srgbClr val="FFFFFF"/>
                          </a:solidFill>
                          <a:latin typeface="Gotham-Book"/>
                          <a:cs typeface="Arial"/>
                        </a:rPr>
                        <a:t>n</a:t>
                      </a:r>
                      <a:r>
                        <a:rPr sz="1800" b="1" dirty="0">
                          <a:solidFill>
                            <a:srgbClr val="FFFFFF"/>
                          </a:solidFill>
                          <a:latin typeface="Gotham-Book"/>
                          <a:cs typeface="Arial"/>
                        </a:rPr>
                        <a:t>a</a:t>
                      </a:r>
                      <a:r>
                        <a:rPr sz="1800" b="1" spc="-5" dirty="0">
                          <a:solidFill>
                            <a:srgbClr val="FFFFFF"/>
                          </a:solidFill>
                          <a:latin typeface="Gotham-Book"/>
                          <a:cs typeface="Arial"/>
                        </a:rPr>
                        <a:t>li</a:t>
                      </a:r>
                      <a:r>
                        <a:rPr sz="1800" b="1" spc="-45" dirty="0">
                          <a:solidFill>
                            <a:srgbClr val="FFFFFF"/>
                          </a:solidFill>
                          <a:latin typeface="Gotham-Book"/>
                          <a:cs typeface="Arial"/>
                        </a:rPr>
                        <a:t>z</a:t>
                      </a:r>
                      <a:r>
                        <a:rPr sz="1800" b="1" spc="-5" dirty="0">
                          <a:solidFill>
                            <a:srgbClr val="FFFFFF"/>
                          </a:solidFill>
                          <a:latin typeface="Gotham-Book"/>
                          <a:cs typeface="Arial"/>
                        </a:rPr>
                        <a:t>ed  </a:t>
                      </a:r>
                      <a:r>
                        <a:rPr sz="1800" b="1" spc="-15" dirty="0">
                          <a:solidFill>
                            <a:srgbClr val="FFFFFF"/>
                          </a:solidFill>
                          <a:latin typeface="Gotham-Book"/>
                          <a:cs typeface="Arial"/>
                        </a:rPr>
                        <a:t>Learning</a:t>
                      </a:r>
                      <a:endParaRPr sz="1800">
                        <a:latin typeface="Gotham-Book"/>
                        <a:cs typeface="Arial"/>
                      </a:endParaRPr>
                    </a:p>
                  </a:txBody>
                  <a:tcPr marL="0" marR="0" marT="107950" marB="0" anchor="ctr">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576DA6"/>
                    </a:solidFill>
                  </a:tcPr>
                </a:tc>
                <a:tc>
                  <a:txBody>
                    <a:bodyPr/>
                    <a:lstStyle/>
                    <a:p>
                      <a:pPr marL="680085" marR="235585" indent="-437515" algn="ctr">
                        <a:lnSpc>
                          <a:spcPct val="101299"/>
                        </a:lnSpc>
                        <a:spcBef>
                          <a:spcPts val="850"/>
                        </a:spcBef>
                      </a:pPr>
                      <a:r>
                        <a:rPr sz="1800" spc="-225" dirty="0">
                          <a:latin typeface="Gotham-Book"/>
                          <a:cs typeface="Arial"/>
                        </a:rPr>
                        <a:t>T</a:t>
                      </a:r>
                      <a:r>
                        <a:rPr sz="1800" spc="-5" dirty="0">
                          <a:latin typeface="Gotham-Book"/>
                          <a:cs typeface="Arial"/>
                        </a:rPr>
                        <a:t>ra</a:t>
                      </a:r>
                      <a:r>
                        <a:rPr sz="1800" dirty="0">
                          <a:latin typeface="Gotham-Book"/>
                          <a:cs typeface="Arial"/>
                        </a:rPr>
                        <a:t>u</a:t>
                      </a:r>
                      <a:r>
                        <a:rPr sz="1800" spc="-5" dirty="0">
                          <a:latin typeface="Gotham-Book"/>
                          <a:cs typeface="Arial"/>
                        </a:rPr>
                        <a:t>ma</a:t>
                      </a:r>
                      <a:r>
                        <a:rPr lang="en-US" sz="1800" spc="-5" dirty="0">
                          <a:latin typeface="Gotham-Book"/>
                          <a:cs typeface="Arial"/>
                        </a:rPr>
                        <a:t>-</a:t>
                      </a:r>
                      <a:r>
                        <a:rPr sz="1800" dirty="0">
                          <a:latin typeface="Gotham-Book"/>
                          <a:cs typeface="Arial"/>
                        </a:rPr>
                        <a:t>In</a:t>
                      </a:r>
                      <a:r>
                        <a:rPr sz="1800" spc="-20" dirty="0">
                          <a:latin typeface="Gotham-Book"/>
                          <a:cs typeface="Arial"/>
                        </a:rPr>
                        <a:t>f</a:t>
                      </a:r>
                      <a:r>
                        <a:rPr sz="1800" spc="-5" dirty="0">
                          <a:latin typeface="Gotham-Book"/>
                          <a:cs typeface="Arial"/>
                        </a:rPr>
                        <a:t>orm</a:t>
                      </a:r>
                      <a:r>
                        <a:rPr sz="1800" dirty="0">
                          <a:latin typeface="Gotham-Book"/>
                          <a:cs typeface="Arial"/>
                        </a:rPr>
                        <a:t>ed  </a:t>
                      </a:r>
                      <a:r>
                        <a:rPr sz="1800" spc="-80" dirty="0">
                          <a:latin typeface="Gotham-Book"/>
                          <a:cs typeface="Arial"/>
                        </a:rPr>
                        <a:t>Practice</a:t>
                      </a:r>
                      <a:endParaRPr sz="1800" dirty="0">
                        <a:latin typeface="Gotham-Book"/>
                        <a:cs typeface="Arial"/>
                      </a:endParaRPr>
                    </a:p>
                  </a:txBody>
                  <a:tcPr marL="0" marR="0" marT="107950" marB="0" anchor="ctr">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1D4E0"/>
                    </a:solidFill>
                  </a:tcPr>
                </a:tc>
                <a:tc>
                  <a:txBody>
                    <a:bodyPr/>
                    <a:lstStyle/>
                    <a:p>
                      <a:pPr marL="630555" marR="251460" indent="-372110" algn="ctr">
                        <a:lnSpc>
                          <a:spcPct val="101299"/>
                        </a:lnSpc>
                        <a:spcBef>
                          <a:spcPts val="850"/>
                        </a:spcBef>
                      </a:pPr>
                      <a:r>
                        <a:rPr sz="1800" spc="-5" dirty="0">
                          <a:latin typeface="Gotham-Book"/>
                          <a:cs typeface="Arial"/>
                        </a:rPr>
                        <a:t>Socia</a:t>
                      </a:r>
                      <a:r>
                        <a:rPr sz="1800" dirty="0">
                          <a:latin typeface="Gotham-Book"/>
                          <a:cs typeface="Arial"/>
                        </a:rPr>
                        <a:t>l</a:t>
                      </a:r>
                      <a:r>
                        <a:rPr lang="en-US" sz="1800" dirty="0">
                          <a:latin typeface="Gotham-Book"/>
                          <a:cs typeface="Arial"/>
                        </a:rPr>
                        <a:t> </a:t>
                      </a:r>
                      <a:r>
                        <a:rPr sz="1800" dirty="0">
                          <a:latin typeface="Gotham-Book"/>
                          <a:cs typeface="Arial"/>
                        </a:rPr>
                        <a:t>E</a:t>
                      </a:r>
                      <a:r>
                        <a:rPr sz="1800" spc="-5" dirty="0">
                          <a:latin typeface="Gotham-Book"/>
                          <a:cs typeface="Arial"/>
                        </a:rPr>
                        <a:t>motio</a:t>
                      </a:r>
                      <a:r>
                        <a:rPr sz="1800" dirty="0">
                          <a:latin typeface="Gotham-Book"/>
                          <a:cs typeface="Arial"/>
                        </a:rPr>
                        <a:t>n</a:t>
                      </a:r>
                      <a:r>
                        <a:rPr sz="1800" spc="-5" dirty="0">
                          <a:latin typeface="Gotham-Book"/>
                          <a:cs typeface="Arial"/>
                        </a:rPr>
                        <a:t>a</a:t>
                      </a:r>
                      <a:r>
                        <a:rPr lang="en-US" sz="1800" spc="-5" dirty="0">
                          <a:latin typeface="Gotham-Book"/>
                          <a:cs typeface="Arial"/>
                        </a:rPr>
                        <a:t>l </a:t>
                      </a:r>
                      <a:r>
                        <a:rPr sz="1800" spc="-95" dirty="0">
                          <a:latin typeface="Gotham-Book"/>
                          <a:cs typeface="Arial"/>
                        </a:rPr>
                        <a:t>Learning</a:t>
                      </a:r>
                      <a:endParaRPr sz="1800" dirty="0">
                        <a:latin typeface="Gotham-Book"/>
                        <a:cs typeface="Arial"/>
                      </a:endParaRPr>
                    </a:p>
                  </a:txBody>
                  <a:tcPr marL="0" marR="0" marT="107950" marB="0" anchor="ctr">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1D4E0"/>
                    </a:solidFill>
                  </a:tcPr>
                </a:tc>
                <a:tc>
                  <a:txBody>
                    <a:bodyPr/>
                    <a:lstStyle/>
                    <a:p>
                      <a:pPr marL="655320" marR="302260" indent="-410845" algn="ctr">
                        <a:lnSpc>
                          <a:spcPct val="101299"/>
                        </a:lnSpc>
                        <a:spcBef>
                          <a:spcPts val="850"/>
                        </a:spcBef>
                      </a:pPr>
                      <a:r>
                        <a:rPr sz="1800" spc="-10" dirty="0">
                          <a:latin typeface="Gotham-Book"/>
                          <a:cs typeface="Arial"/>
                        </a:rPr>
                        <a:t>Multi-Tier</a:t>
                      </a:r>
                      <a:r>
                        <a:rPr sz="1800" spc="-70" dirty="0">
                          <a:latin typeface="Gotham-Book"/>
                          <a:cs typeface="Arial"/>
                        </a:rPr>
                        <a:t> </a:t>
                      </a:r>
                      <a:r>
                        <a:rPr sz="1800" spc="-145" dirty="0">
                          <a:latin typeface="Gotham-Book"/>
                          <a:cs typeface="Arial"/>
                        </a:rPr>
                        <a:t>Systems </a:t>
                      </a:r>
                      <a:r>
                        <a:rPr sz="1800" spc="-484" dirty="0">
                          <a:latin typeface="Gotham-Book"/>
                          <a:cs typeface="Arial"/>
                        </a:rPr>
                        <a:t> </a:t>
                      </a:r>
                      <a:r>
                        <a:rPr sz="1800" spc="-25" dirty="0">
                          <a:latin typeface="Gotham-Book"/>
                          <a:cs typeface="Arial"/>
                        </a:rPr>
                        <a:t>of</a:t>
                      </a:r>
                      <a:r>
                        <a:rPr sz="1800" spc="-15" dirty="0">
                          <a:latin typeface="Gotham-Book"/>
                          <a:cs typeface="Arial"/>
                        </a:rPr>
                        <a:t> </a:t>
                      </a:r>
                      <a:r>
                        <a:rPr sz="1800" spc="-55" dirty="0">
                          <a:latin typeface="Gotham-Book"/>
                          <a:cs typeface="Arial"/>
                        </a:rPr>
                        <a:t>Support</a:t>
                      </a:r>
                      <a:endParaRPr sz="1800" dirty="0">
                        <a:latin typeface="Gotham-Book"/>
                        <a:cs typeface="Arial"/>
                      </a:endParaRPr>
                    </a:p>
                  </a:txBody>
                  <a:tcPr marL="0" marR="0" marT="107950" marB="0" anchor="ctr">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solidFill>
                      <a:srgbClr val="D1D4E0"/>
                    </a:solidFill>
                  </a:tcPr>
                </a:tc>
                <a:extLst>
                  <a:ext uri="{0D108BD9-81ED-4DB2-BD59-A6C34878D82A}">
                    <a16:rowId xmlns:a16="http://schemas.microsoft.com/office/drawing/2014/main" val="10001"/>
                  </a:ext>
                </a:extLst>
              </a:tr>
              <a:tr h="904240">
                <a:tc>
                  <a:txBody>
                    <a:bodyPr/>
                    <a:lstStyle/>
                    <a:p>
                      <a:pPr marL="538480" marR="406400" indent="-125095" algn="ctr">
                        <a:lnSpc>
                          <a:spcPct val="101299"/>
                        </a:lnSpc>
                        <a:spcBef>
                          <a:spcPts val="185"/>
                        </a:spcBef>
                      </a:pPr>
                      <a:r>
                        <a:rPr sz="1800" b="1" dirty="0">
                          <a:solidFill>
                            <a:srgbClr val="FFFFFF"/>
                          </a:solidFill>
                          <a:latin typeface="Gotham-Book"/>
                          <a:cs typeface="Arial"/>
                        </a:rPr>
                        <a:t>Acc</a:t>
                      </a:r>
                      <a:r>
                        <a:rPr sz="1800" b="1" spc="-5" dirty="0">
                          <a:solidFill>
                            <a:srgbClr val="FFFFFF"/>
                          </a:solidFill>
                          <a:latin typeface="Gotham-Book"/>
                          <a:cs typeface="Arial"/>
                        </a:rPr>
                        <a:t>ele</a:t>
                      </a:r>
                      <a:r>
                        <a:rPr sz="1800" b="1" dirty="0">
                          <a:solidFill>
                            <a:srgbClr val="FFFFFF"/>
                          </a:solidFill>
                          <a:latin typeface="Gotham-Book"/>
                          <a:cs typeface="Arial"/>
                        </a:rPr>
                        <a:t>rat</a:t>
                      </a:r>
                      <a:r>
                        <a:rPr sz="1800" b="1" spc="-5" dirty="0">
                          <a:solidFill>
                            <a:srgbClr val="FFFFFF"/>
                          </a:solidFill>
                          <a:latin typeface="Gotham-Book"/>
                          <a:cs typeface="Arial"/>
                        </a:rPr>
                        <a:t>ed/  </a:t>
                      </a:r>
                      <a:r>
                        <a:rPr sz="1800" b="1" spc="-30" dirty="0">
                          <a:solidFill>
                            <a:srgbClr val="FFFFFF"/>
                          </a:solidFill>
                          <a:latin typeface="Gotham-Book"/>
                          <a:cs typeface="Arial"/>
                        </a:rPr>
                        <a:t>Expanded </a:t>
                      </a:r>
                      <a:r>
                        <a:rPr sz="1800" b="1" spc="-25" dirty="0">
                          <a:solidFill>
                            <a:srgbClr val="FFFFFF"/>
                          </a:solidFill>
                          <a:latin typeface="Gotham-Book"/>
                          <a:cs typeface="Arial"/>
                        </a:rPr>
                        <a:t> </a:t>
                      </a:r>
                      <a:r>
                        <a:rPr sz="1800" b="1" spc="-15" dirty="0">
                          <a:solidFill>
                            <a:srgbClr val="FFFFFF"/>
                          </a:solidFill>
                          <a:latin typeface="Gotham-Book"/>
                          <a:cs typeface="Arial"/>
                        </a:rPr>
                        <a:t>Learning</a:t>
                      </a:r>
                      <a:endParaRPr sz="1800">
                        <a:latin typeface="Gotham-Book"/>
                        <a:cs typeface="Arial"/>
                      </a:endParaRPr>
                    </a:p>
                  </a:txBody>
                  <a:tcPr marL="0" marR="0" marT="23495"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576DA6"/>
                    </a:solidFill>
                  </a:tcPr>
                </a:tc>
                <a:tc>
                  <a:txBody>
                    <a:bodyPr/>
                    <a:lstStyle/>
                    <a:p>
                      <a:pPr marL="269875" marR="256540" indent="-7620" algn="ctr">
                        <a:lnSpc>
                          <a:spcPct val="101299"/>
                        </a:lnSpc>
                        <a:spcBef>
                          <a:spcPts val="1280"/>
                        </a:spcBef>
                      </a:pPr>
                      <a:r>
                        <a:rPr sz="1800" dirty="0">
                          <a:latin typeface="Gotham-Book"/>
                          <a:cs typeface="Arial"/>
                        </a:rPr>
                        <a:t>Dis</a:t>
                      </a:r>
                      <a:r>
                        <a:rPr sz="1800" spc="-5" dirty="0">
                          <a:latin typeface="Gotham-Book"/>
                          <a:cs typeface="Arial"/>
                        </a:rPr>
                        <a:t>ta</a:t>
                      </a:r>
                      <a:r>
                        <a:rPr sz="1800" dirty="0">
                          <a:latin typeface="Gotham-Book"/>
                          <a:cs typeface="Arial"/>
                        </a:rPr>
                        <a:t>n</a:t>
                      </a:r>
                      <a:r>
                        <a:rPr sz="1800" spc="-5" dirty="0">
                          <a:latin typeface="Gotham-Book"/>
                          <a:cs typeface="Arial"/>
                        </a:rPr>
                        <a:t>c</a:t>
                      </a:r>
                      <a:r>
                        <a:rPr sz="1800" dirty="0">
                          <a:latin typeface="Gotham-Book"/>
                          <a:cs typeface="Arial"/>
                        </a:rPr>
                        <a:t>e/Online/</a:t>
                      </a:r>
                      <a:r>
                        <a:rPr sz="1800" spc="-25" dirty="0">
                          <a:latin typeface="Gotham-Book"/>
                          <a:cs typeface="Arial"/>
                        </a:rPr>
                        <a:t>Hybrid</a:t>
                      </a:r>
                      <a:r>
                        <a:rPr sz="1800" spc="-30" dirty="0">
                          <a:latin typeface="Gotham-Book"/>
                          <a:cs typeface="Arial"/>
                        </a:rPr>
                        <a:t> </a:t>
                      </a:r>
                      <a:r>
                        <a:rPr sz="1800" spc="-95" dirty="0">
                          <a:latin typeface="Gotham-Book"/>
                          <a:cs typeface="Arial"/>
                        </a:rPr>
                        <a:t>Learning</a:t>
                      </a:r>
                      <a:endParaRPr sz="1800" dirty="0">
                        <a:latin typeface="Gotham-Book"/>
                        <a:cs typeface="Arial"/>
                      </a:endParaRPr>
                    </a:p>
                  </a:txBody>
                  <a:tcPr marL="0" marR="0" marT="162560"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BF0"/>
                    </a:solidFill>
                  </a:tcPr>
                </a:tc>
                <a:tc>
                  <a:txBody>
                    <a:bodyPr/>
                    <a:lstStyle/>
                    <a:p>
                      <a:pPr marL="574675" marR="246379" indent="-322580" algn="ctr">
                        <a:lnSpc>
                          <a:spcPct val="101299"/>
                        </a:lnSpc>
                        <a:spcBef>
                          <a:spcPts val="1280"/>
                        </a:spcBef>
                      </a:pPr>
                      <a:r>
                        <a:rPr sz="1800" dirty="0">
                          <a:latin typeface="Gotham-Book"/>
                          <a:cs typeface="Arial"/>
                        </a:rPr>
                        <a:t>Edu</a:t>
                      </a:r>
                      <a:r>
                        <a:rPr sz="1800" spc="-5" dirty="0">
                          <a:latin typeface="Gotham-Book"/>
                          <a:cs typeface="Arial"/>
                        </a:rPr>
                        <a:t>cato</a:t>
                      </a:r>
                      <a:r>
                        <a:rPr sz="1800" dirty="0">
                          <a:latin typeface="Gotham-Book"/>
                          <a:cs typeface="Arial"/>
                        </a:rPr>
                        <a:t>r</a:t>
                      </a:r>
                      <a:r>
                        <a:rPr sz="1800" spc="-5" dirty="0">
                          <a:latin typeface="Gotham-Book"/>
                          <a:cs typeface="Arial"/>
                        </a:rPr>
                        <a:t> </a:t>
                      </a:r>
                      <a:r>
                        <a:rPr sz="1800" dirty="0">
                          <a:latin typeface="Gotham-Book"/>
                          <a:cs typeface="Arial"/>
                        </a:rPr>
                        <a:t>Equi</a:t>
                      </a:r>
                      <a:r>
                        <a:rPr sz="1800" spc="-5" dirty="0">
                          <a:latin typeface="Gotham-Book"/>
                          <a:cs typeface="Arial"/>
                        </a:rPr>
                        <a:t>ty</a:t>
                      </a:r>
                      <a:r>
                        <a:rPr sz="1800" dirty="0">
                          <a:latin typeface="Gotham-Book"/>
                          <a:cs typeface="Arial"/>
                        </a:rPr>
                        <a:t>/  </a:t>
                      </a:r>
                      <a:r>
                        <a:rPr sz="1800" spc="-35" dirty="0">
                          <a:latin typeface="Gotham-Book"/>
                          <a:cs typeface="Arial"/>
                        </a:rPr>
                        <a:t>Diversity</a:t>
                      </a:r>
                      <a:endParaRPr sz="1800" dirty="0">
                        <a:latin typeface="Gotham-Book"/>
                        <a:cs typeface="Arial"/>
                      </a:endParaRPr>
                    </a:p>
                  </a:txBody>
                  <a:tcPr marL="0" marR="0" marT="162560"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BF0"/>
                    </a:solidFill>
                  </a:tcPr>
                </a:tc>
                <a:tc>
                  <a:txBody>
                    <a:bodyPr/>
                    <a:lstStyle/>
                    <a:p>
                      <a:pPr algn="ctr">
                        <a:lnSpc>
                          <a:spcPct val="100000"/>
                        </a:lnSpc>
                        <a:spcBef>
                          <a:spcPts val="45"/>
                        </a:spcBef>
                      </a:pPr>
                      <a:endParaRPr sz="1800" dirty="0">
                        <a:latin typeface="Gotham-Book"/>
                        <a:cs typeface="Times New Roman"/>
                      </a:endParaRPr>
                    </a:p>
                    <a:p>
                      <a:pPr marL="330835" algn="ctr">
                        <a:lnSpc>
                          <a:spcPct val="100000"/>
                        </a:lnSpc>
                      </a:pPr>
                      <a:r>
                        <a:rPr sz="1800" spc="-100" dirty="0">
                          <a:latin typeface="Gotham-Book"/>
                          <a:cs typeface="Arial"/>
                        </a:rPr>
                        <a:t>Resource</a:t>
                      </a:r>
                      <a:r>
                        <a:rPr sz="1800" spc="-25" dirty="0">
                          <a:latin typeface="Gotham-Book"/>
                          <a:cs typeface="Arial"/>
                        </a:rPr>
                        <a:t> </a:t>
                      </a:r>
                      <a:r>
                        <a:rPr sz="1800" spc="-80" dirty="0">
                          <a:latin typeface="Gotham-Book"/>
                          <a:cs typeface="Arial"/>
                        </a:rPr>
                        <a:t>Equity</a:t>
                      </a:r>
                      <a:endParaRPr sz="1800" dirty="0">
                        <a:latin typeface="Gotham-Book"/>
                        <a:cs typeface="Arial"/>
                      </a:endParaRPr>
                    </a:p>
                  </a:txBody>
                  <a:tcPr marL="0" marR="0" marT="5715" marB="0" anchor="ctr">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EAEBF0"/>
                    </a:solidFill>
                  </a:tcPr>
                </a:tc>
                <a:extLst>
                  <a:ext uri="{0D108BD9-81ED-4DB2-BD59-A6C34878D82A}">
                    <a16:rowId xmlns:a16="http://schemas.microsoft.com/office/drawing/2014/main" val="10002"/>
                  </a:ext>
                </a:extLst>
              </a:tr>
            </a:tbl>
          </a:graphicData>
        </a:graphic>
      </p:graphicFrame>
      <p:sp>
        <p:nvSpPr>
          <p:cNvPr id="3" name="object 3"/>
          <p:cNvSpPr txBox="1">
            <a:spLocks noGrp="1"/>
          </p:cNvSpPr>
          <p:nvPr>
            <p:ph type="title"/>
          </p:nvPr>
        </p:nvSpPr>
        <p:spPr>
          <a:xfrm>
            <a:off x="799580" y="826958"/>
            <a:ext cx="5323205" cy="452120"/>
          </a:xfrm>
          <a:prstGeom prst="rect">
            <a:avLst/>
          </a:prstGeom>
        </p:spPr>
        <p:txBody>
          <a:bodyPr vert="horz" wrap="square" lIns="0" tIns="12700" rIns="0" bIns="0" rtlCol="0">
            <a:spAutoFit/>
          </a:bodyPr>
          <a:lstStyle/>
          <a:p>
            <a:pPr marL="12700">
              <a:lnSpc>
                <a:spcPct val="100000"/>
              </a:lnSpc>
              <a:spcBef>
                <a:spcPts val="100"/>
              </a:spcBef>
            </a:pPr>
            <a:r>
              <a:rPr b="1" spc="-5" dirty="0"/>
              <a:t>CALL</a:t>
            </a:r>
            <a:r>
              <a:rPr b="1" spc="-25" dirty="0"/>
              <a:t> </a:t>
            </a:r>
            <a:r>
              <a:rPr b="1" spc="-10" dirty="0"/>
              <a:t>FOR</a:t>
            </a:r>
            <a:r>
              <a:rPr b="1" spc="-25" dirty="0"/>
              <a:t> </a:t>
            </a:r>
            <a:r>
              <a:rPr b="1" dirty="0"/>
              <a:t>PEER</a:t>
            </a:r>
            <a:r>
              <a:rPr b="1" spc="-25" dirty="0"/>
              <a:t> </a:t>
            </a:r>
            <a:r>
              <a:rPr b="1" dirty="0"/>
              <a:t>REVIEWERS</a:t>
            </a:r>
          </a:p>
        </p:txBody>
      </p:sp>
      <p:sp>
        <p:nvSpPr>
          <p:cNvPr id="4" name="object 4"/>
          <p:cNvSpPr txBox="1"/>
          <p:nvPr/>
        </p:nvSpPr>
        <p:spPr>
          <a:xfrm>
            <a:off x="799580" y="1553966"/>
            <a:ext cx="6304280" cy="391160"/>
          </a:xfrm>
          <a:prstGeom prst="rect">
            <a:avLst/>
          </a:prstGeom>
        </p:spPr>
        <p:txBody>
          <a:bodyPr vert="horz" wrap="square" lIns="0" tIns="12700" rIns="0" bIns="0" rtlCol="0">
            <a:spAutoFit/>
          </a:bodyPr>
          <a:lstStyle/>
          <a:p>
            <a:pPr marL="12700">
              <a:lnSpc>
                <a:spcPct val="100000"/>
              </a:lnSpc>
              <a:spcBef>
                <a:spcPts val="100"/>
              </a:spcBef>
            </a:pPr>
            <a:r>
              <a:rPr sz="2400" dirty="0">
                <a:solidFill>
                  <a:srgbClr val="231F20"/>
                </a:solidFill>
                <a:latin typeface="Gotham-Book"/>
                <a:cs typeface="Gotham-Book"/>
              </a:rPr>
              <a:t>EIR</a:t>
            </a:r>
            <a:r>
              <a:rPr sz="2400" spc="-10" dirty="0">
                <a:solidFill>
                  <a:srgbClr val="231F20"/>
                </a:solidFill>
                <a:latin typeface="Gotham-Book"/>
                <a:cs typeface="Gotham-Book"/>
              </a:rPr>
              <a:t> </a:t>
            </a:r>
            <a:r>
              <a:rPr sz="2400" spc="-5" dirty="0">
                <a:solidFill>
                  <a:srgbClr val="231F20"/>
                </a:solidFill>
                <a:latin typeface="Gotham-Book"/>
                <a:cs typeface="Gotham-Book"/>
              </a:rPr>
              <a:t>seeks </a:t>
            </a:r>
            <a:r>
              <a:rPr sz="2400" spc="-30" dirty="0">
                <a:solidFill>
                  <a:srgbClr val="231F20"/>
                </a:solidFill>
                <a:latin typeface="Gotham-Book"/>
                <a:cs typeface="Gotham-Book"/>
              </a:rPr>
              <a:t>reviewers</a:t>
            </a:r>
            <a:r>
              <a:rPr sz="2400" spc="-5" dirty="0">
                <a:solidFill>
                  <a:srgbClr val="231F20"/>
                </a:solidFill>
                <a:latin typeface="Gotham-Book"/>
                <a:cs typeface="Gotham-Book"/>
              </a:rPr>
              <a:t> </a:t>
            </a:r>
            <a:r>
              <a:rPr sz="2400" dirty="0">
                <a:solidFill>
                  <a:srgbClr val="231F20"/>
                </a:solidFill>
                <a:latin typeface="Gotham-Book"/>
                <a:cs typeface="Gotham-Book"/>
              </a:rPr>
              <a:t>in</a:t>
            </a:r>
            <a:r>
              <a:rPr sz="2400" spc="-5" dirty="0">
                <a:solidFill>
                  <a:srgbClr val="231F20"/>
                </a:solidFill>
                <a:latin typeface="Gotham-Book"/>
                <a:cs typeface="Gotham-Book"/>
              </a:rPr>
              <a:t> </a:t>
            </a:r>
            <a:r>
              <a:rPr sz="2400" dirty="0">
                <a:solidFill>
                  <a:srgbClr val="231F20"/>
                </a:solidFill>
                <a:latin typeface="Gotham-Book"/>
                <a:cs typeface="Gotham-Book"/>
              </a:rPr>
              <a:t>the</a:t>
            </a:r>
            <a:r>
              <a:rPr sz="2400" spc="-5" dirty="0">
                <a:solidFill>
                  <a:srgbClr val="231F20"/>
                </a:solidFill>
                <a:latin typeface="Gotham-Book"/>
                <a:cs typeface="Gotham-Book"/>
              </a:rPr>
              <a:t> </a:t>
            </a:r>
            <a:r>
              <a:rPr sz="2400" spc="-10" dirty="0">
                <a:solidFill>
                  <a:srgbClr val="231F20"/>
                </a:solidFill>
                <a:latin typeface="Gotham-Book"/>
                <a:cs typeface="Gotham-Book"/>
              </a:rPr>
              <a:t>following</a:t>
            </a:r>
            <a:r>
              <a:rPr sz="2400" spc="-5" dirty="0">
                <a:solidFill>
                  <a:srgbClr val="231F20"/>
                </a:solidFill>
                <a:latin typeface="Gotham-Book"/>
                <a:cs typeface="Gotham-Book"/>
              </a:rPr>
              <a:t> </a:t>
            </a:r>
            <a:r>
              <a:rPr sz="2400" spc="-15" dirty="0">
                <a:solidFill>
                  <a:srgbClr val="231F20"/>
                </a:solidFill>
                <a:latin typeface="Gotham-Book"/>
                <a:cs typeface="Gotham-Book"/>
              </a:rPr>
              <a:t>areas</a:t>
            </a:r>
            <a:endParaRPr sz="2400" dirty="0">
              <a:latin typeface="Gotham-Book"/>
              <a:cs typeface="Gotham-Book"/>
            </a:endParaRPr>
          </a:p>
        </p:txBody>
      </p:sp>
      <p:sp>
        <p:nvSpPr>
          <p:cNvPr id="5" name="object 5"/>
          <p:cNvSpPr txBox="1"/>
          <p:nvPr/>
        </p:nvSpPr>
        <p:spPr>
          <a:xfrm>
            <a:off x="799580" y="6086354"/>
            <a:ext cx="8561070" cy="761747"/>
          </a:xfrm>
          <a:prstGeom prst="rect">
            <a:avLst/>
          </a:prstGeom>
        </p:spPr>
        <p:txBody>
          <a:bodyPr vert="horz" wrap="square" lIns="0" tIns="22860" rIns="0" bIns="0" rtlCol="0">
            <a:spAutoFit/>
          </a:bodyPr>
          <a:lstStyle/>
          <a:p>
            <a:pPr marL="12700" marR="5080">
              <a:spcBef>
                <a:spcPts val="180"/>
              </a:spcBef>
            </a:pPr>
            <a:r>
              <a:rPr sz="2400" dirty="0">
                <a:solidFill>
                  <a:srgbClr val="231F20"/>
                </a:solidFill>
                <a:latin typeface="Gotham-Book"/>
                <a:cs typeface="Gotham-Book"/>
              </a:rPr>
              <a:t>If </a:t>
            </a:r>
            <a:r>
              <a:rPr sz="2400" spc="-20" dirty="0">
                <a:solidFill>
                  <a:srgbClr val="231F20"/>
                </a:solidFill>
                <a:latin typeface="Gotham-Book"/>
                <a:cs typeface="Gotham-Book"/>
              </a:rPr>
              <a:t>NOT</a:t>
            </a:r>
            <a:r>
              <a:rPr sz="2400" dirty="0">
                <a:solidFill>
                  <a:srgbClr val="231F20"/>
                </a:solidFill>
                <a:latin typeface="Gotham-Book"/>
                <a:cs typeface="Gotham-Book"/>
              </a:rPr>
              <a:t> submitting an EIR </a:t>
            </a:r>
            <a:r>
              <a:rPr sz="2400" spc="-5" dirty="0">
                <a:solidFill>
                  <a:srgbClr val="231F20"/>
                </a:solidFill>
                <a:latin typeface="Gotham-Book"/>
                <a:cs typeface="Gotham-Book"/>
              </a:rPr>
              <a:t>application</a:t>
            </a:r>
            <a:r>
              <a:rPr sz="2400" dirty="0">
                <a:solidFill>
                  <a:srgbClr val="231F20"/>
                </a:solidFill>
                <a:latin typeface="Gotham-Book"/>
                <a:cs typeface="Gotham-Book"/>
              </a:rPr>
              <a:t> this fiscal </a:t>
            </a:r>
            <a:r>
              <a:rPr sz="2400" spc="-10" dirty="0">
                <a:solidFill>
                  <a:srgbClr val="231F20"/>
                </a:solidFill>
                <a:latin typeface="Gotham-Book"/>
                <a:cs typeface="Gotham-Book"/>
              </a:rPr>
              <a:t>year</a:t>
            </a:r>
            <a:r>
              <a:rPr sz="2400" dirty="0">
                <a:solidFill>
                  <a:srgbClr val="231F20"/>
                </a:solidFill>
                <a:latin typeface="Gotham-Book"/>
                <a:cs typeface="Gotham-Book"/>
              </a:rPr>
              <a:t> and </a:t>
            </a:r>
            <a:r>
              <a:rPr sz="2400" spc="-10" dirty="0">
                <a:solidFill>
                  <a:srgbClr val="231F20"/>
                </a:solidFill>
                <a:latin typeface="Gotham-Book"/>
                <a:cs typeface="Gotham-Book"/>
              </a:rPr>
              <a:t>interested</a:t>
            </a:r>
            <a:r>
              <a:rPr sz="2400" dirty="0">
                <a:solidFill>
                  <a:srgbClr val="231F20"/>
                </a:solidFill>
                <a:latin typeface="Gotham-Book"/>
                <a:cs typeface="Gotham-Book"/>
              </a:rPr>
              <a:t> in being a peer </a:t>
            </a:r>
            <a:r>
              <a:rPr sz="2400" spc="-30" dirty="0">
                <a:solidFill>
                  <a:srgbClr val="231F20"/>
                </a:solidFill>
                <a:latin typeface="Gotham-Book"/>
                <a:cs typeface="Gotham-Book"/>
              </a:rPr>
              <a:t>reviewer,</a:t>
            </a:r>
            <a:r>
              <a:rPr sz="2400" spc="5" dirty="0">
                <a:solidFill>
                  <a:srgbClr val="231F20"/>
                </a:solidFill>
                <a:latin typeface="Gotham-Book"/>
                <a:cs typeface="Gotham-Book"/>
              </a:rPr>
              <a:t> </a:t>
            </a:r>
            <a:r>
              <a:rPr sz="2400" dirty="0">
                <a:solidFill>
                  <a:srgbClr val="231F20"/>
                </a:solidFill>
                <a:latin typeface="Gotham-Book"/>
                <a:cs typeface="Gotham-Book"/>
              </a:rPr>
              <a:t>email </a:t>
            </a:r>
            <a:r>
              <a:rPr sz="2400" spc="-10" dirty="0">
                <a:solidFill>
                  <a:srgbClr val="231F20"/>
                </a:solidFill>
                <a:latin typeface="Gotham-Book"/>
                <a:cs typeface="Gotham-Book"/>
              </a:rPr>
              <a:t>your</a:t>
            </a:r>
            <a:r>
              <a:rPr sz="2400" dirty="0">
                <a:solidFill>
                  <a:srgbClr val="231F20"/>
                </a:solidFill>
                <a:latin typeface="Gotham-Book"/>
                <a:cs typeface="Gotham-Book"/>
              </a:rPr>
              <a:t> </a:t>
            </a:r>
            <a:r>
              <a:rPr sz="2400" spc="-5" dirty="0">
                <a:solidFill>
                  <a:srgbClr val="231F20"/>
                </a:solidFill>
                <a:latin typeface="Gotham-Book"/>
                <a:cs typeface="Gotham-Book"/>
              </a:rPr>
              <a:t>resume</a:t>
            </a:r>
            <a:r>
              <a:rPr sz="2400" dirty="0">
                <a:solidFill>
                  <a:srgbClr val="231F20"/>
                </a:solidFill>
                <a:latin typeface="Gotham-Book"/>
                <a:cs typeface="Gotham-Book"/>
              </a:rPr>
              <a:t> </a:t>
            </a:r>
            <a:r>
              <a:rPr sz="2400" spc="-10" dirty="0">
                <a:solidFill>
                  <a:srgbClr val="231F20"/>
                </a:solidFill>
                <a:latin typeface="Gotham-Book"/>
                <a:cs typeface="Gotham-Book"/>
              </a:rPr>
              <a:t>to </a:t>
            </a:r>
            <a:r>
              <a:rPr sz="2400" spc="-345" dirty="0">
                <a:solidFill>
                  <a:srgbClr val="231F20"/>
                </a:solidFill>
                <a:latin typeface="Gotham-Book"/>
                <a:cs typeface="Gotham-Book"/>
              </a:rPr>
              <a:t> </a:t>
            </a:r>
            <a:r>
              <a:rPr sz="2400" spc="-15" dirty="0">
                <a:solidFill>
                  <a:srgbClr val="25408F"/>
                </a:solidFill>
                <a:latin typeface="Gotham-Book"/>
                <a:cs typeface="Gotham-Book"/>
                <a:hlinkClick r:id="rId2"/>
              </a:rPr>
              <a:t>eirpeerreview@ed.gov</a:t>
            </a:r>
            <a:r>
              <a:rPr sz="2400" spc="-15" dirty="0">
                <a:solidFill>
                  <a:srgbClr val="231F20"/>
                </a:solidFill>
                <a:latin typeface="Gotham-Book"/>
                <a:cs typeface="Gotham-Book"/>
                <a:hlinkClick r:id="rId2"/>
              </a:rPr>
              <a:t>.</a:t>
            </a:r>
            <a:endParaRPr sz="2400" dirty="0">
              <a:latin typeface="Gotham-Book"/>
              <a:cs typeface="Gotham-Book"/>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57200" y="450065"/>
            <a:ext cx="9144000" cy="6865134"/>
          </a:xfrm>
          <a:prstGeom prst="rect">
            <a:avLst/>
          </a:prstGeom>
        </p:spPr>
      </p:pic>
      <p:sp>
        <p:nvSpPr>
          <p:cNvPr id="3" name="object 3"/>
          <p:cNvSpPr txBox="1"/>
          <p:nvPr/>
        </p:nvSpPr>
        <p:spPr>
          <a:xfrm>
            <a:off x="5245100" y="1427972"/>
            <a:ext cx="3898900" cy="4496103"/>
          </a:xfrm>
          <a:prstGeom prst="rect">
            <a:avLst/>
          </a:prstGeom>
        </p:spPr>
        <p:txBody>
          <a:bodyPr vert="horz" wrap="square" lIns="0" tIns="63500" rIns="0" bIns="0" rtlCol="0">
            <a:spAutoFit/>
          </a:bodyPr>
          <a:lstStyle/>
          <a:p>
            <a:pPr marL="12700" marR="5080">
              <a:spcBef>
                <a:spcPts val="500"/>
              </a:spcBef>
            </a:pPr>
            <a:r>
              <a:rPr sz="3600" spc="-15" dirty="0">
                <a:solidFill>
                  <a:srgbClr val="231F20"/>
                </a:solidFill>
                <a:latin typeface="Gotham-Bold"/>
                <a:cs typeface="Gotham-Bold"/>
              </a:rPr>
              <a:t>What</a:t>
            </a:r>
            <a:r>
              <a:rPr sz="3600" spc="-10" dirty="0">
                <a:solidFill>
                  <a:srgbClr val="231F20"/>
                </a:solidFill>
                <a:latin typeface="Gotham-Bold"/>
                <a:cs typeface="Gotham-Bold"/>
              </a:rPr>
              <a:t> </a:t>
            </a:r>
            <a:r>
              <a:rPr sz="3600" dirty="0">
                <a:solidFill>
                  <a:srgbClr val="231F20"/>
                </a:solidFill>
                <a:latin typeface="Gotham-Bold"/>
                <a:cs typeface="Gotham-Bold"/>
              </a:rPr>
              <a:t>if</a:t>
            </a:r>
            <a:r>
              <a:rPr sz="3600" spc="-5" dirty="0">
                <a:solidFill>
                  <a:srgbClr val="231F20"/>
                </a:solidFill>
                <a:latin typeface="Gotham-Bold"/>
                <a:cs typeface="Gotham-Bold"/>
              </a:rPr>
              <a:t> </a:t>
            </a:r>
            <a:r>
              <a:rPr sz="3600" spc="-25" dirty="0">
                <a:solidFill>
                  <a:srgbClr val="231F20"/>
                </a:solidFill>
                <a:latin typeface="Gotham-Bold"/>
                <a:cs typeface="Gotham-Bold"/>
              </a:rPr>
              <a:t>my</a:t>
            </a:r>
            <a:r>
              <a:rPr lang="en-US" sz="3600" spc="-25" dirty="0">
                <a:solidFill>
                  <a:srgbClr val="231F20"/>
                </a:solidFill>
                <a:latin typeface="Gotham-Bold"/>
                <a:cs typeface="Gotham-Bold"/>
              </a:rPr>
              <a:t> </a:t>
            </a:r>
            <a:r>
              <a:rPr sz="3600" spc="-5" dirty="0">
                <a:solidFill>
                  <a:srgbClr val="231F20"/>
                </a:solidFill>
                <a:latin typeface="Gotham-Bold"/>
                <a:cs typeface="Gotham-Bold"/>
              </a:rPr>
              <a:t>organization</a:t>
            </a:r>
            <a:r>
              <a:rPr lang="en-US" sz="3600" spc="-5" dirty="0">
                <a:solidFill>
                  <a:srgbClr val="231F20"/>
                </a:solidFill>
                <a:latin typeface="Gotham-Bold"/>
                <a:cs typeface="Gotham-Bold"/>
              </a:rPr>
              <a:t> </a:t>
            </a:r>
            <a:r>
              <a:rPr sz="3600" dirty="0">
                <a:solidFill>
                  <a:srgbClr val="231F20"/>
                </a:solidFill>
                <a:latin typeface="Gotham-Bold"/>
                <a:cs typeface="Gotham-Bold"/>
              </a:rPr>
              <a:t>is not</a:t>
            </a:r>
            <a:r>
              <a:rPr sz="3600" spc="-30" dirty="0">
                <a:solidFill>
                  <a:srgbClr val="231F20"/>
                </a:solidFill>
                <a:latin typeface="Gotham-Bold"/>
                <a:cs typeface="Gotham-Bold"/>
              </a:rPr>
              <a:t> </a:t>
            </a:r>
            <a:r>
              <a:rPr sz="3600" spc="-10" dirty="0">
                <a:solidFill>
                  <a:srgbClr val="231F20"/>
                </a:solidFill>
                <a:latin typeface="Gotham-Bold"/>
                <a:cs typeface="Gotham-Bold"/>
              </a:rPr>
              <a:t>ready</a:t>
            </a:r>
            <a:r>
              <a:rPr sz="3600" spc="-30" dirty="0">
                <a:solidFill>
                  <a:srgbClr val="231F20"/>
                </a:solidFill>
                <a:latin typeface="Gotham-Bold"/>
                <a:cs typeface="Gotham-Bold"/>
              </a:rPr>
              <a:t> </a:t>
            </a:r>
            <a:r>
              <a:rPr sz="3600" spc="-25" dirty="0">
                <a:solidFill>
                  <a:srgbClr val="231F20"/>
                </a:solidFill>
                <a:latin typeface="Gotham-Bold"/>
                <a:cs typeface="Gotham-Bold"/>
              </a:rPr>
              <a:t>to</a:t>
            </a:r>
            <a:r>
              <a:rPr sz="3600" spc="-30" dirty="0">
                <a:solidFill>
                  <a:srgbClr val="231F20"/>
                </a:solidFill>
                <a:latin typeface="Gotham-Bold"/>
                <a:cs typeface="Gotham-Bold"/>
              </a:rPr>
              <a:t> </a:t>
            </a:r>
            <a:r>
              <a:rPr sz="3600" dirty="0">
                <a:solidFill>
                  <a:srgbClr val="231F20"/>
                </a:solidFill>
                <a:latin typeface="Gotham-Bold"/>
                <a:cs typeface="Gotham-Bold"/>
              </a:rPr>
              <a:t>apply </a:t>
            </a:r>
            <a:r>
              <a:rPr sz="3600" spc="-825" dirty="0">
                <a:solidFill>
                  <a:srgbClr val="231F20"/>
                </a:solidFill>
                <a:latin typeface="Gotham-Bold"/>
                <a:cs typeface="Gotham-Bold"/>
              </a:rPr>
              <a:t> </a:t>
            </a:r>
            <a:r>
              <a:rPr sz="3600" spc="-10" dirty="0">
                <a:solidFill>
                  <a:srgbClr val="231F20"/>
                </a:solidFill>
                <a:latin typeface="Gotham-Bold"/>
                <a:cs typeface="Gotham-Bold"/>
              </a:rPr>
              <a:t>for </a:t>
            </a:r>
            <a:r>
              <a:rPr sz="3600" dirty="0">
                <a:solidFill>
                  <a:srgbClr val="231F20"/>
                </a:solidFill>
                <a:latin typeface="Gotham-Bold"/>
                <a:cs typeface="Gotham-Bold"/>
              </a:rPr>
              <a:t>the FY22 </a:t>
            </a:r>
            <a:r>
              <a:rPr sz="3600" spc="5" dirty="0">
                <a:solidFill>
                  <a:srgbClr val="231F20"/>
                </a:solidFill>
                <a:latin typeface="Gotham-Bold"/>
                <a:cs typeface="Gotham-Bold"/>
              </a:rPr>
              <a:t> </a:t>
            </a:r>
            <a:r>
              <a:rPr sz="3600" spc="-5" dirty="0">
                <a:solidFill>
                  <a:srgbClr val="231F20"/>
                </a:solidFill>
                <a:latin typeface="Gotham-Bold"/>
                <a:cs typeface="Gotham-Bold"/>
              </a:rPr>
              <a:t>competition, </a:t>
            </a:r>
            <a:r>
              <a:rPr sz="3600" dirty="0">
                <a:solidFill>
                  <a:srgbClr val="231F20"/>
                </a:solidFill>
                <a:latin typeface="Gotham-Bold"/>
                <a:cs typeface="Gotham-Bold"/>
              </a:rPr>
              <a:t>or </a:t>
            </a:r>
            <a:r>
              <a:rPr sz="3600" spc="5" dirty="0">
                <a:solidFill>
                  <a:srgbClr val="231F20"/>
                </a:solidFill>
                <a:latin typeface="Gotham-Bold"/>
                <a:cs typeface="Gotham-Bold"/>
              </a:rPr>
              <a:t> </a:t>
            </a:r>
            <a:r>
              <a:rPr sz="3600" dirty="0">
                <a:solidFill>
                  <a:srgbClr val="231F20"/>
                </a:solidFill>
                <a:latin typeface="Gotham-Bold"/>
                <a:cs typeface="Gotham-Bold"/>
              </a:rPr>
              <a:t>don’t think EIR </a:t>
            </a:r>
            <a:r>
              <a:rPr sz="3600" spc="-15" dirty="0">
                <a:solidFill>
                  <a:srgbClr val="231F20"/>
                </a:solidFill>
                <a:latin typeface="Gotham-Bold"/>
                <a:cs typeface="Gotham-Bold"/>
              </a:rPr>
              <a:t>grants are </a:t>
            </a:r>
            <a:r>
              <a:rPr sz="3600" dirty="0">
                <a:solidFill>
                  <a:srgbClr val="231F20"/>
                </a:solidFill>
                <a:latin typeface="Gotham-Bold"/>
                <a:cs typeface="Gotham-Bold"/>
              </a:rPr>
              <a:t>a good </a:t>
            </a:r>
            <a:r>
              <a:rPr sz="3600" spc="5" dirty="0">
                <a:solidFill>
                  <a:srgbClr val="231F20"/>
                </a:solidFill>
                <a:latin typeface="Gotham-Bold"/>
                <a:cs typeface="Gotham-Bold"/>
              </a:rPr>
              <a:t> </a:t>
            </a:r>
            <a:r>
              <a:rPr sz="3600" dirty="0">
                <a:solidFill>
                  <a:srgbClr val="231F20"/>
                </a:solidFill>
                <a:latin typeface="Gotham-Bold"/>
                <a:cs typeface="Gotham-Bold"/>
              </a:rPr>
              <a:t>fit?</a:t>
            </a:r>
            <a:endParaRPr sz="3600" dirty="0">
              <a:latin typeface="Gotham-Bold"/>
              <a:cs typeface="Gotham-Bold"/>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77188" y="1438144"/>
            <a:ext cx="4725035" cy="452120"/>
          </a:xfrm>
          <a:prstGeom prst="rect">
            <a:avLst/>
          </a:prstGeom>
        </p:spPr>
        <p:txBody>
          <a:bodyPr vert="horz" wrap="square" lIns="0" tIns="12700" rIns="0" bIns="0" rtlCol="0">
            <a:spAutoFit/>
          </a:bodyPr>
          <a:lstStyle/>
          <a:p>
            <a:pPr marL="12700">
              <a:lnSpc>
                <a:spcPct val="100000"/>
              </a:lnSpc>
              <a:spcBef>
                <a:spcPts val="100"/>
              </a:spcBef>
            </a:pPr>
            <a:r>
              <a:rPr b="1" spc="-35" dirty="0"/>
              <a:t>NOT</a:t>
            </a:r>
            <a:r>
              <a:rPr b="1" spc="-30" dirty="0"/>
              <a:t> </a:t>
            </a:r>
            <a:r>
              <a:rPr b="1" spc="-40" dirty="0"/>
              <a:t>READY</a:t>
            </a:r>
            <a:r>
              <a:rPr b="1" spc="-25" dirty="0"/>
              <a:t> </a:t>
            </a:r>
            <a:r>
              <a:rPr b="1" dirty="0"/>
              <a:t>OR</a:t>
            </a:r>
            <a:r>
              <a:rPr b="1" spc="-30" dirty="0"/>
              <a:t> </a:t>
            </a:r>
            <a:r>
              <a:rPr b="1" dirty="0"/>
              <a:t>UNSURE?</a:t>
            </a:r>
          </a:p>
        </p:txBody>
      </p:sp>
      <p:sp>
        <p:nvSpPr>
          <p:cNvPr id="3" name="object 3"/>
          <p:cNvSpPr txBox="1"/>
          <p:nvPr/>
        </p:nvSpPr>
        <p:spPr>
          <a:xfrm>
            <a:off x="1377188" y="2258056"/>
            <a:ext cx="3249295" cy="2880360"/>
          </a:xfrm>
          <a:prstGeom prst="rect">
            <a:avLst/>
          </a:prstGeom>
        </p:spPr>
        <p:txBody>
          <a:bodyPr vert="horz" wrap="square" lIns="0" tIns="33020" rIns="0" bIns="0" rtlCol="0">
            <a:spAutoFit/>
          </a:bodyPr>
          <a:lstStyle/>
          <a:p>
            <a:pPr marL="12700" marR="5080">
              <a:lnSpc>
                <a:spcPts val="2800"/>
              </a:lnSpc>
              <a:spcBef>
                <a:spcPts val="260"/>
              </a:spcBef>
              <a:buChar char="•"/>
              <a:tabLst>
                <a:tab pos="250190" algn="l"/>
              </a:tabLst>
            </a:pPr>
            <a:r>
              <a:rPr sz="2400" dirty="0">
                <a:solidFill>
                  <a:srgbClr val="231F20"/>
                </a:solidFill>
                <a:latin typeface="Gotham-Book"/>
                <a:cs typeface="Gotham-Book"/>
              </a:rPr>
              <a:t>Use</a:t>
            </a:r>
            <a:r>
              <a:rPr sz="2400" spc="-45" dirty="0">
                <a:solidFill>
                  <a:srgbClr val="231F20"/>
                </a:solidFill>
                <a:latin typeface="Gotham-Book"/>
                <a:cs typeface="Gotham-Book"/>
              </a:rPr>
              <a:t> </a:t>
            </a:r>
            <a:r>
              <a:rPr sz="2400" dirty="0">
                <a:solidFill>
                  <a:srgbClr val="231F20"/>
                </a:solidFill>
                <a:latin typeface="Gotham-Book"/>
                <a:cs typeface="Gotham-Book"/>
              </a:rPr>
              <a:t>the</a:t>
            </a:r>
            <a:r>
              <a:rPr sz="2400" spc="-40" dirty="0">
                <a:solidFill>
                  <a:srgbClr val="231F20"/>
                </a:solidFill>
                <a:latin typeface="Gotham-Book"/>
                <a:cs typeface="Gotham-Book"/>
              </a:rPr>
              <a:t> </a:t>
            </a:r>
            <a:r>
              <a:rPr sz="2400" spc="-5" dirty="0">
                <a:solidFill>
                  <a:srgbClr val="231F20"/>
                </a:solidFill>
                <a:latin typeface="Gotham-Book"/>
                <a:cs typeface="Gotham-Book"/>
              </a:rPr>
              <a:t>information </a:t>
            </a:r>
            <a:r>
              <a:rPr sz="2400" spc="-705" dirty="0">
                <a:solidFill>
                  <a:srgbClr val="231F20"/>
                </a:solidFill>
                <a:latin typeface="Gotham-Book"/>
                <a:cs typeface="Gotham-Book"/>
              </a:rPr>
              <a:t> </a:t>
            </a:r>
            <a:r>
              <a:rPr sz="2400" dirty="0">
                <a:solidFill>
                  <a:srgbClr val="231F20"/>
                </a:solidFill>
                <a:latin typeface="Gotham-Book"/>
                <a:cs typeface="Gotham-Book"/>
              </a:rPr>
              <a:t>and</a:t>
            </a:r>
            <a:r>
              <a:rPr sz="2400" spc="-10" dirty="0">
                <a:solidFill>
                  <a:srgbClr val="231F20"/>
                </a:solidFill>
                <a:latin typeface="Gotham-Book"/>
                <a:cs typeface="Gotham-Book"/>
              </a:rPr>
              <a:t> </a:t>
            </a:r>
            <a:r>
              <a:rPr sz="2400" spc="-20" dirty="0">
                <a:solidFill>
                  <a:srgbClr val="231F20"/>
                </a:solidFill>
                <a:latin typeface="Gotham-Book"/>
                <a:cs typeface="Gotham-Book"/>
              </a:rPr>
              <a:t>resources</a:t>
            </a:r>
            <a:endParaRPr sz="2400" dirty="0">
              <a:latin typeface="Gotham-Book"/>
              <a:cs typeface="Gotham-Book"/>
            </a:endParaRPr>
          </a:p>
          <a:p>
            <a:pPr marL="12700" marR="158115">
              <a:lnSpc>
                <a:spcPts val="2800"/>
              </a:lnSpc>
            </a:pPr>
            <a:r>
              <a:rPr sz="2400" spc="-25" dirty="0">
                <a:solidFill>
                  <a:srgbClr val="231F20"/>
                </a:solidFill>
                <a:latin typeface="Gotham-Book"/>
                <a:cs typeface="Gotham-Book"/>
              </a:rPr>
              <a:t>you </a:t>
            </a:r>
            <a:r>
              <a:rPr sz="2400" dirty="0">
                <a:solidFill>
                  <a:srgbClr val="231F20"/>
                </a:solidFill>
                <a:latin typeface="Gotham-Book"/>
                <a:cs typeface="Gotham-Book"/>
              </a:rPr>
              <a:t>learned about </a:t>
            </a:r>
            <a:r>
              <a:rPr sz="2400" spc="5" dirty="0">
                <a:solidFill>
                  <a:srgbClr val="231F20"/>
                </a:solidFill>
                <a:latin typeface="Gotham-Book"/>
                <a:cs typeface="Gotham-Book"/>
              </a:rPr>
              <a:t> </a:t>
            </a:r>
            <a:r>
              <a:rPr sz="2400" spc="-20" dirty="0">
                <a:solidFill>
                  <a:srgbClr val="231F20"/>
                </a:solidFill>
                <a:latin typeface="Gotham-Book"/>
                <a:cs typeface="Gotham-Book"/>
              </a:rPr>
              <a:t>today</a:t>
            </a:r>
            <a:r>
              <a:rPr sz="2400" spc="-10" dirty="0">
                <a:solidFill>
                  <a:srgbClr val="231F20"/>
                </a:solidFill>
                <a:latin typeface="Gotham-Book"/>
                <a:cs typeface="Gotham-Book"/>
              </a:rPr>
              <a:t> </a:t>
            </a:r>
            <a:r>
              <a:rPr sz="2400" spc="-20" dirty="0">
                <a:solidFill>
                  <a:srgbClr val="231F20"/>
                </a:solidFill>
                <a:latin typeface="Gotham-Book"/>
                <a:cs typeface="Gotham-Book"/>
              </a:rPr>
              <a:t>to</a:t>
            </a:r>
            <a:r>
              <a:rPr sz="2400" spc="-10" dirty="0">
                <a:solidFill>
                  <a:srgbClr val="231F20"/>
                </a:solidFill>
                <a:latin typeface="Gotham-Book"/>
                <a:cs typeface="Gotham-Book"/>
              </a:rPr>
              <a:t> </a:t>
            </a:r>
            <a:r>
              <a:rPr sz="2400" spc="-20" dirty="0">
                <a:solidFill>
                  <a:srgbClr val="231F20"/>
                </a:solidFill>
                <a:latin typeface="Gotham-Book"/>
                <a:cs typeface="Gotham-Book"/>
              </a:rPr>
              <a:t>prepare </a:t>
            </a:r>
            <a:r>
              <a:rPr sz="2400" spc="-15" dirty="0">
                <a:solidFill>
                  <a:srgbClr val="231F20"/>
                </a:solidFill>
                <a:latin typeface="Gotham-Book"/>
                <a:cs typeface="Gotham-Book"/>
              </a:rPr>
              <a:t> </a:t>
            </a:r>
            <a:r>
              <a:rPr sz="2400" spc="-20" dirty="0">
                <a:solidFill>
                  <a:srgbClr val="231F20"/>
                </a:solidFill>
                <a:latin typeface="Gotham-Book"/>
                <a:cs typeface="Gotham-Book"/>
              </a:rPr>
              <a:t>your </a:t>
            </a:r>
            <a:r>
              <a:rPr sz="2400" spc="-10" dirty="0">
                <a:solidFill>
                  <a:srgbClr val="231F20"/>
                </a:solidFill>
                <a:latin typeface="Gotham-Book"/>
                <a:cs typeface="Gotham-Book"/>
              </a:rPr>
              <a:t>organization </a:t>
            </a:r>
            <a:r>
              <a:rPr sz="2400" spc="-20" dirty="0">
                <a:solidFill>
                  <a:srgbClr val="231F20"/>
                </a:solidFill>
                <a:latin typeface="Gotham-Book"/>
                <a:cs typeface="Gotham-Book"/>
              </a:rPr>
              <a:t>to </a:t>
            </a:r>
            <a:r>
              <a:rPr sz="2400" spc="-710" dirty="0">
                <a:solidFill>
                  <a:srgbClr val="231F20"/>
                </a:solidFill>
                <a:latin typeface="Gotham-Book"/>
                <a:cs typeface="Gotham-Book"/>
              </a:rPr>
              <a:t> </a:t>
            </a:r>
            <a:r>
              <a:rPr sz="2400" spc="-5" dirty="0">
                <a:solidFill>
                  <a:srgbClr val="231F20"/>
                </a:solidFill>
                <a:latin typeface="Gotham-Book"/>
                <a:cs typeface="Gotham-Book"/>
              </a:rPr>
              <a:t>consider </a:t>
            </a:r>
            <a:r>
              <a:rPr sz="2400" dirty="0">
                <a:solidFill>
                  <a:srgbClr val="231F20"/>
                </a:solidFill>
                <a:latin typeface="Gotham-Book"/>
                <a:cs typeface="Gotham-Book"/>
              </a:rPr>
              <a:t>submitting </a:t>
            </a:r>
            <a:r>
              <a:rPr sz="2400" spc="-705" dirty="0">
                <a:solidFill>
                  <a:srgbClr val="231F20"/>
                </a:solidFill>
                <a:latin typeface="Gotham-Book"/>
                <a:cs typeface="Gotham-Book"/>
              </a:rPr>
              <a:t> </a:t>
            </a:r>
            <a:r>
              <a:rPr sz="2400" dirty="0">
                <a:solidFill>
                  <a:srgbClr val="231F20"/>
                </a:solidFill>
                <a:latin typeface="Gotham-Book"/>
                <a:cs typeface="Gotham-Book"/>
              </a:rPr>
              <a:t>in a </a:t>
            </a:r>
            <a:r>
              <a:rPr sz="2400" spc="-10" dirty="0">
                <a:solidFill>
                  <a:srgbClr val="231F20"/>
                </a:solidFill>
                <a:latin typeface="Gotham-Book"/>
                <a:cs typeface="Gotham-Book"/>
              </a:rPr>
              <a:t>future year’s </a:t>
            </a:r>
            <a:r>
              <a:rPr sz="2400" spc="-5" dirty="0">
                <a:solidFill>
                  <a:srgbClr val="231F20"/>
                </a:solidFill>
                <a:latin typeface="Gotham-Book"/>
                <a:cs typeface="Gotham-Book"/>
              </a:rPr>
              <a:t> competition.</a:t>
            </a:r>
            <a:endParaRPr sz="2400" dirty="0">
              <a:latin typeface="Gotham-Book"/>
              <a:cs typeface="Gotham-Book"/>
            </a:endParaRPr>
          </a:p>
        </p:txBody>
      </p:sp>
      <p:sp>
        <p:nvSpPr>
          <p:cNvPr id="4" name="object 4"/>
          <p:cNvSpPr txBox="1"/>
          <p:nvPr/>
        </p:nvSpPr>
        <p:spPr>
          <a:xfrm>
            <a:off x="5363971" y="2275836"/>
            <a:ext cx="3074670" cy="2880360"/>
          </a:xfrm>
          <a:prstGeom prst="rect">
            <a:avLst/>
          </a:prstGeom>
        </p:spPr>
        <p:txBody>
          <a:bodyPr vert="horz" wrap="square" lIns="0" tIns="33020" rIns="0" bIns="0" rtlCol="0">
            <a:spAutoFit/>
          </a:bodyPr>
          <a:lstStyle/>
          <a:p>
            <a:pPr marL="12700" marR="990600">
              <a:lnSpc>
                <a:spcPts val="2800"/>
              </a:lnSpc>
              <a:spcBef>
                <a:spcPts val="260"/>
              </a:spcBef>
              <a:buChar char="•"/>
              <a:tabLst>
                <a:tab pos="250190" algn="l"/>
              </a:tabLst>
            </a:pPr>
            <a:r>
              <a:rPr sz="2400" spc="-10" dirty="0">
                <a:solidFill>
                  <a:srgbClr val="231F20"/>
                </a:solidFill>
                <a:latin typeface="Gotham-Book"/>
                <a:cs typeface="Gotham-Book"/>
              </a:rPr>
              <a:t>Search for </a:t>
            </a:r>
            <a:r>
              <a:rPr sz="2400" spc="-5" dirty="0">
                <a:solidFill>
                  <a:srgbClr val="231F20"/>
                </a:solidFill>
                <a:latin typeface="Gotham-Book"/>
                <a:cs typeface="Gotham-Book"/>
              </a:rPr>
              <a:t> </a:t>
            </a:r>
            <a:r>
              <a:rPr sz="2400" dirty="0">
                <a:solidFill>
                  <a:srgbClr val="25408F"/>
                </a:solidFill>
                <a:latin typeface="Gotham-Book"/>
                <a:cs typeface="Gotham-Book"/>
                <a:hlinkClick r:id="rId2"/>
              </a:rPr>
              <a:t>other</a:t>
            </a:r>
            <a:r>
              <a:rPr sz="2400" spc="-100" dirty="0">
                <a:solidFill>
                  <a:srgbClr val="25408F"/>
                </a:solidFill>
                <a:latin typeface="Gotham-Book"/>
                <a:cs typeface="Gotham-Book"/>
                <a:hlinkClick r:id="rId2"/>
              </a:rPr>
              <a:t> </a:t>
            </a:r>
            <a:r>
              <a:rPr sz="2400" dirty="0">
                <a:solidFill>
                  <a:srgbClr val="25408F"/>
                </a:solidFill>
                <a:latin typeface="Gotham-Book"/>
                <a:cs typeface="Gotham-Book"/>
                <a:hlinkClick r:id="rId2"/>
              </a:rPr>
              <a:t>funding</a:t>
            </a:r>
            <a:endParaRPr sz="2400" dirty="0">
              <a:latin typeface="Gotham-Book"/>
              <a:cs typeface="Gotham-Book"/>
            </a:endParaRPr>
          </a:p>
          <a:p>
            <a:pPr marL="12700" marR="5080">
              <a:lnSpc>
                <a:spcPts val="2800"/>
              </a:lnSpc>
            </a:pPr>
            <a:r>
              <a:rPr sz="2400" dirty="0">
                <a:solidFill>
                  <a:srgbClr val="25408F"/>
                </a:solidFill>
                <a:latin typeface="Gotham-Book"/>
                <a:cs typeface="Gotham-Book"/>
                <a:hlinkClick r:id="rId2"/>
              </a:rPr>
              <a:t>opportunities</a:t>
            </a:r>
            <a:r>
              <a:rPr sz="2400" spc="-105" dirty="0">
                <a:solidFill>
                  <a:srgbClr val="25408F"/>
                </a:solidFill>
                <a:latin typeface="Gotham-Book"/>
                <a:cs typeface="Gotham-Book"/>
                <a:hlinkClick r:id="rId2"/>
              </a:rPr>
              <a:t> </a:t>
            </a:r>
            <a:r>
              <a:rPr sz="2400" dirty="0">
                <a:solidFill>
                  <a:srgbClr val="231F20"/>
                </a:solidFill>
                <a:latin typeface="Gotham-Book"/>
                <a:cs typeface="Gotham-Book"/>
              </a:rPr>
              <a:t>within </a:t>
            </a:r>
            <a:r>
              <a:rPr sz="2400" spc="-710" dirty="0">
                <a:solidFill>
                  <a:srgbClr val="231F20"/>
                </a:solidFill>
                <a:latin typeface="Gotham-Book"/>
                <a:cs typeface="Gotham-Book"/>
              </a:rPr>
              <a:t> </a:t>
            </a:r>
            <a:r>
              <a:rPr sz="2400" dirty="0">
                <a:solidFill>
                  <a:srgbClr val="231F20"/>
                </a:solidFill>
                <a:latin typeface="Gotham-Book"/>
                <a:cs typeface="Gotham-Book"/>
              </a:rPr>
              <a:t>the</a:t>
            </a:r>
            <a:r>
              <a:rPr sz="2400" spc="-15" dirty="0">
                <a:solidFill>
                  <a:srgbClr val="231F20"/>
                </a:solidFill>
                <a:latin typeface="Gotham-Book"/>
                <a:cs typeface="Gotham-Book"/>
              </a:rPr>
              <a:t> </a:t>
            </a:r>
            <a:r>
              <a:rPr sz="2400" dirty="0">
                <a:solidFill>
                  <a:srgbClr val="231F20"/>
                </a:solidFill>
                <a:latin typeface="Gotham-Book"/>
                <a:cs typeface="Gotham-Book"/>
              </a:rPr>
              <a:t>Department</a:t>
            </a:r>
            <a:endParaRPr sz="2400" dirty="0">
              <a:latin typeface="Gotham-Book"/>
              <a:cs typeface="Gotham-Book"/>
            </a:endParaRPr>
          </a:p>
          <a:p>
            <a:pPr marL="12700" marR="557530">
              <a:lnSpc>
                <a:spcPts val="2800"/>
              </a:lnSpc>
            </a:pPr>
            <a:r>
              <a:rPr sz="2400" dirty="0">
                <a:solidFill>
                  <a:srgbClr val="231F20"/>
                </a:solidFill>
                <a:latin typeface="Gotham-Book"/>
                <a:cs typeface="Gotham-Book"/>
              </a:rPr>
              <a:t>of </a:t>
            </a:r>
            <a:r>
              <a:rPr sz="2400" spc="-5" dirty="0">
                <a:solidFill>
                  <a:srgbClr val="231F20"/>
                </a:solidFill>
                <a:latin typeface="Gotham-Book"/>
                <a:cs typeface="Gotham-Book"/>
              </a:rPr>
              <a:t>Education </a:t>
            </a:r>
            <a:r>
              <a:rPr sz="2400" dirty="0">
                <a:solidFill>
                  <a:srgbClr val="231F20"/>
                </a:solidFill>
                <a:latin typeface="Gotham-Book"/>
                <a:cs typeface="Gotham-Book"/>
              </a:rPr>
              <a:t> </a:t>
            </a:r>
            <a:r>
              <a:rPr sz="2400" spc="-5" dirty="0">
                <a:solidFill>
                  <a:srgbClr val="231F20"/>
                </a:solidFill>
                <a:latin typeface="Gotham-Book"/>
                <a:cs typeface="Gotham-Book"/>
              </a:rPr>
              <a:t>that </a:t>
            </a:r>
            <a:r>
              <a:rPr sz="2400" dirty="0">
                <a:solidFill>
                  <a:srgbClr val="231F20"/>
                </a:solidFill>
                <a:latin typeface="Gotham-Book"/>
                <a:cs typeface="Gotham-Book"/>
              </a:rPr>
              <a:t>might be a </a:t>
            </a:r>
            <a:r>
              <a:rPr sz="2400" spc="5" dirty="0">
                <a:solidFill>
                  <a:srgbClr val="231F20"/>
                </a:solidFill>
                <a:latin typeface="Gotham-Book"/>
                <a:cs typeface="Gotham-Book"/>
              </a:rPr>
              <a:t> </a:t>
            </a:r>
            <a:r>
              <a:rPr sz="2400" dirty="0">
                <a:solidFill>
                  <a:srgbClr val="231F20"/>
                </a:solidFill>
                <a:latin typeface="Gotham-Book"/>
                <a:cs typeface="Gotham-Book"/>
              </a:rPr>
              <a:t>good</a:t>
            </a:r>
            <a:r>
              <a:rPr sz="2400" spc="-30" dirty="0">
                <a:solidFill>
                  <a:srgbClr val="231F20"/>
                </a:solidFill>
                <a:latin typeface="Gotham-Book"/>
                <a:cs typeface="Gotham-Book"/>
              </a:rPr>
              <a:t> </a:t>
            </a:r>
            <a:r>
              <a:rPr sz="2400" dirty="0">
                <a:solidFill>
                  <a:srgbClr val="231F20"/>
                </a:solidFill>
                <a:latin typeface="Gotham-Book"/>
                <a:cs typeface="Gotham-Book"/>
              </a:rPr>
              <a:t>fit</a:t>
            </a:r>
            <a:r>
              <a:rPr sz="2400" spc="-30" dirty="0">
                <a:solidFill>
                  <a:srgbClr val="231F20"/>
                </a:solidFill>
                <a:latin typeface="Gotham-Book"/>
                <a:cs typeface="Gotham-Book"/>
              </a:rPr>
              <a:t> </a:t>
            </a:r>
            <a:r>
              <a:rPr sz="2400" spc="-10" dirty="0">
                <a:solidFill>
                  <a:srgbClr val="231F20"/>
                </a:solidFill>
                <a:latin typeface="Gotham-Book"/>
                <a:cs typeface="Gotham-Book"/>
              </a:rPr>
              <a:t>for</a:t>
            </a:r>
            <a:r>
              <a:rPr sz="2400" spc="-30" dirty="0">
                <a:solidFill>
                  <a:srgbClr val="231F20"/>
                </a:solidFill>
                <a:latin typeface="Gotham-Book"/>
                <a:cs typeface="Gotham-Book"/>
              </a:rPr>
              <a:t> </a:t>
            </a:r>
            <a:r>
              <a:rPr sz="2400" spc="-20" dirty="0">
                <a:solidFill>
                  <a:srgbClr val="231F20"/>
                </a:solidFill>
                <a:latin typeface="Gotham-Book"/>
                <a:cs typeface="Gotham-Book"/>
              </a:rPr>
              <a:t>your </a:t>
            </a:r>
            <a:r>
              <a:rPr sz="2400" spc="-710" dirty="0">
                <a:solidFill>
                  <a:srgbClr val="231F20"/>
                </a:solidFill>
                <a:latin typeface="Gotham-Book"/>
                <a:cs typeface="Gotham-Book"/>
              </a:rPr>
              <a:t> </a:t>
            </a:r>
            <a:r>
              <a:rPr sz="2400" spc="-10" dirty="0">
                <a:solidFill>
                  <a:srgbClr val="231F20"/>
                </a:solidFill>
                <a:latin typeface="Gotham-Book"/>
                <a:cs typeface="Gotham-Book"/>
              </a:rPr>
              <a:t>organization.</a:t>
            </a:r>
            <a:endParaRPr sz="2400" dirty="0">
              <a:latin typeface="Gotham-Book"/>
              <a:cs typeface="Gotham-Book"/>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57200" y="457200"/>
            <a:ext cx="9144000" cy="6858000"/>
          </a:xfrm>
          <a:prstGeom prst="rect">
            <a:avLst/>
          </a:prstGeom>
        </p:spPr>
      </p:pic>
      <p:sp>
        <p:nvSpPr>
          <p:cNvPr id="3" name="object 3"/>
          <p:cNvSpPr txBox="1"/>
          <p:nvPr/>
        </p:nvSpPr>
        <p:spPr>
          <a:xfrm>
            <a:off x="5803900" y="1294886"/>
            <a:ext cx="3266440" cy="2195473"/>
          </a:xfrm>
          <a:prstGeom prst="rect">
            <a:avLst/>
          </a:prstGeom>
        </p:spPr>
        <p:txBody>
          <a:bodyPr vert="horz" wrap="square" lIns="0" tIns="12700" rIns="0" bIns="0" rtlCol="0">
            <a:spAutoFit/>
          </a:bodyPr>
          <a:lstStyle/>
          <a:p>
            <a:pPr marL="12700">
              <a:lnSpc>
                <a:spcPct val="100000"/>
              </a:lnSpc>
              <a:spcBef>
                <a:spcPts val="100"/>
              </a:spcBef>
            </a:pPr>
            <a:r>
              <a:rPr sz="3600" spc="-10" dirty="0">
                <a:solidFill>
                  <a:srgbClr val="231F20"/>
                </a:solidFill>
                <a:latin typeface="Gotham-Bold"/>
                <a:cs typeface="Gotham-Bold"/>
              </a:rPr>
              <a:t>QUESTIONS?</a:t>
            </a:r>
            <a:endParaRPr sz="3600" dirty="0">
              <a:latin typeface="Gotham-Bold"/>
              <a:cs typeface="Gotham-Bold"/>
            </a:endParaRPr>
          </a:p>
          <a:p>
            <a:pPr marL="12700">
              <a:lnSpc>
                <a:spcPts val="4260"/>
              </a:lnSpc>
              <a:spcBef>
                <a:spcPts val="4079"/>
              </a:spcBef>
              <a:tabLst>
                <a:tab pos="1981835" algn="l"/>
              </a:tabLst>
            </a:pPr>
            <a:r>
              <a:rPr sz="3600" spc="-10" dirty="0">
                <a:solidFill>
                  <a:srgbClr val="231F20"/>
                </a:solidFill>
                <a:latin typeface="Gotham-Bold"/>
                <a:cs typeface="Gotham-Bold"/>
              </a:rPr>
              <a:t>Contact</a:t>
            </a:r>
            <a:r>
              <a:rPr lang="en-US" sz="3600" spc="-10" dirty="0">
                <a:solidFill>
                  <a:srgbClr val="231F20"/>
                </a:solidFill>
                <a:latin typeface="Gotham-Bold"/>
                <a:cs typeface="Gotham-Bold"/>
              </a:rPr>
              <a:t> </a:t>
            </a:r>
            <a:r>
              <a:rPr sz="3600" dirty="0">
                <a:solidFill>
                  <a:srgbClr val="231F20"/>
                </a:solidFill>
                <a:latin typeface="Gotham-Bold"/>
                <a:cs typeface="Gotham-Bold"/>
              </a:rPr>
              <a:t>us</a:t>
            </a:r>
            <a:r>
              <a:rPr lang="en-US" sz="3600" dirty="0">
                <a:solidFill>
                  <a:srgbClr val="231F20"/>
                </a:solidFill>
                <a:latin typeface="Gotham-Bold"/>
                <a:cs typeface="Gotham-Bold"/>
              </a:rPr>
              <a:t> </a:t>
            </a:r>
            <a:r>
              <a:rPr sz="3600" spc="-20" dirty="0">
                <a:solidFill>
                  <a:srgbClr val="231F20"/>
                </a:solidFill>
                <a:latin typeface="Gotham-Bold"/>
                <a:cs typeface="Gotham-Bold"/>
              </a:rPr>
              <a:t>a</a:t>
            </a:r>
            <a:r>
              <a:rPr lang="en-US" sz="3600" spc="-20" dirty="0">
                <a:solidFill>
                  <a:srgbClr val="231F20"/>
                </a:solidFill>
                <a:latin typeface="Gotham-Bold"/>
                <a:cs typeface="Gotham-Bold"/>
              </a:rPr>
              <a:t>t </a:t>
            </a:r>
            <a:r>
              <a:rPr sz="3600" dirty="0">
                <a:solidFill>
                  <a:srgbClr val="231F20"/>
                </a:solidFill>
                <a:latin typeface="Gotham-Bold"/>
                <a:cs typeface="Gotham-Bold"/>
                <a:hlinkClick r:id="rId3"/>
              </a:rPr>
              <a:t>eir@ed</a:t>
            </a:r>
            <a:r>
              <a:rPr sz="3600" spc="-40" dirty="0">
                <a:solidFill>
                  <a:srgbClr val="231F20"/>
                </a:solidFill>
                <a:latin typeface="Gotham-Bold"/>
                <a:cs typeface="Gotham-Bold"/>
                <a:hlinkClick r:id="rId3"/>
              </a:rPr>
              <a:t>.</a:t>
            </a:r>
            <a:r>
              <a:rPr sz="3600" dirty="0">
                <a:solidFill>
                  <a:srgbClr val="231F20"/>
                </a:solidFill>
                <a:latin typeface="Gotham-Bold"/>
                <a:cs typeface="Gotham-Bold"/>
                <a:hlinkClick r:id="rId3"/>
              </a:rPr>
              <a:t>g</a:t>
            </a:r>
            <a:r>
              <a:rPr sz="3600" spc="-110" dirty="0">
                <a:solidFill>
                  <a:srgbClr val="231F20"/>
                </a:solidFill>
                <a:latin typeface="Gotham-Bold"/>
                <a:cs typeface="Gotham-Bold"/>
                <a:hlinkClick r:id="rId3"/>
              </a:rPr>
              <a:t>o</a:t>
            </a:r>
            <a:r>
              <a:rPr sz="3600" dirty="0">
                <a:solidFill>
                  <a:srgbClr val="231F20"/>
                </a:solidFill>
                <a:latin typeface="Gotham-Bold"/>
                <a:cs typeface="Gotham-Bold"/>
                <a:hlinkClick r:id="rId3"/>
              </a:rPr>
              <a:t>v</a:t>
            </a:r>
            <a:endParaRPr sz="3600" dirty="0">
              <a:latin typeface="Gotham-Bold"/>
              <a:cs typeface="Gotham-Bold"/>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3ADD0FD1-EE9B-0442-AE45-0B10965812A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 y="533400"/>
            <a:ext cx="9144000" cy="646891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016500" y="870709"/>
            <a:ext cx="3898900" cy="6374887"/>
          </a:xfrm>
          <a:prstGeom prst="rect">
            <a:avLst/>
          </a:prstGeom>
        </p:spPr>
        <p:txBody>
          <a:bodyPr vert="horz" wrap="square" lIns="0" tIns="12700" rIns="0" bIns="0" rtlCol="0">
            <a:spAutoFit/>
          </a:bodyPr>
          <a:lstStyle/>
          <a:p>
            <a:pPr marL="12700">
              <a:lnSpc>
                <a:spcPct val="100000"/>
              </a:lnSpc>
              <a:spcBef>
                <a:spcPts val="100"/>
              </a:spcBef>
            </a:pPr>
            <a:r>
              <a:rPr sz="2100" b="1" u="sng" spc="-5" dirty="0">
                <a:solidFill>
                  <a:srgbClr val="231F20"/>
                </a:solidFill>
                <a:latin typeface="Gotham-Bold"/>
                <a:cs typeface="Gotham-Bold"/>
              </a:rPr>
              <a:t>Explore</a:t>
            </a:r>
            <a:endParaRPr sz="2100" b="1" u="sng" dirty="0">
              <a:latin typeface="Gotham-Bold"/>
              <a:cs typeface="Gotham-Bold"/>
            </a:endParaRPr>
          </a:p>
          <a:p>
            <a:pPr marL="12700" marR="6350">
              <a:lnSpc>
                <a:spcPts val="2200"/>
              </a:lnSpc>
              <a:spcBef>
                <a:spcPts val="80"/>
              </a:spcBef>
            </a:pPr>
            <a:r>
              <a:rPr sz="2100" spc="-15" dirty="0">
                <a:solidFill>
                  <a:srgbClr val="231F20"/>
                </a:solidFill>
                <a:latin typeface="Gotham-Book"/>
                <a:cs typeface="Gotham-Book"/>
              </a:rPr>
              <a:t>new</a:t>
            </a:r>
            <a:r>
              <a:rPr sz="2100" spc="-5" dirty="0">
                <a:solidFill>
                  <a:srgbClr val="231F20"/>
                </a:solidFill>
                <a:latin typeface="Gotham-Book"/>
                <a:cs typeface="Gotham-Book"/>
              </a:rPr>
              <a:t> </a:t>
            </a:r>
            <a:r>
              <a:rPr sz="2100" spc="-30" dirty="0">
                <a:solidFill>
                  <a:srgbClr val="231F20"/>
                </a:solidFill>
                <a:latin typeface="Gotham-Book"/>
                <a:cs typeface="Gotham-Book"/>
              </a:rPr>
              <a:t>ways</a:t>
            </a:r>
            <a:r>
              <a:rPr sz="2100" spc="-5" dirty="0">
                <a:solidFill>
                  <a:srgbClr val="231F20"/>
                </a:solidFill>
                <a:latin typeface="Gotham-Book"/>
                <a:cs typeface="Gotham-Book"/>
              </a:rPr>
              <a:t> </a:t>
            </a:r>
            <a:r>
              <a:rPr sz="2100" dirty="0">
                <a:solidFill>
                  <a:srgbClr val="231F20"/>
                </a:solidFill>
                <a:latin typeface="Gotham-Book"/>
                <a:cs typeface="Gotham-Book"/>
              </a:rPr>
              <a:t>of</a:t>
            </a:r>
            <a:r>
              <a:rPr sz="2100" spc="-5" dirty="0">
                <a:solidFill>
                  <a:srgbClr val="231F20"/>
                </a:solidFill>
                <a:latin typeface="Gotham-Book"/>
                <a:cs typeface="Gotham-Book"/>
              </a:rPr>
              <a:t> </a:t>
            </a:r>
            <a:r>
              <a:rPr sz="2100" spc="-10" dirty="0">
                <a:solidFill>
                  <a:srgbClr val="231F20"/>
                </a:solidFill>
                <a:latin typeface="Gotham-Book"/>
                <a:cs typeface="Gotham-Book"/>
              </a:rPr>
              <a:t>addressing </a:t>
            </a:r>
            <a:r>
              <a:rPr sz="2100" spc="-5" dirty="0">
                <a:solidFill>
                  <a:srgbClr val="231F20"/>
                </a:solidFill>
                <a:latin typeface="Gotham-Book"/>
                <a:cs typeface="Gotham-Book"/>
              </a:rPr>
              <a:t> persistent</a:t>
            </a:r>
            <a:r>
              <a:rPr sz="2100" spc="-50" dirty="0">
                <a:solidFill>
                  <a:srgbClr val="231F20"/>
                </a:solidFill>
                <a:latin typeface="Gotham-Book"/>
                <a:cs typeface="Gotham-Book"/>
              </a:rPr>
              <a:t> </a:t>
            </a:r>
            <a:r>
              <a:rPr sz="2100" dirty="0">
                <a:solidFill>
                  <a:srgbClr val="231F20"/>
                </a:solidFill>
                <a:latin typeface="Gotham-Book"/>
                <a:cs typeface="Gotham-Book"/>
              </a:rPr>
              <a:t>challenges,</a:t>
            </a:r>
            <a:r>
              <a:rPr sz="2100" spc="-50" dirty="0">
                <a:solidFill>
                  <a:srgbClr val="231F20"/>
                </a:solidFill>
                <a:latin typeface="Gotham-Book"/>
                <a:cs typeface="Gotham-Book"/>
              </a:rPr>
              <a:t> </a:t>
            </a:r>
            <a:r>
              <a:rPr sz="2100" dirty="0">
                <a:solidFill>
                  <a:srgbClr val="231F20"/>
                </a:solidFill>
                <a:latin typeface="Gotham-Book"/>
                <a:cs typeface="Gotham-Book"/>
              </a:rPr>
              <a:t>designed </a:t>
            </a:r>
            <a:r>
              <a:rPr sz="2100" spc="-525" dirty="0">
                <a:solidFill>
                  <a:srgbClr val="231F20"/>
                </a:solidFill>
                <a:latin typeface="Gotham-Book"/>
                <a:cs typeface="Gotham-Book"/>
              </a:rPr>
              <a:t> </a:t>
            </a:r>
            <a:r>
              <a:rPr sz="2100" spc="-5" dirty="0">
                <a:solidFill>
                  <a:srgbClr val="231F20"/>
                </a:solidFill>
                <a:latin typeface="Gotham-Book"/>
                <a:cs typeface="Gotham-Book"/>
              </a:rPr>
              <a:t>that </a:t>
            </a:r>
            <a:r>
              <a:rPr sz="2100" dirty="0">
                <a:solidFill>
                  <a:srgbClr val="231F20"/>
                </a:solidFill>
                <a:latin typeface="Gotham-Book"/>
                <a:cs typeface="Gotham-Book"/>
              </a:rPr>
              <a:t>other </a:t>
            </a:r>
            <a:r>
              <a:rPr sz="2100" spc="-5" dirty="0">
                <a:solidFill>
                  <a:srgbClr val="231F20"/>
                </a:solidFill>
                <a:latin typeface="Gotham-Book"/>
                <a:cs typeface="Gotham-Book"/>
              </a:rPr>
              <a:t>educators </a:t>
            </a:r>
            <a:r>
              <a:rPr sz="2100" dirty="0">
                <a:solidFill>
                  <a:srgbClr val="231F20"/>
                </a:solidFill>
                <a:latin typeface="Gotham-Book"/>
                <a:cs typeface="Gotham-Book"/>
              </a:rPr>
              <a:t>can build </a:t>
            </a:r>
            <a:r>
              <a:rPr sz="2100" spc="5" dirty="0">
                <a:solidFill>
                  <a:srgbClr val="231F20"/>
                </a:solidFill>
                <a:latin typeface="Gotham-Book"/>
                <a:cs typeface="Gotham-Book"/>
              </a:rPr>
              <a:t> </a:t>
            </a:r>
            <a:r>
              <a:rPr sz="2100" dirty="0">
                <a:solidFill>
                  <a:srgbClr val="231F20"/>
                </a:solidFill>
                <a:latin typeface="Gotham-Book"/>
                <a:cs typeface="Gotham-Book"/>
              </a:rPr>
              <a:t>upon</a:t>
            </a:r>
            <a:r>
              <a:rPr sz="2100" spc="-5" dirty="0">
                <a:solidFill>
                  <a:srgbClr val="231F20"/>
                </a:solidFill>
                <a:latin typeface="Gotham-Book"/>
                <a:cs typeface="Gotham-Book"/>
              </a:rPr>
              <a:t> </a:t>
            </a:r>
            <a:r>
              <a:rPr sz="2100" dirty="0">
                <a:solidFill>
                  <a:srgbClr val="231F20"/>
                </a:solidFill>
                <a:latin typeface="Gotham-Book"/>
                <a:cs typeface="Gotham-Book"/>
              </a:rPr>
              <a:t>them</a:t>
            </a:r>
            <a:r>
              <a:rPr lang="en-US" sz="2100" dirty="0">
                <a:solidFill>
                  <a:srgbClr val="231F20"/>
                </a:solidFill>
                <a:latin typeface="Gotham-Book"/>
                <a:cs typeface="Gotham-Book"/>
              </a:rPr>
              <a:t>.</a:t>
            </a:r>
          </a:p>
          <a:p>
            <a:pPr>
              <a:lnSpc>
                <a:spcPct val="100000"/>
              </a:lnSpc>
              <a:spcBef>
                <a:spcPts val="15"/>
              </a:spcBef>
            </a:pPr>
            <a:endParaRPr sz="2100" dirty="0">
              <a:latin typeface="Gotham-Book"/>
              <a:cs typeface="Gotham-Book"/>
            </a:endParaRPr>
          </a:p>
          <a:p>
            <a:pPr marL="12700" marR="5080">
              <a:lnSpc>
                <a:spcPct val="101899"/>
              </a:lnSpc>
            </a:pPr>
            <a:r>
              <a:rPr sz="2100" b="1" u="sng" spc="-5" dirty="0">
                <a:solidFill>
                  <a:srgbClr val="231F20"/>
                </a:solidFill>
                <a:latin typeface="Gotham-Bold"/>
                <a:cs typeface="Gotham-Bold"/>
              </a:rPr>
              <a:t>Sustain, </a:t>
            </a:r>
            <a:r>
              <a:rPr sz="2100" b="1" u="sng" spc="-10" dirty="0">
                <a:solidFill>
                  <a:srgbClr val="231F20"/>
                </a:solidFill>
                <a:latin typeface="Gotham-Bold"/>
                <a:cs typeface="Gotham-Bold"/>
              </a:rPr>
              <a:t>replicate, </a:t>
            </a:r>
            <a:r>
              <a:rPr sz="2100" b="1" u="sng" dirty="0">
                <a:solidFill>
                  <a:srgbClr val="231F20"/>
                </a:solidFill>
                <a:latin typeface="Gotham-Bold"/>
                <a:cs typeface="Gotham-Bold"/>
              </a:rPr>
              <a:t>and scale </a:t>
            </a:r>
            <a:r>
              <a:rPr sz="2100" b="1" u="sng" spc="5" dirty="0">
                <a:solidFill>
                  <a:srgbClr val="231F20"/>
                </a:solidFill>
                <a:latin typeface="Gotham-Bold"/>
                <a:cs typeface="Gotham-Bold"/>
              </a:rPr>
              <a:t> </a:t>
            </a:r>
            <a:r>
              <a:rPr sz="2100" spc="-10" dirty="0">
                <a:solidFill>
                  <a:srgbClr val="231F20"/>
                </a:solidFill>
                <a:latin typeface="Gotham-Book"/>
                <a:cs typeface="Gotham-Book"/>
              </a:rPr>
              <a:t>successful</a:t>
            </a:r>
            <a:r>
              <a:rPr sz="2100" spc="-5" dirty="0">
                <a:solidFill>
                  <a:srgbClr val="231F20"/>
                </a:solidFill>
                <a:latin typeface="Gotham-Book"/>
                <a:cs typeface="Gotham-Book"/>
              </a:rPr>
              <a:t> </a:t>
            </a:r>
            <a:r>
              <a:rPr sz="2100" spc="-10" dirty="0">
                <a:solidFill>
                  <a:srgbClr val="231F20"/>
                </a:solidFill>
                <a:latin typeface="Gotham-Book"/>
                <a:cs typeface="Gotham-Book"/>
              </a:rPr>
              <a:t>evidence-based </a:t>
            </a:r>
            <a:r>
              <a:rPr sz="2100" spc="-5" dirty="0">
                <a:solidFill>
                  <a:srgbClr val="231F20"/>
                </a:solidFill>
                <a:latin typeface="Gotham-Book"/>
                <a:cs typeface="Gotham-Book"/>
              </a:rPr>
              <a:t> </a:t>
            </a:r>
            <a:r>
              <a:rPr sz="2100" spc="-10" dirty="0">
                <a:solidFill>
                  <a:srgbClr val="231F20"/>
                </a:solidFill>
                <a:latin typeface="Gotham-Book"/>
                <a:cs typeface="Gotham-Book"/>
              </a:rPr>
              <a:t>practices </a:t>
            </a:r>
            <a:r>
              <a:rPr sz="2100" dirty="0">
                <a:solidFill>
                  <a:srgbClr val="231F20"/>
                </a:solidFill>
                <a:latin typeface="Gotham-Book"/>
                <a:cs typeface="Gotham-Book"/>
              </a:rPr>
              <a:t>in</a:t>
            </a:r>
            <a:r>
              <a:rPr sz="2100" spc="-5" dirty="0">
                <a:solidFill>
                  <a:srgbClr val="231F20"/>
                </a:solidFill>
                <a:latin typeface="Gotham-Book"/>
                <a:cs typeface="Gotham-Book"/>
              </a:rPr>
              <a:t> </a:t>
            </a:r>
            <a:r>
              <a:rPr sz="2100" spc="-20" dirty="0">
                <a:solidFill>
                  <a:srgbClr val="231F20"/>
                </a:solidFill>
                <a:latin typeface="Gotham-Book"/>
                <a:cs typeface="Gotham-Book"/>
              </a:rPr>
              <a:t>new</a:t>
            </a:r>
            <a:r>
              <a:rPr sz="2100" spc="-5" dirty="0">
                <a:solidFill>
                  <a:srgbClr val="231F20"/>
                </a:solidFill>
                <a:latin typeface="Gotham-Book"/>
                <a:cs typeface="Gotham-Book"/>
              </a:rPr>
              <a:t> </a:t>
            </a:r>
            <a:r>
              <a:rPr sz="2100" dirty="0">
                <a:solidFill>
                  <a:srgbClr val="231F20"/>
                </a:solidFill>
                <a:latin typeface="Gotham-Book"/>
                <a:cs typeface="Gotham-Book"/>
              </a:rPr>
              <a:t>schools, </a:t>
            </a:r>
            <a:r>
              <a:rPr sz="2100" spc="5" dirty="0">
                <a:solidFill>
                  <a:srgbClr val="231F20"/>
                </a:solidFill>
                <a:latin typeface="Gotham-Book"/>
                <a:cs typeface="Gotham-Book"/>
              </a:rPr>
              <a:t> </a:t>
            </a:r>
            <a:r>
              <a:rPr sz="2100" spc="-5" dirty="0">
                <a:solidFill>
                  <a:srgbClr val="231F20"/>
                </a:solidFill>
                <a:latin typeface="Gotham-Book"/>
                <a:cs typeface="Gotham-Book"/>
              </a:rPr>
              <a:t>districts, </a:t>
            </a:r>
            <a:r>
              <a:rPr sz="2100" dirty="0">
                <a:solidFill>
                  <a:srgbClr val="231F20"/>
                </a:solidFill>
                <a:latin typeface="Gotham-Book"/>
                <a:cs typeface="Gotham-Book"/>
              </a:rPr>
              <a:t>and </a:t>
            </a:r>
            <a:r>
              <a:rPr sz="2100" spc="-10" dirty="0">
                <a:solidFill>
                  <a:srgbClr val="231F20"/>
                </a:solidFill>
                <a:latin typeface="Gotham-Book"/>
                <a:cs typeface="Gotham-Book"/>
              </a:rPr>
              <a:t>states, </a:t>
            </a:r>
            <a:r>
              <a:rPr sz="2100" dirty="0">
                <a:solidFill>
                  <a:srgbClr val="231F20"/>
                </a:solidFill>
                <a:latin typeface="Gotham-Book"/>
                <a:cs typeface="Gotham-Book"/>
              </a:rPr>
              <a:t>or with </a:t>
            </a:r>
            <a:r>
              <a:rPr sz="2100" spc="5" dirty="0">
                <a:solidFill>
                  <a:srgbClr val="231F20"/>
                </a:solidFill>
                <a:latin typeface="Gotham-Book"/>
                <a:cs typeface="Gotham-Book"/>
              </a:rPr>
              <a:t> </a:t>
            </a:r>
            <a:r>
              <a:rPr sz="2100" spc="-15" dirty="0">
                <a:solidFill>
                  <a:srgbClr val="231F20"/>
                </a:solidFill>
                <a:latin typeface="Gotham-Book"/>
                <a:cs typeface="Gotham-Book"/>
              </a:rPr>
              <a:t>new</a:t>
            </a:r>
            <a:r>
              <a:rPr sz="2100" spc="-25" dirty="0">
                <a:solidFill>
                  <a:srgbClr val="231F20"/>
                </a:solidFill>
                <a:latin typeface="Gotham-Book"/>
                <a:cs typeface="Gotham-Book"/>
              </a:rPr>
              <a:t> </a:t>
            </a:r>
            <a:r>
              <a:rPr sz="2100" spc="-5" dirty="0">
                <a:solidFill>
                  <a:srgbClr val="231F20"/>
                </a:solidFill>
                <a:latin typeface="Gotham-Book"/>
                <a:cs typeface="Gotham-Book"/>
              </a:rPr>
              <a:t>demographics</a:t>
            </a:r>
            <a:r>
              <a:rPr sz="2100" spc="-20" dirty="0">
                <a:solidFill>
                  <a:srgbClr val="231F20"/>
                </a:solidFill>
                <a:latin typeface="Gotham-Book"/>
                <a:cs typeface="Gotham-Book"/>
              </a:rPr>
              <a:t> </a:t>
            </a:r>
            <a:r>
              <a:rPr sz="2100" dirty="0">
                <a:solidFill>
                  <a:srgbClr val="231F20"/>
                </a:solidFill>
                <a:latin typeface="Gotham-Book"/>
                <a:cs typeface="Gotham-Book"/>
              </a:rPr>
              <a:t>of</a:t>
            </a:r>
            <a:r>
              <a:rPr sz="2100" spc="-20" dirty="0">
                <a:solidFill>
                  <a:srgbClr val="231F20"/>
                </a:solidFill>
                <a:latin typeface="Gotham-Book"/>
                <a:cs typeface="Gotham-Book"/>
              </a:rPr>
              <a:t> </a:t>
            </a:r>
            <a:r>
              <a:rPr sz="2100" spc="-5" dirty="0">
                <a:solidFill>
                  <a:srgbClr val="231F20"/>
                </a:solidFill>
                <a:latin typeface="Gotham-Book"/>
                <a:cs typeface="Gotham-Book"/>
              </a:rPr>
              <a:t>students, </a:t>
            </a:r>
            <a:r>
              <a:rPr sz="2100" spc="-525" dirty="0">
                <a:solidFill>
                  <a:srgbClr val="231F20"/>
                </a:solidFill>
                <a:latin typeface="Gotham-Book"/>
                <a:cs typeface="Gotham-Book"/>
              </a:rPr>
              <a:t> </a:t>
            </a:r>
            <a:r>
              <a:rPr sz="2100" dirty="0">
                <a:solidFill>
                  <a:srgbClr val="231F20"/>
                </a:solidFill>
                <a:latin typeface="Gotham-Book"/>
                <a:cs typeface="Gotham-Book"/>
              </a:rPr>
              <a:t>and </a:t>
            </a:r>
            <a:r>
              <a:rPr sz="2100" spc="-10" dirty="0">
                <a:solidFill>
                  <a:srgbClr val="231F20"/>
                </a:solidFill>
                <a:latin typeface="Gotham-Book"/>
                <a:cs typeface="Gotham-Book"/>
              </a:rPr>
              <a:t>address </a:t>
            </a:r>
            <a:r>
              <a:rPr sz="2100" dirty="0">
                <a:solidFill>
                  <a:srgbClr val="231F20"/>
                </a:solidFill>
                <a:latin typeface="Gotham-Book"/>
                <a:cs typeface="Gotham-Book"/>
              </a:rPr>
              <a:t>barriers </a:t>
            </a:r>
            <a:r>
              <a:rPr sz="2100" spc="-15" dirty="0">
                <a:solidFill>
                  <a:srgbClr val="231F20"/>
                </a:solidFill>
                <a:latin typeface="Gotham-Book"/>
                <a:cs typeface="Gotham-Book"/>
              </a:rPr>
              <a:t>to </a:t>
            </a:r>
            <a:r>
              <a:rPr sz="2100" spc="-5" dirty="0">
                <a:solidFill>
                  <a:srgbClr val="231F20"/>
                </a:solidFill>
                <a:latin typeface="Gotham-Book"/>
                <a:cs typeface="Gotham-Book"/>
              </a:rPr>
              <a:t>scale, </a:t>
            </a:r>
            <a:r>
              <a:rPr sz="2100" dirty="0">
                <a:solidFill>
                  <a:srgbClr val="231F20"/>
                </a:solidFill>
                <a:latin typeface="Gotham-Book"/>
                <a:cs typeface="Gotham-Book"/>
              </a:rPr>
              <a:t> such</a:t>
            </a:r>
            <a:r>
              <a:rPr sz="2100" spc="-5" dirty="0">
                <a:solidFill>
                  <a:srgbClr val="231F20"/>
                </a:solidFill>
                <a:latin typeface="Gotham-Book"/>
                <a:cs typeface="Gotham-Book"/>
              </a:rPr>
              <a:t> </a:t>
            </a:r>
            <a:r>
              <a:rPr sz="2100" dirty="0">
                <a:solidFill>
                  <a:srgbClr val="231F20"/>
                </a:solidFill>
                <a:latin typeface="Gotham-Book"/>
                <a:cs typeface="Gotham-Book"/>
              </a:rPr>
              <a:t>as</a:t>
            </a:r>
            <a:r>
              <a:rPr sz="2100" spc="-5" dirty="0">
                <a:solidFill>
                  <a:srgbClr val="231F20"/>
                </a:solidFill>
                <a:latin typeface="Gotham-Book"/>
                <a:cs typeface="Gotham-Book"/>
              </a:rPr>
              <a:t> </a:t>
            </a:r>
            <a:r>
              <a:rPr sz="2100" spc="-15" dirty="0">
                <a:solidFill>
                  <a:srgbClr val="231F20"/>
                </a:solidFill>
                <a:latin typeface="Gotham-Book"/>
                <a:cs typeface="Gotham-Book"/>
              </a:rPr>
              <a:t>cost</a:t>
            </a:r>
            <a:r>
              <a:rPr sz="2100" spc="-5" dirty="0">
                <a:solidFill>
                  <a:srgbClr val="231F20"/>
                </a:solidFill>
                <a:latin typeface="Gotham-Book"/>
                <a:cs typeface="Gotham-Book"/>
              </a:rPr>
              <a:t> </a:t>
            </a:r>
            <a:r>
              <a:rPr sz="2100" spc="-10" dirty="0">
                <a:solidFill>
                  <a:srgbClr val="231F20"/>
                </a:solidFill>
                <a:latin typeface="Gotham-Book"/>
                <a:cs typeface="Gotham-Book"/>
              </a:rPr>
              <a:t>structures</a:t>
            </a:r>
            <a:r>
              <a:rPr sz="2100" spc="-5" dirty="0">
                <a:solidFill>
                  <a:srgbClr val="231F20"/>
                </a:solidFill>
                <a:latin typeface="Gotham-Book"/>
                <a:cs typeface="Gotham-Book"/>
              </a:rPr>
              <a:t> </a:t>
            </a:r>
            <a:r>
              <a:rPr sz="2100" dirty="0">
                <a:solidFill>
                  <a:srgbClr val="231F20"/>
                </a:solidFill>
                <a:latin typeface="Gotham-Book"/>
                <a:cs typeface="Gotham-Book"/>
              </a:rPr>
              <a:t>and </a:t>
            </a:r>
            <a:r>
              <a:rPr sz="2100" spc="5" dirty="0">
                <a:solidFill>
                  <a:srgbClr val="231F20"/>
                </a:solidFill>
                <a:latin typeface="Gotham-Book"/>
                <a:cs typeface="Gotham-Book"/>
              </a:rPr>
              <a:t> </a:t>
            </a:r>
            <a:r>
              <a:rPr sz="2100" spc="-5" dirty="0">
                <a:solidFill>
                  <a:srgbClr val="231F20"/>
                </a:solidFill>
                <a:latin typeface="Gotham-Book"/>
                <a:cs typeface="Gotham-Book"/>
              </a:rPr>
              <a:t>implementation </a:t>
            </a:r>
            <a:r>
              <a:rPr sz="2100" dirty="0">
                <a:solidFill>
                  <a:srgbClr val="231F20"/>
                </a:solidFill>
                <a:latin typeface="Gotham-Book"/>
                <a:cs typeface="Gotham-Book"/>
              </a:rPr>
              <a:t>fidelity</a:t>
            </a:r>
            <a:r>
              <a:rPr lang="en-US" sz="2100" dirty="0">
                <a:solidFill>
                  <a:srgbClr val="231F20"/>
                </a:solidFill>
                <a:latin typeface="Gotham-Book"/>
                <a:cs typeface="Gotham-Book"/>
              </a:rPr>
              <a:t>.</a:t>
            </a:r>
            <a:endParaRPr sz="2100" dirty="0">
              <a:latin typeface="Gotham-Book"/>
              <a:cs typeface="Gotham-Book"/>
            </a:endParaRPr>
          </a:p>
          <a:p>
            <a:pPr>
              <a:lnSpc>
                <a:spcPct val="100000"/>
              </a:lnSpc>
              <a:spcBef>
                <a:spcPts val="40"/>
              </a:spcBef>
            </a:pPr>
            <a:endParaRPr sz="2100" dirty="0">
              <a:latin typeface="Gotham-Book"/>
              <a:cs typeface="Gotham-Book"/>
            </a:endParaRPr>
          </a:p>
          <a:p>
            <a:pPr marL="12700" marR="513715">
              <a:lnSpc>
                <a:spcPct val="101899"/>
              </a:lnSpc>
            </a:pPr>
            <a:r>
              <a:rPr sz="2100" b="1" u="sng" dirty="0">
                <a:solidFill>
                  <a:srgbClr val="231F20"/>
                </a:solidFill>
                <a:latin typeface="Gotham-Bold"/>
                <a:cs typeface="Gotham-Bold"/>
              </a:rPr>
              <a:t>Build the </a:t>
            </a:r>
            <a:r>
              <a:rPr sz="2100" b="1" u="sng" spc="-10" dirty="0">
                <a:solidFill>
                  <a:srgbClr val="231F20"/>
                </a:solidFill>
                <a:latin typeface="Gotham-Bold"/>
                <a:cs typeface="Gotham-Bold"/>
              </a:rPr>
              <a:t>evidence </a:t>
            </a:r>
            <a:r>
              <a:rPr sz="2100" b="1" u="sng" dirty="0">
                <a:solidFill>
                  <a:srgbClr val="231F20"/>
                </a:solidFill>
                <a:latin typeface="Gotham-Bold"/>
                <a:cs typeface="Gotham-Bold"/>
              </a:rPr>
              <a:t>base</a:t>
            </a:r>
            <a:r>
              <a:rPr lang="en-US" sz="2100" b="1" u="sng" dirty="0">
                <a:solidFill>
                  <a:srgbClr val="231F20"/>
                </a:solidFill>
                <a:latin typeface="Gotham-Bold"/>
                <a:cs typeface="Gotham-Bold"/>
              </a:rPr>
              <a:t> </a:t>
            </a:r>
          </a:p>
          <a:p>
            <a:pPr marL="12700" marR="513715">
              <a:lnSpc>
                <a:spcPct val="101899"/>
              </a:lnSpc>
            </a:pPr>
            <a:r>
              <a:rPr sz="2100" dirty="0">
                <a:solidFill>
                  <a:srgbClr val="231F20"/>
                </a:solidFill>
                <a:latin typeface="Gotham-Book"/>
                <a:cs typeface="Gotham-Book"/>
              </a:rPr>
              <a:t>on </a:t>
            </a:r>
            <a:r>
              <a:rPr sz="2100" spc="-10" dirty="0">
                <a:solidFill>
                  <a:srgbClr val="231F20"/>
                </a:solidFill>
                <a:latin typeface="Gotham-Book"/>
                <a:cs typeface="Gotham-Book"/>
              </a:rPr>
              <a:t>effective </a:t>
            </a:r>
            <a:r>
              <a:rPr sz="2100" spc="-5" dirty="0">
                <a:solidFill>
                  <a:srgbClr val="231F20"/>
                </a:solidFill>
                <a:latin typeface="Gotham-Book"/>
                <a:cs typeface="Gotham-Book"/>
              </a:rPr>
              <a:t>educational </a:t>
            </a:r>
            <a:r>
              <a:rPr sz="2100" dirty="0">
                <a:solidFill>
                  <a:srgbClr val="231F20"/>
                </a:solidFill>
                <a:latin typeface="Gotham-Book"/>
                <a:cs typeface="Gotham-Book"/>
              </a:rPr>
              <a:t> </a:t>
            </a:r>
            <a:r>
              <a:rPr sz="2100" spc="-10" dirty="0">
                <a:solidFill>
                  <a:srgbClr val="231F20"/>
                </a:solidFill>
                <a:latin typeface="Gotham-Book"/>
                <a:cs typeface="Gotham-Book"/>
              </a:rPr>
              <a:t>practices</a:t>
            </a:r>
            <a:r>
              <a:rPr sz="2100" spc="-5" dirty="0">
                <a:solidFill>
                  <a:srgbClr val="231F20"/>
                </a:solidFill>
                <a:latin typeface="Gotham-Book"/>
                <a:cs typeface="Gotham-Book"/>
              </a:rPr>
              <a:t> </a:t>
            </a:r>
            <a:r>
              <a:rPr sz="2100" spc="-15" dirty="0">
                <a:solidFill>
                  <a:srgbClr val="231F20"/>
                </a:solidFill>
                <a:latin typeface="Gotham-Book"/>
                <a:cs typeface="Gotham-Book"/>
              </a:rPr>
              <a:t>to</a:t>
            </a:r>
            <a:r>
              <a:rPr sz="2100" spc="-5" dirty="0">
                <a:solidFill>
                  <a:srgbClr val="231F20"/>
                </a:solidFill>
                <a:latin typeface="Gotham-Book"/>
                <a:cs typeface="Gotham-Book"/>
              </a:rPr>
              <a:t> </a:t>
            </a:r>
            <a:r>
              <a:rPr sz="2100" spc="-25" dirty="0">
                <a:solidFill>
                  <a:srgbClr val="231F20"/>
                </a:solidFill>
                <a:latin typeface="Gotham-Book"/>
                <a:cs typeface="Gotham-Book"/>
              </a:rPr>
              <a:t>improve </a:t>
            </a:r>
            <a:r>
              <a:rPr sz="2100" spc="-20" dirty="0">
                <a:solidFill>
                  <a:srgbClr val="231F20"/>
                </a:solidFill>
                <a:latin typeface="Gotham-Book"/>
                <a:cs typeface="Gotham-Book"/>
              </a:rPr>
              <a:t> </a:t>
            </a:r>
            <a:r>
              <a:rPr sz="2100" spc="-10" dirty="0">
                <a:solidFill>
                  <a:srgbClr val="231F20"/>
                </a:solidFill>
                <a:latin typeface="Gotham-Book"/>
                <a:cs typeface="Gotham-Book"/>
              </a:rPr>
              <a:t>achievement</a:t>
            </a:r>
            <a:r>
              <a:rPr sz="2100" spc="-40" dirty="0">
                <a:solidFill>
                  <a:srgbClr val="231F20"/>
                </a:solidFill>
                <a:latin typeface="Gotham-Book"/>
                <a:cs typeface="Gotham-Book"/>
              </a:rPr>
              <a:t> </a:t>
            </a:r>
            <a:r>
              <a:rPr sz="2100" spc="-10" dirty="0">
                <a:solidFill>
                  <a:srgbClr val="231F20"/>
                </a:solidFill>
                <a:latin typeface="Gotham-Book"/>
                <a:cs typeface="Gotham-Book"/>
              </a:rPr>
              <a:t>for</a:t>
            </a:r>
            <a:r>
              <a:rPr sz="2100" spc="-40" dirty="0">
                <a:solidFill>
                  <a:srgbClr val="231F20"/>
                </a:solidFill>
                <a:latin typeface="Gotham-Book"/>
                <a:cs typeface="Gotham-Book"/>
              </a:rPr>
              <a:t> </a:t>
            </a:r>
            <a:r>
              <a:rPr sz="2100" dirty="0">
                <a:solidFill>
                  <a:srgbClr val="231F20"/>
                </a:solidFill>
                <a:latin typeface="Gotham-Book"/>
                <a:cs typeface="Gotham-Book"/>
              </a:rPr>
              <a:t>high-need</a:t>
            </a:r>
            <a:endParaRPr sz="2100" dirty="0">
              <a:latin typeface="Gotham-Book"/>
              <a:cs typeface="Gotham-Book"/>
            </a:endParaRPr>
          </a:p>
          <a:p>
            <a:pPr marL="12700" marR="32384">
              <a:lnSpc>
                <a:spcPts val="2200"/>
              </a:lnSpc>
              <a:spcBef>
                <a:spcPts val="80"/>
              </a:spcBef>
            </a:pPr>
            <a:r>
              <a:rPr sz="2100" spc="-5" dirty="0">
                <a:solidFill>
                  <a:srgbClr val="231F20"/>
                </a:solidFill>
                <a:latin typeface="Gotham-Book"/>
                <a:cs typeface="Gotham-Book"/>
              </a:rPr>
              <a:t>students</a:t>
            </a:r>
            <a:r>
              <a:rPr sz="2100" spc="-15" dirty="0">
                <a:solidFill>
                  <a:srgbClr val="231F20"/>
                </a:solidFill>
                <a:latin typeface="Gotham-Book"/>
                <a:cs typeface="Gotham-Book"/>
              </a:rPr>
              <a:t> </a:t>
            </a:r>
            <a:r>
              <a:rPr sz="2100" spc="-25" dirty="0">
                <a:solidFill>
                  <a:srgbClr val="231F20"/>
                </a:solidFill>
                <a:latin typeface="Gotham-Book"/>
                <a:cs typeface="Gotham-Book"/>
              </a:rPr>
              <a:t>by</a:t>
            </a:r>
            <a:r>
              <a:rPr sz="2100" spc="-15" dirty="0">
                <a:solidFill>
                  <a:srgbClr val="231F20"/>
                </a:solidFill>
                <a:latin typeface="Gotham-Book"/>
                <a:cs typeface="Gotham-Book"/>
              </a:rPr>
              <a:t> </a:t>
            </a:r>
            <a:r>
              <a:rPr sz="2100" spc="-10" dirty="0">
                <a:solidFill>
                  <a:srgbClr val="231F20"/>
                </a:solidFill>
                <a:latin typeface="Gotham-Book"/>
                <a:cs typeface="Gotham-Book"/>
              </a:rPr>
              <a:t>expanding existing </a:t>
            </a:r>
            <a:r>
              <a:rPr sz="2100" spc="-525" dirty="0">
                <a:solidFill>
                  <a:srgbClr val="231F20"/>
                </a:solidFill>
                <a:latin typeface="Gotham-Book"/>
                <a:cs typeface="Gotham-Book"/>
              </a:rPr>
              <a:t> </a:t>
            </a:r>
            <a:r>
              <a:rPr sz="2100" spc="-20" dirty="0">
                <a:solidFill>
                  <a:srgbClr val="231F20"/>
                </a:solidFill>
                <a:latin typeface="Gotham-Book"/>
                <a:cs typeface="Gotham-Book"/>
              </a:rPr>
              <a:t>innovative</a:t>
            </a:r>
            <a:r>
              <a:rPr sz="2100" spc="-5" dirty="0">
                <a:solidFill>
                  <a:srgbClr val="231F20"/>
                </a:solidFill>
                <a:latin typeface="Gotham-Book"/>
                <a:cs typeface="Gotham-Book"/>
              </a:rPr>
              <a:t> education </a:t>
            </a:r>
            <a:r>
              <a:rPr sz="2100" spc="-10" dirty="0">
                <a:solidFill>
                  <a:srgbClr val="231F20"/>
                </a:solidFill>
                <a:latin typeface="Gotham-Book"/>
                <a:cs typeface="Gotham-Book"/>
              </a:rPr>
              <a:t>practices</a:t>
            </a:r>
            <a:r>
              <a:rPr lang="en-US" sz="2100" spc="-10" dirty="0">
                <a:solidFill>
                  <a:srgbClr val="231F20"/>
                </a:solidFill>
                <a:latin typeface="Gotham-Book"/>
                <a:cs typeface="Gotham-Book"/>
              </a:rPr>
              <a:t>.</a:t>
            </a:r>
            <a:endParaRPr sz="2100" dirty="0">
              <a:latin typeface="Gotham-Book"/>
              <a:cs typeface="Gotham-Book"/>
            </a:endParaRPr>
          </a:p>
        </p:txBody>
      </p:sp>
      <p:grpSp>
        <p:nvGrpSpPr>
          <p:cNvPr id="3" name="object 3"/>
          <p:cNvGrpSpPr/>
          <p:nvPr/>
        </p:nvGrpSpPr>
        <p:grpSpPr>
          <a:xfrm>
            <a:off x="1389888" y="939800"/>
            <a:ext cx="2876550" cy="5962650"/>
            <a:chOff x="1389888" y="939800"/>
            <a:chExt cx="2876550" cy="5962650"/>
          </a:xfrm>
        </p:grpSpPr>
        <p:pic>
          <p:nvPicPr>
            <p:cNvPr id="4" name="object 4"/>
            <p:cNvPicPr/>
            <p:nvPr/>
          </p:nvPicPr>
          <p:blipFill>
            <a:blip r:embed="rId2" cstate="print"/>
            <a:stretch>
              <a:fillRect/>
            </a:stretch>
          </p:blipFill>
          <p:spPr>
            <a:xfrm>
              <a:off x="1396238" y="939800"/>
              <a:ext cx="2870199" cy="1917700"/>
            </a:xfrm>
            <a:prstGeom prst="rect">
              <a:avLst/>
            </a:prstGeom>
          </p:spPr>
        </p:pic>
        <p:pic>
          <p:nvPicPr>
            <p:cNvPr id="5" name="object 5"/>
            <p:cNvPicPr/>
            <p:nvPr/>
          </p:nvPicPr>
          <p:blipFill>
            <a:blip r:embed="rId3" cstate="print"/>
            <a:stretch>
              <a:fillRect/>
            </a:stretch>
          </p:blipFill>
          <p:spPr>
            <a:xfrm>
              <a:off x="1389888" y="2879090"/>
              <a:ext cx="2870200" cy="4023359"/>
            </a:xfrm>
            <a:prstGeom prst="rect">
              <a:avLst/>
            </a:prstGeom>
          </p:spPr>
        </p:pic>
      </p:grpSp>
      <p:sp>
        <p:nvSpPr>
          <p:cNvPr id="6" name="TextBox 8">
            <a:extLst>
              <a:ext uri="{FF2B5EF4-FFF2-40B4-BE49-F238E27FC236}">
                <a16:creationId xmlns:a16="http://schemas.microsoft.com/office/drawing/2014/main" id="{F94EFACE-943D-4508-814C-59FE5A21A71C}"/>
              </a:ext>
            </a:extLst>
          </p:cNvPr>
          <p:cNvSpPr txBox="1">
            <a:spLocks noChangeArrowheads="1"/>
          </p:cNvSpPr>
          <p:nvPr/>
        </p:nvSpPr>
        <p:spPr bwMode="auto">
          <a:xfrm>
            <a:off x="1328964" y="454453"/>
            <a:ext cx="367596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120000"/>
              </a:lnSpc>
              <a:spcBef>
                <a:spcPts val="1000"/>
              </a:spcBef>
              <a:buClr>
                <a:schemeClr val="accent1"/>
              </a:buClr>
              <a:buSzPct val="100000"/>
              <a:buFont typeface="Arial" panose="020B0604020202020204" pitchFamily="34" charset="0"/>
              <a:buChar char="•"/>
              <a:defRPr sz="2000">
                <a:solidFill>
                  <a:schemeClr val="tx1"/>
                </a:solidFill>
                <a:latin typeface="Gill Sans MT" panose="020B0502020104020203" pitchFamily="34" charset="0"/>
              </a:defRPr>
            </a:lvl1pPr>
            <a:lvl2pPr marL="742950" indent="-285750">
              <a:lnSpc>
                <a:spcPct val="120000"/>
              </a:lnSpc>
              <a:spcBef>
                <a:spcPts val="500"/>
              </a:spcBef>
              <a:buClr>
                <a:schemeClr val="accent1"/>
              </a:buClr>
              <a:buSzPct val="100000"/>
              <a:buFont typeface="Arial" panose="020B0604020202020204" pitchFamily="34" charset="0"/>
              <a:buChar char="•"/>
              <a:defRPr>
                <a:solidFill>
                  <a:schemeClr val="tx1"/>
                </a:solidFill>
                <a:latin typeface="Gill Sans MT" panose="020B0502020104020203" pitchFamily="34" charset="0"/>
              </a:defRPr>
            </a:lvl2pPr>
            <a:lvl3pPr marL="1143000" indent="-228600">
              <a:lnSpc>
                <a:spcPct val="120000"/>
              </a:lnSpc>
              <a:spcBef>
                <a:spcPts val="500"/>
              </a:spcBef>
              <a:buClr>
                <a:schemeClr val="accent1"/>
              </a:buClr>
              <a:buSzPct val="100000"/>
              <a:buFont typeface="Arial" panose="020B0604020202020204" pitchFamily="34" charset="0"/>
              <a:buChar char="•"/>
              <a:defRPr sz="1600">
                <a:solidFill>
                  <a:schemeClr val="tx1"/>
                </a:solidFill>
                <a:latin typeface="Gill Sans MT" panose="020B0502020104020203" pitchFamily="34" charset="0"/>
              </a:defRPr>
            </a:lvl3pPr>
            <a:lvl4pPr marL="1600200" indent="-228600">
              <a:lnSpc>
                <a:spcPct val="120000"/>
              </a:lnSpc>
              <a:spcBef>
                <a:spcPts val="500"/>
              </a:spcBef>
              <a:buClr>
                <a:schemeClr val="accent1"/>
              </a:buClr>
              <a:buSzPct val="100000"/>
              <a:buFont typeface="Arial" panose="020B0604020202020204" pitchFamily="34" charset="0"/>
              <a:buChar char="•"/>
              <a:defRPr sz="1400">
                <a:solidFill>
                  <a:schemeClr val="tx1"/>
                </a:solidFill>
                <a:latin typeface="Gill Sans MT" panose="020B0502020104020203" pitchFamily="34" charset="0"/>
              </a:defRPr>
            </a:lvl4pPr>
            <a:lvl5pPr marL="2057400" indent="-228600">
              <a:lnSpc>
                <a:spcPct val="120000"/>
              </a:lnSpc>
              <a:spcBef>
                <a:spcPts val="500"/>
              </a:spcBef>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5pPr>
            <a:lvl6pPr marL="25146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6pPr>
            <a:lvl7pPr marL="29718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7pPr>
            <a:lvl8pPr marL="34290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8pPr>
            <a:lvl9pPr marL="3886200" indent="-228600" defTabSz="457200" eaLnBrk="0" fontAlgn="base" hangingPunct="0">
              <a:lnSpc>
                <a:spcPct val="120000"/>
              </a:lnSpc>
              <a:spcBef>
                <a:spcPts val="500"/>
              </a:spcBef>
              <a:spcAft>
                <a:spcPct val="0"/>
              </a:spcAft>
              <a:buClr>
                <a:schemeClr val="accent1"/>
              </a:buClr>
              <a:buSzPct val="100000"/>
              <a:buFont typeface="Arial" panose="020B0604020202020204" pitchFamily="34" charset="0"/>
              <a:buChar char="•"/>
              <a:defRPr sz="1200">
                <a:solidFill>
                  <a:schemeClr val="tx1"/>
                </a:solidFill>
                <a:latin typeface="Gill Sans MT" panose="020B0502020104020203" pitchFamily="34" charset="0"/>
              </a:defRPr>
            </a:lvl9pPr>
          </a:lstStyle>
          <a:p>
            <a:pPr>
              <a:lnSpc>
                <a:spcPct val="100000"/>
              </a:lnSpc>
              <a:spcBef>
                <a:spcPct val="0"/>
              </a:spcBef>
              <a:buClrTx/>
              <a:buSzTx/>
              <a:buFontTx/>
              <a:buNone/>
            </a:pPr>
            <a:r>
              <a:rPr lang="en-US" altLang="en-US" sz="2100" b="1" dirty="0">
                <a:latin typeface="Gotham-Medium"/>
              </a:rPr>
              <a:t>EIR seeks innovations that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457200" y="393191"/>
            <a:ext cx="9144000" cy="6922007"/>
          </a:xfrm>
          <a:prstGeom prst="rect">
            <a:avLst/>
          </a:prstGeom>
        </p:spPr>
      </p:pic>
      <p:sp>
        <p:nvSpPr>
          <p:cNvPr id="3" name="object 3"/>
          <p:cNvSpPr txBox="1"/>
          <p:nvPr/>
        </p:nvSpPr>
        <p:spPr>
          <a:xfrm>
            <a:off x="5334000" y="1331461"/>
            <a:ext cx="3852545" cy="2195473"/>
          </a:xfrm>
          <a:prstGeom prst="rect">
            <a:avLst/>
          </a:prstGeom>
        </p:spPr>
        <p:txBody>
          <a:bodyPr vert="horz" wrap="square" lIns="0" tIns="40640" rIns="0" bIns="0" rtlCol="0">
            <a:spAutoFit/>
          </a:bodyPr>
          <a:lstStyle/>
          <a:p>
            <a:pPr marL="12700" marR="5080">
              <a:lnSpc>
                <a:spcPts val="4200"/>
              </a:lnSpc>
              <a:spcBef>
                <a:spcPts val="320"/>
              </a:spcBef>
            </a:pPr>
            <a:r>
              <a:rPr sz="3600" spc="-90" dirty="0">
                <a:solidFill>
                  <a:srgbClr val="231F20"/>
                </a:solidFill>
                <a:latin typeface="Gotham-Bold"/>
                <a:cs typeface="Gotham-Bold"/>
              </a:rPr>
              <a:t>How</a:t>
            </a:r>
            <a:r>
              <a:rPr sz="3600" spc="-180" dirty="0">
                <a:solidFill>
                  <a:srgbClr val="231F20"/>
                </a:solidFill>
                <a:latin typeface="Gotham-Bold"/>
                <a:cs typeface="Gotham-Bold"/>
              </a:rPr>
              <a:t> </a:t>
            </a:r>
            <a:r>
              <a:rPr sz="3600" spc="-65" dirty="0">
                <a:solidFill>
                  <a:srgbClr val="231F20"/>
                </a:solidFill>
                <a:latin typeface="Gotham-Bold"/>
                <a:cs typeface="Gotham-Bold"/>
              </a:rPr>
              <a:t>does</a:t>
            </a:r>
            <a:r>
              <a:rPr sz="3600" spc="-190" dirty="0">
                <a:solidFill>
                  <a:srgbClr val="231F20"/>
                </a:solidFill>
                <a:latin typeface="Gotham-Bold"/>
                <a:cs typeface="Gotham-Bold"/>
              </a:rPr>
              <a:t> </a:t>
            </a:r>
            <a:r>
              <a:rPr sz="3600" spc="-25" dirty="0">
                <a:solidFill>
                  <a:srgbClr val="231F20"/>
                </a:solidFill>
                <a:latin typeface="Gotham-Bold"/>
                <a:cs typeface="Gotham-Bold"/>
              </a:rPr>
              <a:t>the </a:t>
            </a:r>
            <a:r>
              <a:rPr sz="3600" spc="-70" dirty="0">
                <a:solidFill>
                  <a:srgbClr val="231F20"/>
                </a:solidFill>
                <a:latin typeface="Gotham-Bold"/>
                <a:cs typeface="Gotham-Bold"/>
              </a:rPr>
              <a:t>EIR</a:t>
            </a:r>
            <a:r>
              <a:rPr sz="3600" spc="-190" dirty="0">
                <a:solidFill>
                  <a:srgbClr val="231F20"/>
                </a:solidFill>
                <a:latin typeface="Gotham-Bold"/>
                <a:cs typeface="Gotham-Bold"/>
              </a:rPr>
              <a:t> </a:t>
            </a:r>
            <a:r>
              <a:rPr sz="3600" spc="-125" dirty="0">
                <a:solidFill>
                  <a:srgbClr val="231F20"/>
                </a:solidFill>
                <a:latin typeface="Gotham-Bold"/>
                <a:cs typeface="Gotham-Bold"/>
              </a:rPr>
              <a:t>program </a:t>
            </a:r>
            <a:r>
              <a:rPr sz="3600" spc="-65" dirty="0">
                <a:solidFill>
                  <a:srgbClr val="231F20"/>
                </a:solidFill>
                <a:latin typeface="Gotham-Bold"/>
                <a:cs typeface="Gotham-Bold"/>
              </a:rPr>
              <a:t>meet</a:t>
            </a:r>
            <a:r>
              <a:rPr sz="3600" spc="-200" dirty="0">
                <a:solidFill>
                  <a:srgbClr val="231F20"/>
                </a:solidFill>
                <a:latin typeface="Gotham-Bold"/>
                <a:cs typeface="Gotham-Bold"/>
              </a:rPr>
              <a:t> </a:t>
            </a:r>
            <a:r>
              <a:rPr sz="3600" spc="-50" dirty="0">
                <a:solidFill>
                  <a:srgbClr val="231F20"/>
                </a:solidFill>
                <a:latin typeface="Gotham-Bold"/>
                <a:cs typeface="Gotham-Bold"/>
              </a:rPr>
              <a:t>its</a:t>
            </a:r>
            <a:r>
              <a:rPr sz="3600" spc="-200" dirty="0">
                <a:solidFill>
                  <a:srgbClr val="231F20"/>
                </a:solidFill>
                <a:latin typeface="Gotham-Bold"/>
                <a:cs typeface="Gotham-Bold"/>
              </a:rPr>
              <a:t> </a:t>
            </a:r>
            <a:r>
              <a:rPr sz="3600" spc="-20" dirty="0">
                <a:solidFill>
                  <a:srgbClr val="231F20"/>
                </a:solidFill>
                <a:latin typeface="Gotham-Bold"/>
                <a:cs typeface="Gotham-Bold"/>
              </a:rPr>
              <a:t>goal </a:t>
            </a:r>
            <a:r>
              <a:rPr sz="3600" dirty="0">
                <a:solidFill>
                  <a:srgbClr val="231F20"/>
                </a:solidFill>
                <a:latin typeface="Gotham-Bold"/>
                <a:cs typeface="Gotham-Bold"/>
              </a:rPr>
              <a:t>of</a:t>
            </a:r>
            <a:r>
              <a:rPr sz="3600" spc="-270" dirty="0">
                <a:solidFill>
                  <a:srgbClr val="231F20"/>
                </a:solidFill>
                <a:latin typeface="Gotham-Bold"/>
                <a:cs typeface="Gotham-Bold"/>
              </a:rPr>
              <a:t> </a:t>
            </a:r>
            <a:r>
              <a:rPr sz="3600" spc="-10" dirty="0">
                <a:solidFill>
                  <a:srgbClr val="231F20"/>
                </a:solidFill>
                <a:latin typeface="Gotham-Bold"/>
                <a:cs typeface="Gotham-Bold"/>
              </a:rPr>
              <a:t>supporting </a:t>
            </a:r>
            <a:r>
              <a:rPr sz="3600" spc="-90" dirty="0">
                <a:solidFill>
                  <a:srgbClr val="231F20"/>
                </a:solidFill>
                <a:latin typeface="Gotham-Bold"/>
                <a:cs typeface="Gotham-Bold"/>
              </a:rPr>
              <a:t>high-</a:t>
            </a:r>
            <a:r>
              <a:rPr sz="3600" spc="-20" dirty="0">
                <a:solidFill>
                  <a:srgbClr val="231F20"/>
                </a:solidFill>
                <a:latin typeface="Gotham-Bold"/>
                <a:cs typeface="Gotham-Bold"/>
              </a:rPr>
              <a:t>need </a:t>
            </a:r>
            <a:r>
              <a:rPr sz="3600" spc="-10" dirty="0">
                <a:solidFill>
                  <a:srgbClr val="231F20"/>
                </a:solidFill>
                <a:latin typeface="Gotham-Bold"/>
                <a:cs typeface="Gotham-Bold"/>
              </a:rPr>
              <a:t>students?</a:t>
            </a:r>
            <a:endParaRPr sz="3600" dirty="0">
              <a:latin typeface="Gotham-Bold"/>
              <a:cs typeface="Gotham-Bo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77188" y="1666234"/>
            <a:ext cx="5310505" cy="452120"/>
          </a:xfrm>
          <a:prstGeom prst="rect">
            <a:avLst/>
          </a:prstGeom>
        </p:spPr>
        <p:txBody>
          <a:bodyPr vert="horz" wrap="square" lIns="0" tIns="12700" rIns="0" bIns="0" rtlCol="0">
            <a:spAutoFit/>
          </a:bodyPr>
          <a:lstStyle/>
          <a:p>
            <a:pPr marL="12700">
              <a:lnSpc>
                <a:spcPct val="100000"/>
              </a:lnSpc>
              <a:spcBef>
                <a:spcPts val="100"/>
              </a:spcBef>
            </a:pPr>
            <a:r>
              <a:rPr b="1" dirty="0"/>
              <a:t>THE</a:t>
            </a:r>
            <a:r>
              <a:rPr b="1" spc="-35" dirty="0"/>
              <a:t> </a:t>
            </a:r>
            <a:r>
              <a:rPr b="1" dirty="0"/>
              <a:t>(EIR)</a:t>
            </a:r>
            <a:r>
              <a:rPr b="1" spc="-30" dirty="0"/>
              <a:t> </a:t>
            </a:r>
            <a:r>
              <a:rPr b="1" dirty="0"/>
              <a:t>PROGRAM</a:t>
            </a:r>
            <a:r>
              <a:rPr b="1" spc="-35" dirty="0"/>
              <a:t> </a:t>
            </a:r>
            <a:r>
              <a:rPr b="1" dirty="0"/>
              <a:t>OFFICE</a:t>
            </a:r>
          </a:p>
        </p:txBody>
      </p:sp>
      <p:sp>
        <p:nvSpPr>
          <p:cNvPr id="3" name="object 3"/>
          <p:cNvSpPr/>
          <p:nvPr/>
        </p:nvSpPr>
        <p:spPr>
          <a:xfrm>
            <a:off x="4618494" y="3792232"/>
            <a:ext cx="802005" cy="83820"/>
          </a:xfrm>
          <a:custGeom>
            <a:avLst/>
            <a:gdLst/>
            <a:ahLst/>
            <a:cxnLst/>
            <a:rect l="l" t="t" r="r" b="b"/>
            <a:pathLst>
              <a:path w="802004" h="83820">
                <a:moveTo>
                  <a:pt x="785587" y="41662"/>
                </a:moveTo>
                <a:lnTo>
                  <a:pt x="725944" y="76453"/>
                </a:lnTo>
                <a:lnTo>
                  <a:pt x="725309" y="78892"/>
                </a:lnTo>
                <a:lnTo>
                  <a:pt x="727519" y="82689"/>
                </a:lnTo>
                <a:lnTo>
                  <a:pt x="729957" y="83324"/>
                </a:lnTo>
                <a:lnTo>
                  <a:pt x="794588" y="45631"/>
                </a:lnTo>
                <a:lnTo>
                  <a:pt x="793483" y="45631"/>
                </a:lnTo>
                <a:lnTo>
                  <a:pt x="793483" y="45097"/>
                </a:lnTo>
                <a:lnTo>
                  <a:pt x="791476" y="45097"/>
                </a:lnTo>
                <a:lnTo>
                  <a:pt x="785587" y="41662"/>
                </a:lnTo>
                <a:close/>
              </a:path>
              <a:path w="802004" h="83820">
                <a:moveTo>
                  <a:pt x="778762" y="37680"/>
                </a:moveTo>
                <a:lnTo>
                  <a:pt x="0" y="37680"/>
                </a:lnTo>
                <a:lnTo>
                  <a:pt x="0" y="45631"/>
                </a:lnTo>
                <a:lnTo>
                  <a:pt x="778783" y="45631"/>
                </a:lnTo>
                <a:lnTo>
                  <a:pt x="785587" y="41662"/>
                </a:lnTo>
                <a:lnTo>
                  <a:pt x="778762" y="37680"/>
                </a:lnTo>
                <a:close/>
              </a:path>
              <a:path w="802004" h="83820">
                <a:moveTo>
                  <a:pt x="794547" y="37680"/>
                </a:moveTo>
                <a:lnTo>
                  <a:pt x="793483" y="37680"/>
                </a:lnTo>
                <a:lnTo>
                  <a:pt x="793483" y="45631"/>
                </a:lnTo>
                <a:lnTo>
                  <a:pt x="794588" y="45631"/>
                </a:lnTo>
                <a:lnTo>
                  <a:pt x="801382" y="41668"/>
                </a:lnTo>
                <a:lnTo>
                  <a:pt x="794547" y="37680"/>
                </a:lnTo>
                <a:close/>
              </a:path>
              <a:path w="802004" h="83820">
                <a:moveTo>
                  <a:pt x="791476" y="38226"/>
                </a:moveTo>
                <a:lnTo>
                  <a:pt x="785587" y="41662"/>
                </a:lnTo>
                <a:lnTo>
                  <a:pt x="791476" y="45097"/>
                </a:lnTo>
                <a:lnTo>
                  <a:pt x="791476" y="38226"/>
                </a:lnTo>
                <a:close/>
              </a:path>
              <a:path w="802004" h="83820">
                <a:moveTo>
                  <a:pt x="793483" y="38226"/>
                </a:moveTo>
                <a:lnTo>
                  <a:pt x="791476" y="38226"/>
                </a:lnTo>
                <a:lnTo>
                  <a:pt x="791476" y="45097"/>
                </a:lnTo>
                <a:lnTo>
                  <a:pt x="793483" y="45097"/>
                </a:lnTo>
                <a:lnTo>
                  <a:pt x="793483" y="38226"/>
                </a:lnTo>
                <a:close/>
              </a:path>
              <a:path w="802004" h="83820">
                <a:moveTo>
                  <a:pt x="729957" y="0"/>
                </a:moveTo>
                <a:lnTo>
                  <a:pt x="727519" y="635"/>
                </a:lnTo>
                <a:lnTo>
                  <a:pt x="725309" y="4432"/>
                </a:lnTo>
                <a:lnTo>
                  <a:pt x="725944" y="6870"/>
                </a:lnTo>
                <a:lnTo>
                  <a:pt x="785587" y="41662"/>
                </a:lnTo>
                <a:lnTo>
                  <a:pt x="791476" y="38226"/>
                </a:lnTo>
                <a:lnTo>
                  <a:pt x="793483" y="38226"/>
                </a:lnTo>
                <a:lnTo>
                  <a:pt x="793483" y="37680"/>
                </a:lnTo>
                <a:lnTo>
                  <a:pt x="794547" y="37680"/>
                </a:lnTo>
                <a:lnTo>
                  <a:pt x="729957" y="0"/>
                </a:lnTo>
                <a:close/>
              </a:path>
            </a:pathLst>
          </a:custGeom>
          <a:solidFill>
            <a:srgbClr val="DE468E"/>
          </a:solidFill>
        </p:spPr>
        <p:txBody>
          <a:bodyPr wrap="square" lIns="0" tIns="0" rIns="0" bIns="0" rtlCol="0"/>
          <a:lstStyle/>
          <a:p>
            <a:endParaRPr/>
          </a:p>
        </p:txBody>
      </p:sp>
      <p:sp>
        <p:nvSpPr>
          <p:cNvPr id="4" name="object 4"/>
          <p:cNvSpPr txBox="1"/>
          <p:nvPr/>
        </p:nvSpPr>
        <p:spPr>
          <a:xfrm>
            <a:off x="1025701" y="2758973"/>
            <a:ext cx="3596004" cy="2523576"/>
          </a:xfrm>
          <a:prstGeom prst="rect">
            <a:avLst/>
          </a:prstGeom>
          <a:solidFill>
            <a:srgbClr val="00AFEF"/>
          </a:solidFill>
          <a:ln w="13258">
            <a:solidFill>
              <a:srgbClr val="FFFFFF"/>
            </a:solidFill>
          </a:ln>
        </p:spPr>
        <p:txBody>
          <a:bodyPr vert="horz" wrap="square" lIns="0" tIns="5715" rIns="0" bIns="0" rtlCol="0">
            <a:spAutoFit/>
          </a:bodyPr>
          <a:lstStyle/>
          <a:p>
            <a:pPr>
              <a:lnSpc>
                <a:spcPct val="100000"/>
              </a:lnSpc>
              <a:spcBef>
                <a:spcPts val="45"/>
              </a:spcBef>
            </a:pPr>
            <a:endParaRPr sz="1900" dirty="0">
              <a:latin typeface="Times New Roman"/>
              <a:cs typeface="Times New Roman"/>
            </a:endParaRPr>
          </a:p>
          <a:p>
            <a:pPr marL="231775" marR="228600" indent="-635" algn="ctr">
              <a:lnSpc>
                <a:spcPct val="86300"/>
              </a:lnSpc>
            </a:pPr>
            <a:r>
              <a:rPr sz="2400" spc="-5" dirty="0">
                <a:solidFill>
                  <a:srgbClr val="FFFFFF"/>
                </a:solidFill>
                <a:latin typeface="Gotham-Bold"/>
                <a:cs typeface="Arial"/>
              </a:rPr>
              <a:t>Runs </a:t>
            </a:r>
            <a:r>
              <a:rPr sz="2400" dirty="0">
                <a:solidFill>
                  <a:srgbClr val="FFFFFF"/>
                </a:solidFill>
                <a:latin typeface="Gotham-Bold"/>
                <a:cs typeface="Arial"/>
              </a:rPr>
              <a:t>a competitive </a:t>
            </a:r>
            <a:r>
              <a:rPr sz="2400" spc="-5" dirty="0">
                <a:solidFill>
                  <a:srgbClr val="FFFFFF"/>
                </a:solidFill>
                <a:latin typeface="Gotham-Bold"/>
                <a:cs typeface="Arial"/>
              </a:rPr>
              <a:t>grant </a:t>
            </a:r>
            <a:r>
              <a:rPr sz="2400" dirty="0">
                <a:solidFill>
                  <a:srgbClr val="FFFFFF"/>
                </a:solidFill>
                <a:latin typeface="Gotham-Bold"/>
                <a:cs typeface="Arial"/>
              </a:rPr>
              <a:t> </a:t>
            </a:r>
            <a:r>
              <a:rPr sz="2400" spc="-5" dirty="0">
                <a:solidFill>
                  <a:srgbClr val="FFFFFF"/>
                </a:solidFill>
                <a:latin typeface="Gotham-Bold"/>
                <a:cs typeface="Arial"/>
              </a:rPr>
              <a:t>application process </a:t>
            </a:r>
            <a:r>
              <a:rPr sz="2400" dirty="0">
                <a:solidFill>
                  <a:srgbClr val="FFFFFF"/>
                </a:solidFill>
                <a:latin typeface="Gotham-Bold"/>
                <a:cs typeface="Arial"/>
              </a:rPr>
              <a:t>that </a:t>
            </a:r>
            <a:r>
              <a:rPr sz="2400" spc="5" dirty="0">
                <a:solidFill>
                  <a:srgbClr val="FFFFFF"/>
                </a:solidFill>
                <a:latin typeface="Gotham-Bold"/>
                <a:cs typeface="Arial"/>
              </a:rPr>
              <a:t> </a:t>
            </a:r>
            <a:r>
              <a:rPr sz="2400" spc="-5" dirty="0">
                <a:solidFill>
                  <a:srgbClr val="FFFFFF"/>
                </a:solidFill>
                <a:latin typeface="Gotham-Bold"/>
                <a:cs typeface="Arial"/>
              </a:rPr>
              <a:t>awards discretionary grants </a:t>
            </a:r>
            <a:r>
              <a:rPr sz="2400" spc="-545" dirty="0">
                <a:solidFill>
                  <a:srgbClr val="FFFFFF"/>
                </a:solidFill>
                <a:latin typeface="Gotham-Bold"/>
                <a:cs typeface="Arial"/>
              </a:rPr>
              <a:t> </a:t>
            </a:r>
            <a:r>
              <a:rPr sz="2400" dirty="0">
                <a:solidFill>
                  <a:srgbClr val="FFFFFF"/>
                </a:solidFill>
                <a:latin typeface="Gotham-Bold"/>
                <a:cs typeface="Arial"/>
              </a:rPr>
              <a:t>(grants </a:t>
            </a:r>
            <a:r>
              <a:rPr sz="2400" spc="-5" dirty="0">
                <a:solidFill>
                  <a:srgbClr val="FFFFFF"/>
                </a:solidFill>
                <a:latin typeface="Gotham-Bold"/>
                <a:cs typeface="Arial"/>
              </a:rPr>
              <a:t>evaluated based on </a:t>
            </a:r>
            <a:r>
              <a:rPr sz="2400" spc="-545" dirty="0">
                <a:solidFill>
                  <a:srgbClr val="FFFFFF"/>
                </a:solidFill>
                <a:latin typeface="Gotham-Bold"/>
                <a:cs typeface="Arial"/>
              </a:rPr>
              <a:t> </a:t>
            </a:r>
            <a:r>
              <a:rPr sz="2400" dirty="0">
                <a:solidFill>
                  <a:srgbClr val="FFFFFF"/>
                </a:solidFill>
                <a:latin typeface="Gotham-Bold"/>
                <a:cs typeface="Arial"/>
              </a:rPr>
              <a:t>merit </a:t>
            </a:r>
            <a:r>
              <a:rPr sz="2400" spc="-5" dirty="0">
                <a:solidFill>
                  <a:srgbClr val="FFFFFF"/>
                </a:solidFill>
                <a:latin typeface="Gotham-Bold"/>
                <a:cs typeface="Arial"/>
              </a:rPr>
              <a:t>and available </a:t>
            </a:r>
            <a:r>
              <a:rPr sz="2400" dirty="0">
                <a:solidFill>
                  <a:srgbClr val="FFFFFF"/>
                </a:solidFill>
                <a:latin typeface="Gotham-Bold"/>
                <a:cs typeface="Arial"/>
              </a:rPr>
              <a:t>funding) </a:t>
            </a:r>
            <a:r>
              <a:rPr sz="2400" spc="-545" dirty="0">
                <a:solidFill>
                  <a:srgbClr val="FFFFFF"/>
                </a:solidFill>
                <a:latin typeface="Gotham-Bold"/>
                <a:cs typeface="Arial"/>
              </a:rPr>
              <a:t> </a:t>
            </a:r>
            <a:r>
              <a:rPr sz="2400" dirty="0">
                <a:solidFill>
                  <a:srgbClr val="FFFFFF"/>
                </a:solidFill>
                <a:latin typeface="Gotham-Bold"/>
                <a:cs typeface="Arial"/>
              </a:rPr>
              <a:t>to</a:t>
            </a:r>
            <a:r>
              <a:rPr sz="2400" spc="-5" dirty="0">
                <a:solidFill>
                  <a:srgbClr val="FFFFFF"/>
                </a:solidFill>
                <a:latin typeface="Gotham-Bold"/>
                <a:cs typeface="Arial"/>
              </a:rPr>
              <a:t> eligible applicants</a:t>
            </a:r>
            <a:endParaRPr sz="2400" dirty="0">
              <a:latin typeface="Gotham-Bold"/>
              <a:cs typeface="Arial"/>
            </a:endParaRPr>
          </a:p>
        </p:txBody>
      </p:sp>
      <p:sp>
        <p:nvSpPr>
          <p:cNvPr id="5" name="object 5"/>
          <p:cNvSpPr txBox="1"/>
          <p:nvPr/>
        </p:nvSpPr>
        <p:spPr>
          <a:xfrm>
            <a:off x="5448419" y="2758973"/>
            <a:ext cx="3596004" cy="3248966"/>
          </a:xfrm>
          <a:prstGeom prst="rect">
            <a:avLst/>
          </a:prstGeom>
          <a:solidFill>
            <a:srgbClr val="42527C"/>
          </a:solidFill>
          <a:ln w="13258">
            <a:solidFill>
              <a:srgbClr val="FFFFFF"/>
            </a:solidFill>
          </a:ln>
        </p:spPr>
        <p:txBody>
          <a:bodyPr vert="horz" wrap="square" lIns="0" tIns="144780" rIns="0" bIns="0" rtlCol="0">
            <a:spAutoFit/>
          </a:bodyPr>
          <a:lstStyle/>
          <a:p>
            <a:pPr marL="173355">
              <a:lnSpc>
                <a:spcPct val="100000"/>
              </a:lnSpc>
              <a:spcBef>
                <a:spcPts val="1140"/>
              </a:spcBef>
            </a:pPr>
            <a:r>
              <a:rPr sz="2400" spc="15" dirty="0">
                <a:solidFill>
                  <a:srgbClr val="FFFFFF"/>
                </a:solidFill>
                <a:latin typeface="Gotham-Book"/>
                <a:cs typeface="Arial"/>
              </a:rPr>
              <a:t>Proposed</a:t>
            </a:r>
            <a:r>
              <a:rPr sz="2400" spc="-5" dirty="0">
                <a:solidFill>
                  <a:srgbClr val="FFFFFF"/>
                </a:solidFill>
                <a:latin typeface="Gotham-Book"/>
                <a:cs typeface="Arial"/>
              </a:rPr>
              <a:t> </a:t>
            </a:r>
            <a:r>
              <a:rPr sz="2400" spc="10" dirty="0">
                <a:solidFill>
                  <a:srgbClr val="FFFFFF"/>
                </a:solidFill>
                <a:latin typeface="Gotham-Book"/>
                <a:cs typeface="Arial"/>
              </a:rPr>
              <a:t>projects</a:t>
            </a:r>
            <a:r>
              <a:rPr sz="2400" spc="-5" dirty="0">
                <a:solidFill>
                  <a:srgbClr val="FFFFFF"/>
                </a:solidFill>
                <a:latin typeface="Gotham-Book"/>
                <a:cs typeface="Arial"/>
              </a:rPr>
              <a:t> </a:t>
            </a:r>
            <a:r>
              <a:rPr sz="2400" u="heavy" spc="20" dirty="0">
                <a:solidFill>
                  <a:srgbClr val="FFFFFF"/>
                </a:solidFill>
                <a:uFill>
                  <a:solidFill>
                    <a:srgbClr val="FFFFFF"/>
                  </a:solidFill>
                </a:uFill>
                <a:latin typeface="Gotham-Book"/>
                <a:cs typeface="Arial"/>
              </a:rPr>
              <a:t>must</a:t>
            </a:r>
            <a:endParaRPr sz="2400" dirty="0">
              <a:latin typeface="Gotham-Book"/>
              <a:cs typeface="Arial"/>
            </a:endParaRPr>
          </a:p>
          <a:p>
            <a:pPr marL="364490" indent="-191770">
              <a:lnSpc>
                <a:spcPct val="100000"/>
              </a:lnSpc>
              <a:spcBef>
                <a:spcPts val="680"/>
              </a:spcBef>
              <a:buChar char="•"/>
              <a:tabLst>
                <a:tab pos="365125" algn="l"/>
              </a:tabLst>
            </a:pPr>
            <a:r>
              <a:rPr sz="2400" spc="15" dirty="0">
                <a:solidFill>
                  <a:srgbClr val="FFFFFF"/>
                </a:solidFill>
                <a:latin typeface="Gotham-Book"/>
                <a:cs typeface="Arial"/>
              </a:rPr>
              <a:t>Serve</a:t>
            </a:r>
            <a:r>
              <a:rPr sz="2400" spc="5" dirty="0">
                <a:solidFill>
                  <a:srgbClr val="FFFFFF"/>
                </a:solidFill>
                <a:latin typeface="Gotham-Book"/>
                <a:cs typeface="Arial"/>
              </a:rPr>
              <a:t> </a:t>
            </a:r>
            <a:r>
              <a:rPr sz="2400" spc="10" dirty="0">
                <a:solidFill>
                  <a:srgbClr val="FFFFFF"/>
                </a:solidFill>
                <a:latin typeface="Gotham-Book"/>
                <a:cs typeface="Arial"/>
              </a:rPr>
              <a:t>high-need</a:t>
            </a:r>
            <a:r>
              <a:rPr sz="2400" spc="5" dirty="0">
                <a:solidFill>
                  <a:srgbClr val="FFFFFF"/>
                </a:solidFill>
                <a:latin typeface="Gotham-Book"/>
                <a:cs typeface="Arial"/>
              </a:rPr>
              <a:t> </a:t>
            </a:r>
            <a:r>
              <a:rPr sz="2400" spc="15" dirty="0">
                <a:solidFill>
                  <a:srgbClr val="FFFFFF"/>
                </a:solidFill>
                <a:latin typeface="Gotham-Book"/>
                <a:cs typeface="Arial"/>
              </a:rPr>
              <a:t>students</a:t>
            </a:r>
            <a:endParaRPr sz="2400" dirty="0">
              <a:latin typeface="Gotham-Book"/>
              <a:cs typeface="Arial"/>
            </a:endParaRPr>
          </a:p>
          <a:p>
            <a:pPr marL="364490" indent="-191770">
              <a:lnSpc>
                <a:spcPct val="100000"/>
              </a:lnSpc>
              <a:spcBef>
                <a:spcPts val="265"/>
              </a:spcBef>
              <a:buChar char="•"/>
              <a:tabLst>
                <a:tab pos="365125" algn="l"/>
              </a:tabLst>
            </a:pPr>
            <a:r>
              <a:rPr sz="2400" spc="20" dirty="0">
                <a:solidFill>
                  <a:srgbClr val="FFFFFF"/>
                </a:solidFill>
                <a:latin typeface="Gotham-Book"/>
                <a:cs typeface="Arial"/>
              </a:rPr>
              <a:t>Be</a:t>
            </a:r>
            <a:r>
              <a:rPr sz="2400" spc="-5" dirty="0">
                <a:solidFill>
                  <a:srgbClr val="FFFFFF"/>
                </a:solidFill>
                <a:latin typeface="Gotham-Book"/>
                <a:cs typeface="Arial"/>
              </a:rPr>
              <a:t> </a:t>
            </a:r>
            <a:r>
              <a:rPr sz="2400" spc="10" dirty="0">
                <a:solidFill>
                  <a:srgbClr val="FFFFFF"/>
                </a:solidFill>
                <a:latin typeface="Gotham-Book"/>
                <a:cs typeface="Arial"/>
              </a:rPr>
              <a:t>evidenced-based</a:t>
            </a:r>
            <a:endParaRPr sz="2400" dirty="0">
              <a:latin typeface="Gotham-Book"/>
              <a:cs typeface="Arial"/>
            </a:endParaRPr>
          </a:p>
          <a:p>
            <a:pPr marL="364490" marR="542290" indent="-191135">
              <a:lnSpc>
                <a:spcPct val="98600"/>
              </a:lnSpc>
              <a:spcBef>
                <a:spcPts val="290"/>
              </a:spcBef>
              <a:buChar char="•"/>
              <a:tabLst>
                <a:tab pos="365125" algn="l"/>
              </a:tabLst>
            </a:pPr>
            <a:r>
              <a:rPr sz="2400" spc="15" dirty="0">
                <a:solidFill>
                  <a:srgbClr val="FFFFFF"/>
                </a:solidFill>
                <a:latin typeface="Gotham-Book"/>
                <a:cs typeface="Arial"/>
              </a:rPr>
              <a:t>Include an </a:t>
            </a:r>
            <a:r>
              <a:rPr sz="2400" spc="10" dirty="0">
                <a:solidFill>
                  <a:srgbClr val="FFFFFF"/>
                </a:solidFill>
                <a:latin typeface="Gotham-Book"/>
                <a:cs typeface="Arial"/>
              </a:rPr>
              <a:t>independent </a:t>
            </a:r>
            <a:r>
              <a:rPr sz="2400" spc="15" dirty="0">
                <a:solidFill>
                  <a:srgbClr val="FFFFFF"/>
                </a:solidFill>
                <a:latin typeface="Gotham-Book"/>
                <a:cs typeface="Arial"/>
              </a:rPr>
              <a:t> </a:t>
            </a:r>
            <a:r>
              <a:rPr sz="2400" spc="10" dirty="0">
                <a:solidFill>
                  <a:srgbClr val="FFFFFF"/>
                </a:solidFill>
                <a:latin typeface="Gotham-Book"/>
                <a:cs typeface="Arial"/>
              </a:rPr>
              <a:t>evaluation of </a:t>
            </a:r>
            <a:r>
              <a:rPr sz="2400" spc="15" dirty="0">
                <a:solidFill>
                  <a:srgbClr val="FFFFFF"/>
                </a:solidFill>
                <a:latin typeface="Gotham-Book"/>
                <a:cs typeface="Arial"/>
              </a:rPr>
              <a:t>the </a:t>
            </a:r>
            <a:r>
              <a:rPr sz="2400" spc="20" dirty="0">
                <a:solidFill>
                  <a:srgbClr val="FFFFFF"/>
                </a:solidFill>
                <a:latin typeface="Gotham-Book"/>
                <a:cs typeface="Arial"/>
              </a:rPr>
              <a:t> </a:t>
            </a:r>
            <a:r>
              <a:rPr sz="2400" spc="10" dirty="0">
                <a:solidFill>
                  <a:srgbClr val="FFFFFF"/>
                </a:solidFill>
                <a:latin typeface="Gotham-Book"/>
                <a:cs typeface="Arial"/>
              </a:rPr>
              <a:t>effectiveness</a:t>
            </a:r>
            <a:r>
              <a:rPr sz="2400" dirty="0">
                <a:solidFill>
                  <a:srgbClr val="FFFFFF"/>
                </a:solidFill>
                <a:latin typeface="Gotham-Book"/>
                <a:cs typeface="Arial"/>
              </a:rPr>
              <a:t> </a:t>
            </a:r>
            <a:r>
              <a:rPr sz="2400" spc="10" dirty="0">
                <a:solidFill>
                  <a:srgbClr val="FFFFFF"/>
                </a:solidFill>
                <a:latin typeface="Gotham-Book"/>
                <a:cs typeface="Arial"/>
              </a:rPr>
              <a:t>of</a:t>
            </a:r>
            <a:r>
              <a:rPr sz="2400" dirty="0">
                <a:solidFill>
                  <a:srgbClr val="FFFFFF"/>
                </a:solidFill>
                <a:latin typeface="Gotham-Book"/>
                <a:cs typeface="Arial"/>
              </a:rPr>
              <a:t> </a:t>
            </a:r>
            <a:r>
              <a:rPr sz="2400" spc="5" dirty="0">
                <a:solidFill>
                  <a:srgbClr val="FFFFFF"/>
                </a:solidFill>
                <a:latin typeface="Gotham-Book"/>
                <a:cs typeface="Arial"/>
              </a:rPr>
              <a:t>its</a:t>
            </a:r>
            <a:r>
              <a:rPr sz="2400" dirty="0">
                <a:solidFill>
                  <a:srgbClr val="FFFFFF"/>
                </a:solidFill>
                <a:latin typeface="Gotham-Book"/>
                <a:cs typeface="Arial"/>
              </a:rPr>
              <a:t> </a:t>
            </a:r>
            <a:r>
              <a:rPr sz="2400" spc="10" dirty="0">
                <a:solidFill>
                  <a:srgbClr val="FFFFFF"/>
                </a:solidFill>
                <a:latin typeface="Gotham-Book"/>
                <a:cs typeface="Arial"/>
              </a:rPr>
              <a:t>project</a:t>
            </a:r>
            <a:endParaRPr sz="2400" dirty="0">
              <a:latin typeface="Gotham-Book"/>
              <a:cs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object 2"/>
          <p:cNvSpPr txBox="1">
            <a:spLocks noGrp="1"/>
          </p:cNvSpPr>
          <p:nvPr>
            <p:ph type="title"/>
          </p:nvPr>
        </p:nvSpPr>
        <p:spPr>
          <a:xfrm>
            <a:off x="792082" y="1108515"/>
            <a:ext cx="8735458" cy="1204330"/>
          </a:xfrm>
          <a:prstGeom prst="rect">
            <a:avLst/>
          </a:prstGeom>
        </p:spPr>
        <p:txBody>
          <a:bodyPr vert="horz" lIns="91440" tIns="45720" rIns="91440" bIns="45720" rtlCol="0" anchor="b">
            <a:normAutofit/>
          </a:bodyPr>
          <a:lstStyle/>
          <a:p>
            <a:pPr marL="12700" algn="l" rtl="0">
              <a:lnSpc>
                <a:spcPct val="90000"/>
              </a:lnSpc>
              <a:spcBef>
                <a:spcPct val="0"/>
              </a:spcBef>
            </a:pPr>
            <a:r>
              <a:rPr lang="en-US" b="1" kern="1200" dirty="0">
                <a:cs typeface="+mj-cs"/>
              </a:rPr>
              <a:t>THERE</a:t>
            </a:r>
            <a:r>
              <a:rPr lang="en-US" b="1" kern="1200" spc="-15" dirty="0">
                <a:cs typeface="+mj-cs"/>
              </a:rPr>
              <a:t> </a:t>
            </a:r>
            <a:r>
              <a:rPr lang="en-US" b="1" kern="1200" dirty="0">
                <a:cs typeface="+mj-cs"/>
              </a:rPr>
              <a:t>ARE</a:t>
            </a:r>
            <a:r>
              <a:rPr lang="en-US" b="1" kern="1200" spc="-15" dirty="0">
                <a:cs typeface="+mj-cs"/>
              </a:rPr>
              <a:t> </a:t>
            </a:r>
            <a:r>
              <a:rPr lang="en-US" b="1" kern="1200" dirty="0">
                <a:cs typeface="+mj-cs"/>
              </a:rPr>
              <a:t>3</a:t>
            </a:r>
            <a:r>
              <a:rPr lang="en-US" b="1" kern="1200" spc="-10" dirty="0">
                <a:cs typeface="+mj-cs"/>
              </a:rPr>
              <a:t> </a:t>
            </a:r>
            <a:r>
              <a:rPr lang="en-US" b="1" kern="1200" dirty="0">
                <a:cs typeface="+mj-cs"/>
              </a:rPr>
              <a:t>TYPES</a:t>
            </a:r>
            <a:r>
              <a:rPr lang="en-US" b="1" kern="1200" spc="-15" dirty="0">
                <a:cs typeface="+mj-cs"/>
              </a:rPr>
              <a:t> </a:t>
            </a:r>
            <a:r>
              <a:rPr lang="en-US" b="1" kern="1200" dirty="0">
                <a:cs typeface="+mj-cs"/>
              </a:rPr>
              <a:t>OF</a:t>
            </a:r>
            <a:r>
              <a:rPr lang="en-US" b="1" kern="1200" spc="-15" dirty="0">
                <a:cs typeface="+mj-cs"/>
              </a:rPr>
              <a:t> </a:t>
            </a:r>
            <a:r>
              <a:rPr lang="en-US" b="1" kern="1200" dirty="0">
                <a:cs typeface="+mj-cs"/>
              </a:rPr>
              <a:t>EIR</a:t>
            </a:r>
            <a:r>
              <a:rPr lang="en-US" b="1" kern="1200" spc="-15" dirty="0">
                <a:cs typeface="+mj-cs"/>
              </a:rPr>
              <a:t> </a:t>
            </a:r>
            <a:r>
              <a:rPr lang="en-US" b="1" kern="1200" spc="-10" dirty="0">
                <a:cs typeface="+mj-cs"/>
              </a:rPr>
              <a:t>GRANTS</a:t>
            </a:r>
          </a:p>
        </p:txBody>
      </p:sp>
      <p:cxnSp>
        <p:nvCxnSpPr>
          <p:cNvPr id="20" name="Straight Connector 22">
            <a:extLst>
              <a:ext uri="{FF2B5EF4-FFF2-40B4-BE49-F238E27FC236}">
                <a16:creationId xmlns:a16="http://schemas.microsoft.com/office/drawing/2014/main" id="{39B7FDC9-F0CE-43A7-9F2A-83DD09DC345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64289" y="2567041"/>
            <a:ext cx="8353135" cy="0"/>
          </a:xfrm>
          <a:prstGeom prst="line">
            <a:avLst/>
          </a:prstGeom>
          <a:ln w="158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7" name="Graphic 6" descr="Hospital">
            <a:extLst>
              <a:ext uri="{FF2B5EF4-FFF2-40B4-BE49-F238E27FC236}">
                <a16:creationId xmlns:a16="http://schemas.microsoft.com/office/drawing/2014/main" id="{36127277-762B-4FCE-95BB-3CB75DE10DD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35188" y="3343534"/>
            <a:ext cx="2077063" cy="2077063"/>
          </a:xfrm>
          <a:prstGeom prst="rect">
            <a:avLst/>
          </a:prstGeom>
        </p:spPr>
      </p:pic>
      <p:sp>
        <p:nvSpPr>
          <p:cNvPr id="3" name="object 3"/>
          <p:cNvSpPr txBox="1"/>
          <p:nvPr/>
        </p:nvSpPr>
        <p:spPr>
          <a:xfrm>
            <a:off x="3352800" y="2841403"/>
            <a:ext cx="5864624" cy="4341561"/>
          </a:xfrm>
          <a:prstGeom prst="rect">
            <a:avLst/>
          </a:prstGeom>
        </p:spPr>
        <p:txBody>
          <a:bodyPr vert="horz" lIns="91440" tIns="45720" rIns="91440" bIns="45720" rtlCol="0">
            <a:noAutofit/>
          </a:bodyPr>
          <a:lstStyle/>
          <a:p>
            <a:pPr marL="241300" marR="5080" indent="-228600">
              <a:lnSpc>
                <a:spcPct val="90000"/>
              </a:lnSpc>
              <a:spcBef>
                <a:spcPts val="55"/>
              </a:spcBef>
              <a:buFont typeface="Arial" panose="020B0604020202020204" pitchFamily="34" charset="0"/>
              <a:buChar char="•"/>
              <a:tabLst>
                <a:tab pos="469900" algn="l"/>
              </a:tabLst>
            </a:pPr>
            <a:r>
              <a:rPr lang="en-US" sz="2100" dirty="0">
                <a:latin typeface="Gotham-Book"/>
              </a:rPr>
              <a:t>EIR </a:t>
            </a:r>
            <a:r>
              <a:rPr lang="en-US" sz="2100" spc="-10" dirty="0">
                <a:latin typeface="Gotham-Book"/>
              </a:rPr>
              <a:t>grants </a:t>
            </a:r>
            <a:r>
              <a:rPr lang="en-US" sz="2100" spc="-15" dirty="0">
                <a:latin typeface="Gotham-Book"/>
              </a:rPr>
              <a:t>are </a:t>
            </a:r>
            <a:r>
              <a:rPr lang="en-US" sz="2100" dirty="0">
                <a:latin typeface="Gotham-Book"/>
              </a:rPr>
              <a:t>designed in a </a:t>
            </a:r>
            <a:r>
              <a:rPr lang="en-US" sz="2100" spc="-10" dirty="0">
                <a:latin typeface="Gotham-Book"/>
              </a:rPr>
              <a:t>tiered structure. The </a:t>
            </a:r>
            <a:r>
              <a:rPr lang="en-US" sz="2100" dirty="0">
                <a:latin typeface="Gotham-Book"/>
              </a:rPr>
              <a:t>tiers </a:t>
            </a:r>
            <a:r>
              <a:rPr lang="en-US" sz="2100" spc="-15" dirty="0">
                <a:latin typeface="Gotham-Book"/>
              </a:rPr>
              <a:t>are </a:t>
            </a:r>
            <a:r>
              <a:rPr lang="en-US" sz="2100" spc="-525" dirty="0">
                <a:latin typeface="Gotham-Book"/>
              </a:rPr>
              <a:t> </a:t>
            </a:r>
            <a:r>
              <a:rPr lang="en-US" sz="2100" spc="-10" dirty="0">
                <a:latin typeface="Gotham-Book"/>
              </a:rPr>
              <a:t>differentiated </a:t>
            </a:r>
            <a:r>
              <a:rPr lang="en-US" sz="2100" spc="-25" dirty="0">
                <a:latin typeface="Gotham-Book"/>
              </a:rPr>
              <a:t>by </a:t>
            </a:r>
            <a:r>
              <a:rPr lang="en-US" sz="2100" dirty="0">
                <a:latin typeface="Gotham-Book"/>
              </a:rPr>
              <a:t>the </a:t>
            </a:r>
            <a:r>
              <a:rPr lang="en-US" sz="2100" spc="-25" dirty="0">
                <a:latin typeface="Gotham-Book"/>
              </a:rPr>
              <a:t>level </a:t>
            </a:r>
            <a:r>
              <a:rPr lang="en-US" sz="2100" dirty="0">
                <a:latin typeface="Gotham-Book"/>
              </a:rPr>
              <a:t>of </a:t>
            </a:r>
            <a:r>
              <a:rPr lang="en-US" sz="2100" spc="-10" dirty="0">
                <a:latin typeface="Gotham-Book"/>
              </a:rPr>
              <a:t>evidence required </a:t>
            </a:r>
            <a:r>
              <a:rPr lang="en-US" sz="2100" spc="-15" dirty="0">
                <a:latin typeface="Gotham-Book"/>
              </a:rPr>
              <a:t>to </a:t>
            </a:r>
            <a:r>
              <a:rPr lang="en-US" sz="2100" dirty="0">
                <a:latin typeface="Gotham-Book"/>
              </a:rPr>
              <a:t>support </a:t>
            </a:r>
            <a:r>
              <a:rPr lang="en-US" sz="2100" spc="-525" dirty="0">
                <a:latin typeface="Gotham-Book"/>
              </a:rPr>
              <a:t> </a:t>
            </a:r>
            <a:r>
              <a:rPr lang="en-US" sz="2100" dirty="0">
                <a:latin typeface="Gotham-Book"/>
              </a:rPr>
              <a:t>the</a:t>
            </a:r>
            <a:r>
              <a:rPr lang="en-US" sz="2100" spc="-5" dirty="0">
                <a:latin typeface="Gotham-Book"/>
              </a:rPr>
              <a:t> </a:t>
            </a:r>
            <a:r>
              <a:rPr lang="en-US" sz="2100" dirty="0">
                <a:latin typeface="Gotham-Book"/>
              </a:rPr>
              <a:t>ability</a:t>
            </a:r>
            <a:r>
              <a:rPr lang="en-US" sz="2100" spc="-5" dirty="0">
                <a:latin typeface="Gotham-Book"/>
              </a:rPr>
              <a:t> </a:t>
            </a:r>
            <a:r>
              <a:rPr lang="en-US" sz="2100" dirty="0">
                <a:latin typeface="Gotham-Book"/>
              </a:rPr>
              <a:t>of the</a:t>
            </a:r>
            <a:r>
              <a:rPr lang="en-US" sz="2100" spc="-5" dirty="0">
                <a:latin typeface="Gotham-Book"/>
              </a:rPr>
              <a:t> </a:t>
            </a:r>
            <a:r>
              <a:rPr lang="en-US" sz="2100" spc="-10" dirty="0">
                <a:latin typeface="Gotham-Book"/>
              </a:rPr>
              <a:t>project</a:t>
            </a:r>
            <a:r>
              <a:rPr lang="en-US" sz="2100" spc="-5" dirty="0">
                <a:latin typeface="Gotham-Book"/>
              </a:rPr>
              <a:t> </a:t>
            </a:r>
            <a:r>
              <a:rPr lang="en-US" sz="2100" spc="-15" dirty="0">
                <a:latin typeface="Gotham-Book"/>
              </a:rPr>
              <a:t>to</a:t>
            </a:r>
            <a:r>
              <a:rPr lang="en-US" sz="2100" dirty="0">
                <a:latin typeface="Gotham-Book"/>
              </a:rPr>
              <a:t> </a:t>
            </a:r>
            <a:r>
              <a:rPr lang="en-US" sz="2100" spc="-10" dirty="0">
                <a:latin typeface="Gotham-Book"/>
              </a:rPr>
              <a:t>produce</a:t>
            </a:r>
            <a:r>
              <a:rPr lang="en-US" sz="2100" spc="-5" dirty="0">
                <a:latin typeface="Gotham-Book"/>
              </a:rPr>
              <a:t> </a:t>
            </a:r>
            <a:r>
              <a:rPr lang="en-US" sz="2100" dirty="0">
                <a:latin typeface="Gotham-Book"/>
              </a:rPr>
              <a:t>the</a:t>
            </a:r>
            <a:r>
              <a:rPr lang="en-US" sz="2100" spc="-5" dirty="0">
                <a:latin typeface="Gotham-Book"/>
              </a:rPr>
              <a:t> proposed</a:t>
            </a:r>
            <a:r>
              <a:rPr lang="en-US" sz="2100" dirty="0">
                <a:latin typeface="Gotham-Book"/>
              </a:rPr>
              <a:t> </a:t>
            </a:r>
            <a:r>
              <a:rPr lang="en-US" sz="2100" spc="-10" dirty="0">
                <a:latin typeface="Gotham-Book"/>
              </a:rPr>
              <a:t>project</a:t>
            </a:r>
            <a:r>
              <a:rPr lang="en-US" sz="2100" spc="-30" dirty="0">
                <a:latin typeface="Gotham-Book"/>
              </a:rPr>
              <a:t> </a:t>
            </a:r>
            <a:r>
              <a:rPr lang="en-US" sz="2100" spc="-10" dirty="0">
                <a:latin typeface="Gotham-Book"/>
              </a:rPr>
              <a:t>outcome</a:t>
            </a:r>
            <a:endParaRPr lang="en-US" sz="2100" dirty="0">
              <a:latin typeface="Gotham-Book"/>
            </a:endParaRPr>
          </a:p>
          <a:p>
            <a:pPr indent="-228600">
              <a:lnSpc>
                <a:spcPct val="90000"/>
              </a:lnSpc>
              <a:spcBef>
                <a:spcPts val="20"/>
              </a:spcBef>
              <a:buFont typeface="Arial" panose="020B0604020202020204" pitchFamily="34" charset="0"/>
              <a:buChar char="•"/>
            </a:pPr>
            <a:endParaRPr lang="en-US" sz="2100" dirty="0">
              <a:latin typeface="Gotham-Book"/>
            </a:endParaRPr>
          </a:p>
          <a:p>
            <a:pPr marL="647700" lvl="1" indent="-228600">
              <a:lnSpc>
                <a:spcPct val="90000"/>
              </a:lnSpc>
              <a:buFont typeface="Arial" panose="020B0604020202020204" pitchFamily="34" charset="0"/>
              <a:buChar char="•"/>
              <a:tabLst>
                <a:tab pos="648335" algn="l"/>
              </a:tabLst>
            </a:pPr>
            <a:r>
              <a:rPr lang="en-US" sz="2100" b="1" spc="-5" dirty="0">
                <a:latin typeface="Gotham-Book"/>
              </a:rPr>
              <a:t>Early-phase</a:t>
            </a:r>
            <a:r>
              <a:rPr lang="en-US" sz="2100" b="1" spc="-30" dirty="0">
                <a:latin typeface="Gotham-Book"/>
              </a:rPr>
              <a:t> </a:t>
            </a:r>
            <a:r>
              <a:rPr lang="en-US" sz="2100" b="1" spc="-10" dirty="0">
                <a:latin typeface="Gotham-Book"/>
              </a:rPr>
              <a:t>grants</a:t>
            </a:r>
            <a:endParaRPr lang="en-US" sz="2100" b="1" dirty="0">
              <a:latin typeface="Gotham-Book"/>
            </a:endParaRPr>
          </a:p>
          <a:p>
            <a:pPr marL="647700" lvl="1" indent="-228600">
              <a:lnSpc>
                <a:spcPct val="90000"/>
              </a:lnSpc>
              <a:spcBef>
                <a:spcPts val="40"/>
              </a:spcBef>
              <a:buFont typeface="Arial" panose="020B0604020202020204" pitchFamily="34" charset="0"/>
              <a:buChar char="•"/>
              <a:tabLst>
                <a:tab pos="648335" algn="l"/>
              </a:tabLst>
            </a:pPr>
            <a:r>
              <a:rPr lang="en-US" sz="2100" b="1" dirty="0">
                <a:latin typeface="Gotham-Book"/>
              </a:rPr>
              <a:t>Mid-phase</a:t>
            </a:r>
            <a:r>
              <a:rPr lang="en-US" sz="2100" b="1" spc="-90" dirty="0">
                <a:latin typeface="Gotham-Book"/>
              </a:rPr>
              <a:t> </a:t>
            </a:r>
            <a:r>
              <a:rPr lang="en-US" sz="2100" b="1" spc="-10" dirty="0">
                <a:latin typeface="Gotham-Book"/>
              </a:rPr>
              <a:t>grants</a:t>
            </a:r>
            <a:endParaRPr lang="en-US" sz="2100" b="1" dirty="0">
              <a:latin typeface="Gotham-Book"/>
            </a:endParaRPr>
          </a:p>
          <a:p>
            <a:pPr marL="647700" lvl="1" indent="-228600">
              <a:lnSpc>
                <a:spcPct val="90000"/>
              </a:lnSpc>
              <a:spcBef>
                <a:spcPts val="40"/>
              </a:spcBef>
              <a:buFont typeface="Arial" panose="020B0604020202020204" pitchFamily="34" charset="0"/>
              <a:buChar char="•"/>
              <a:tabLst>
                <a:tab pos="648335" algn="l"/>
              </a:tabLst>
            </a:pPr>
            <a:r>
              <a:rPr lang="en-US" sz="2100" b="1" dirty="0">
                <a:latin typeface="Gotham-Book"/>
              </a:rPr>
              <a:t>Expansion</a:t>
            </a:r>
            <a:r>
              <a:rPr lang="en-US" sz="2100" b="1" spc="-90" dirty="0">
                <a:latin typeface="Gotham-Book"/>
              </a:rPr>
              <a:t> </a:t>
            </a:r>
            <a:r>
              <a:rPr lang="en-US" sz="2100" b="1" spc="-10" dirty="0">
                <a:latin typeface="Gotham-Book"/>
              </a:rPr>
              <a:t>grants</a:t>
            </a:r>
            <a:endParaRPr lang="en-US" sz="2100" b="1" dirty="0">
              <a:latin typeface="Gotham-Book"/>
            </a:endParaRPr>
          </a:p>
          <a:p>
            <a:pPr lvl="1" indent="-228600">
              <a:lnSpc>
                <a:spcPct val="90000"/>
              </a:lnSpc>
              <a:spcBef>
                <a:spcPts val="20"/>
              </a:spcBef>
              <a:buClr>
                <a:srgbClr val="231F20"/>
              </a:buClr>
              <a:buFont typeface="Arial" panose="020B0604020202020204" pitchFamily="34" charset="0"/>
              <a:buChar char="•"/>
            </a:pPr>
            <a:endParaRPr lang="en-US" sz="2100" dirty="0">
              <a:latin typeface="Gotham-Book"/>
            </a:endParaRPr>
          </a:p>
          <a:p>
            <a:pPr marL="241300" indent="-228600">
              <a:lnSpc>
                <a:spcPct val="90000"/>
              </a:lnSpc>
              <a:buFont typeface="Arial" panose="020B0604020202020204" pitchFamily="34" charset="0"/>
              <a:buChar char="•"/>
              <a:tabLst>
                <a:tab pos="469265" algn="l"/>
                <a:tab pos="469900" algn="l"/>
              </a:tabLst>
            </a:pPr>
            <a:r>
              <a:rPr lang="en-US" sz="2100" dirty="0">
                <a:latin typeface="Gotham-Book"/>
              </a:rPr>
              <a:t>Funding</a:t>
            </a:r>
            <a:r>
              <a:rPr lang="en-US" sz="2100" spc="-5" dirty="0">
                <a:latin typeface="Gotham-Book"/>
              </a:rPr>
              <a:t> </a:t>
            </a:r>
            <a:r>
              <a:rPr lang="en-US" sz="2100" spc="-20" dirty="0">
                <a:latin typeface="Gotham-Book"/>
              </a:rPr>
              <a:t>levels</a:t>
            </a:r>
            <a:r>
              <a:rPr lang="en-US" sz="2100" spc="-5" dirty="0">
                <a:latin typeface="Gotham-Book"/>
              </a:rPr>
              <a:t> </a:t>
            </a:r>
            <a:r>
              <a:rPr lang="en-US" sz="2100" spc="-15" dirty="0">
                <a:latin typeface="Gotham-Book"/>
              </a:rPr>
              <a:t>are</a:t>
            </a:r>
            <a:r>
              <a:rPr lang="en-US" sz="2100" spc="-5" dirty="0">
                <a:latin typeface="Gotham-Book"/>
              </a:rPr>
              <a:t> </a:t>
            </a:r>
            <a:r>
              <a:rPr lang="en-US" sz="2100" spc="-10" dirty="0">
                <a:latin typeface="Gotham-Book"/>
              </a:rPr>
              <a:t>linked</a:t>
            </a:r>
            <a:r>
              <a:rPr lang="en-US" sz="2100" spc="-5" dirty="0">
                <a:latin typeface="Gotham-Book"/>
              </a:rPr>
              <a:t> </a:t>
            </a:r>
            <a:r>
              <a:rPr lang="en-US" sz="2100" spc="-15" dirty="0">
                <a:latin typeface="Gotham-Book"/>
              </a:rPr>
              <a:t>to</a:t>
            </a:r>
            <a:r>
              <a:rPr lang="en-US" sz="2100" spc="-5" dirty="0">
                <a:latin typeface="Gotham-Book"/>
              </a:rPr>
              <a:t> </a:t>
            </a:r>
            <a:r>
              <a:rPr lang="en-US" sz="2100" dirty="0">
                <a:latin typeface="Gotham-Book"/>
              </a:rPr>
              <a:t>the</a:t>
            </a:r>
            <a:r>
              <a:rPr lang="en-US" sz="2100" spc="-5" dirty="0">
                <a:latin typeface="Gotham-Book"/>
              </a:rPr>
              <a:t> </a:t>
            </a:r>
            <a:r>
              <a:rPr lang="en-US" sz="2100" spc="-10" dirty="0">
                <a:latin typeface="Gotham-Book"/>
              </a:rPr>
              <a:t>evidence</a:t>
            </a:r>
            <a:r>
              <a:rPr lang="en-US" sz="2100" spc="-5" dirty="0">
                <a:latin typeface="Gotham-Book"/>
              </a:rPr>
              <a:t> </a:t>
            </a:r>
            <a:r>
              <a:rPr lang="en-US" sz="2100" spc="-10" dirty="0">
                <a:latin typeface="Gotham-Book"/>
              </a:rPr>
              <a:t>requirement</a:t>
            </a:r>
            <a:endParaRPr lang="en-US" sz="2100" dirty="0">
              <a:latin typeface="Gotham-Book"/>
            </a:endParaRPr>
          </a:p>
          <a:p>
            <a:pPr indent="-228600">
              <a:lnSpc>
                <a:spcPct val="90000"/>
              </a:lnSpc>
              <a:spcBef>
                <a:spcPts val="40"/>
              </a:spcBef>
              <a:buClr>
                <a:srgbClr val="231F20"/>
              </a:buClr>
              <a:buFont typeface="Arial" panose="020B0604020202020204" pitchFamily="34" charset="0"/>
              <a:buChar char="•"/>
            </a:pPr>
            <a:endParaRPr lang="en-US" sz="2100" dirty="0">
              <a:latin typeface="Gotham-Book"/>
            </a:endParaRPr>
          </a:p>
          <a:p>
            <a:pPr marL="241300" marR="230504" indent="-228600">
              <a:lnSpc>
                <a:spcPct val="90000"/>
              </a:lnSpc>
              <a:buFont typeface="Arial" panose="020B0604020202020204" pitchFamily="34" charset="0"/>
              <a:buChar char="•"/>
              <a:tabLst>
                <a:tab pos="469265" algn="l"/>
                <a:tab pos="469900" algn="l"/>
              </a:tabLst>
            </a:pPr>
            <a:r>
              <a:rPr lang="en-US" sz="2100" dirty="0">
                <a:latin typeface="Gotham-Book"/>
              </a:rPr>
              <a:t>It is hoped </a:t>
            </a:r>
            <a:r>
              <a:rPr lang="en-US" sz="2100" spc="-5" dirty="0">
                <a:latin typeface="Gotham-Book"/>
              </a:rPr>
              <a:t>that </a:t>
            </a:r>
            <a:r>
              <a:rPr lang="en-US" sz="2100" spc="-20" dirty="0">
                <a:latin typeface="Gotham-Book"/>
              </a:rPr>
              <a:t>awarded </a:t>
            </a:r>
            <a:r>
              <a:rPr lang="en-US" sz="2100" spc="-5" dirty="0">
                <a:latin typeface="Gotham-Book"/>
              </a:rPr>
              <a:t>projects </a:t>
            </a:r>
            <a:r>
              <a:rPr lang="en-US" sz="2100" dirty="0">
                <a:latin typeface="Gotham-Book"/>
              </a:rPr>
              <a:t>will build </a:t>
            </a:r>
            <a:r>
              <a:rPr lang="en-US" sz="2100" spc="-10" dirty="0">
                <a:latin typeface="Gotham-Book"/>
              </a:rPr>
              <a:t>evidence </a:t>
            </a:r>
            <a:r>
              <a:rPr lang="en-US" sz="2100" spc="-15" dirty="0">
                <a:latin typeface="Gotham-Book"/>
              </a:rPr>
              <a:t>to </a:t>
            </a:r>
            <a:r>
              <a:rPr lang="en-US" sz="2100" spc="-10" dirty="0">
                <a:latin typeface="Gotham-Book"/>
              </a:rPr>
              <a:t> </a:t>
            </a:r>
            <a:r>
              <a:rPr lang="en-US" sz="2100" spc="-15" dirty="0">
                <a:latin typeface="Gotham-Book"/>
              </a:rPr>
              <a:t>advance</a:t>
            </a:r>
            <a:r>
              <a:rPr lang="en-US" sz="2100" dirty="0">
                <a:latin typeface="Gotham-Book"/>
              </a:rPr>
              <a:t> </a:t>
            </a:r>
            <a:r>
              <a:rPr lang="en-US" sz="2100" spc="-10" dirty="0">
                <a:latin typeface="Gotham-Book"/>
              </a:rPr>
              <a:t>through</a:t>
            </a:r>
            <a:r>
              <a:rPr lang="en-US" sz="2100" dirty="0">
                <a:latin typeface="Gotham-Book"/>
              </a:rPr>
              <a:t> </a:t>
            </a:r>
            <a:r>
              <a:rPr lang="en-US" sz="2100" spc="-10" dirty="0">
                <a:latin typeface="Gotham-Book"/>
              </a:rPr>
              <a:t>EIR’s</a:t>
            </a:r>
            <a:r>
              <a:rPr lang="en-US" sz="2100" spc="5" dirty="0">
                <a:latin typeface="Gotham-Book"/>
              </a:rPr>
              <a:t> </a:t>
            </a:r>
            <a:r>
              <a:rPr lang="en-US" sz="2100" spc="-10" dirty="0">
                <a:latin typeface="Gotham-Book"/>
              </a:rPr>
              <a:t>grant</a:t>
            </a:r>
            <a:r>
              <a:rPr lang="en-US" sz="2100" dirty="0">
                <a:latin typeface="Gotham-Book"/>
              </a:rPr>
              <a:t> tiers</a:t>
            </a:r>
            <a:r>
              <a:rPr lang="en-US" sz="2100" spc="5" dirty="0">
                <a:latin typeface="Gotham-Book"/>
              </a:rPr>
              <a:t> </a:t>
            </a:r>
            <a:r>
              <a:rPr lang="en-US" sz="2100" dirty="0">
                <a:latin typeface="Gotham-Book"/>
              </a:rPr>
              <a:t>in </a:t>
            </a:r>
            <a:r>
              <a:rPr lang="en-US" sz="2100" spc="-10" dirty="0">
                <a:latin typeface="Gotham-Book"/>
              </a:rPr>
              <a:t>future</a:t>
            </a:r>
            <a:r>
              <a:rPr lang="en-US" sz="2100" dirty="0">
                <a:latin typeface="Gotham-Book"/>
              </a:rPr>
              <a:t> </a:t>
            </a:r>
            <a:r>
              <a:rPr lang="en-US" sz="2100" spc="-5" dirty="0">
                <a:latin typeface="Gotham-Book"/>
              </a:rPr>
              <a:t>competitions</a:t>
            </a:r>
            <a:endParaRPr lang="en-US" sz="2100" dirty="0">
              <a:latin typeface="Gotham-Book"/>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77188" y="1454906"/>
            <a:ext cx="6090412" cy="448841"/>
          </a:xfrm>
          <a:prstGeom prst="rect">
            <a:avLst/>
          </a:prstGeom>
        </p:spPr>
        <p:txBody>
          <a:bodyPr vert="horz" wrap="square" lIns="0" tIns="63500" rIns="0" bIns="0" rtlCol="0">
            <a:spAutoFit/>
          </a:bodyPr>
          <a:lstStyle/>
          <a:p>
            <a:pPr marL="12700" marR="5080">
              <a:lnSpc>
                <a:spcPts val="3000"/>
              </a:lnSpc>
              <a:spcBef>
                <a:spcPts val="500"/>
              </a:spcBef>
            </a:pPr>
            <a:r>
              <a:rPr b="1" spc="-10" dirty="0">
                <a:latin typeface="Gotham-Bold"/>
                <a:cs typeface="Gotham-Bold"/>
              </a:rPr>
              <a:t>COMMON</a:t>
            </a:r>
            <a:r>
              <a:rPr b="1" spc="-25" dirty="0">
                <a:latin typeface="Gotham-Bold"/>
                <a:cs typeface="Gotham-Bold"/>
              </a:rPr>
              <a:t> </a:t>
            </a:r>
            <a:r>
              <a:rPr b="1" spc="-10" dirty="0">
                <a:latin typeface="Gotham-Bold"/>
                <a:cs typeface="Gotham-Bold"/>
              </a:rPr>
              <a:t>ELEMENTS</a:t>
            </a:r>
            <a:r>
              <a:rPr b="1" spc="-20" dirty="0">
                <a:latin typeface="Gotham-Bold"/>
                <a:cs typeface="Gotham-Bold"/>
              </a:rPr>
              <a:t> </a:t>
            </a:r>
            <a:r>
              <a:rPr b="1" dirty="0">
                <a:latin typeface="Gotham-Bold"/>
                <a:cs typeface="Gotham-Bold"/>
              </a:rPr>
              <a:t>OF</a:t>
            </a:r>
            <a:r>
              <a:rPr b="1" spc="-20" dirty="0">
                <a:latin typeface="Gotham-Bold"/>
                <a:cs typeface="Gotham-Bold"/>
              </a:rPr>
              <a:t> </a:t>
            </a:r>
            <a:r>
              <a:rPr b="1" dirty="0">
                <a:latin typeface="Gotham-Bold"/>
                <a:cs typeface="Gotham-Bold"/>
              </a:rPr>
              <a:t>ALL </a:t>
            </a:r>
            <a:r>
              <a:rPr b="1" spc="-825" dirty="0">
                <a:latin typeface="Gotham-Bold"/>
                <a:cs typeface="Gotham-Bold"/>
              </a:rPr>
              <a:t> </a:t>
            </a:r>
            <a:r>
              <a:rPr b="1" dirty="0">
                <a:latin typeface="Gotham-Bold"/>
                <a:cs typeface="Gotham-Bold"/>
              </a:rPr>
              <a:t>EIR</a:t>
            </a:r>
            <a:r>
              <a:rPr b="1" spc="-5" dirty="0">
                <a:latin typeface="Gotham-Bold"/>
                <a:cs typeface="Gotham-Bold"/>
              </a:rPr>
              <a:t> </a:t>
            </a:r>
            <a:r>
              <a:rPr b="1" spc="-10" dirty="0">
                <a:latin typeface="Gotham-Bold"/>
                <a:cs typeface="Gotham-Bold"/>
              </a:rPr>
              <a:t>GRANTS</a:t>
            </a:r>
          </a:p>
        </p:txBody>
      </p:sp>
      <p:sp>
        <p:nvSpPr>
          <p:cNvPr id="17" name="object 17"/>
          <p:cNvSpPr txBox="1"/>
          <p:nvPr/>
        </p:nvSpPr>
        <p:spPr>
          <a:xfrm>
            <a:off x="685798" y="4191000"/>
            <a:ext cx="8686800" cy="724557"/>
          </a:xfrm>
          <a:prstGeom prst="rect">
            <a:avLst/>
          </a:prstGeom>
          <a:ln w="8267">
            <a:noFill/>
          </a:ln>
        </p:spPr>
        <p:txBody>
          <a:bodyPr vert="horz" wrap="square" lIns="0" tIns="1270" rIns="0" bIns="0" rtlCol="0">
            <a:spAutoFit/>
          </a:bodyPr>
          <a:lstStyle/>
          <a:p>
            <a:pPr>
              <a:lnSpc>
                <a:spcPct val="100000"/>
              </a:lnSpc>
              <a:spcBef>
                <a:spcPts val="10"/>
              </a:spcBef>
            </a:pPr>
            <a:endParaRPr sz="2300" dirty="0">
              <a:latin typeface="Times New Roman"/>
              <a:cs typeface="Times New Roman"/>
            </a:endParaRPr>
          </a:p>
          <a:p>
            <a:pPr marL="506095">
              <a:lnSpc>
                <a:spcPct val="100000"/>
              </a:lnSpc>
              <a:spcBef>
                <a:spcPts val="5"/>
              </a:spcBef>
            </a:pPr>
            <a:endParaRPr sz="2400" dirty="0">
              <a:latin typeface="Gotham-Book"/>
              <a:cs typeface="Arial"/>
            </a:endParaRPr>
          </a:p>
        </p:txBody>
      </p:sp>
      <p:sp>
        <p:nvSpPr>
          <p:cNvPr id="18" name="TextBox 17">
            <a:extLst>
              <a:ext uri="{FF2B5EF4-FFF2-40B4-BE49-F238E27FC236}">
                <a16:creationId xmlns:a16="http://schemas.microsoft.com/office/drawing/2014/main" id="{484EF67C-71E3-40C3-8B61-ADC50F256C3C}"/>
              </a:ext>
            </a:extLst>
          </p:cNvPr>
          <p:cNvSpPr txBox="1"/>
          <p:nvPr/>
        </p:nvSpPr>
        <p:spPr>
          <a:xfrm>
            <a:off x="1349312" y="2750403"/>
            <a:ext cx="3362074" cy="830997"/>
          </a:xfrm>
          <a:prstGeom prst="rect">
            <a:avLst/>
          </a:prstGeom>
          <a:noFill/>
        </p:spPr>
        <p:txBody>
          <a:bodyPr wrap="none" rtlCol="0">
            <a:spAutoFit/>
          </a:bodyPr>
          <a:lstStyle/>
          <a:p>
            <a:r>
              <a:rPr lang="en-US" sz="2400" b="1" spc="-90" dirty="0">
                <a:latin typeface="Gotham-Book"/>
                <a:cs typeface="Arial"/>
              </a:rPr>
              <a:t>Target</a:t>
            </a:r>
            <a:r>
              <a:rPr lang="en-US" sz="2400" spc="-90" dirty="0">
                <a:latin typeface="Gotham-Book"/>
                <a:cs typeface="Arial"/>
              </a:rPr>
              <a:t> high needs students;</a:t>
            </a:r>
          </a:p>
          <a:p>
            <a:endParaRPr lang="en-US" sz="2400" dirty="0"/>
          </a:p>
        </p:txBody>
      </p:sp>
      <p:sp>
        <p:nvSpPr>
          <p:cNvPr id="19" name="TextBox 18">
            <a:extLst>
              <a:ext uri="{FF2B5EF4-FFF2-40B4-BE49-F238E27FC236}">
                <a16:creationId xmlns:a16="http://schemas.microsoft.com/office/drawing/2014/main" id="{77674AAA-2892-4B83-902E-9D514A818143}"/>
              </a:ext>
            </a:extLst>
          </p:cNvPr>
          <p:cNvSpPr txBox="1"/>
          <p:nvPr/>
        </p:nvSpPr>
        <p:spPr>
          <a:xfrm>
            <a:off x="1321435" y="3548057"/>
            <a:ext cx="8023287" cy="830997"/>
          </a:xfrm>
          <a:prstGeom prst="rect">
            <a:avLst/>
          </a:prstGeom>
          <a:noFill/>
        </p:spPr>
        <p:txBody>
          <a:bodyPr wrap="square" rtlCol="0">
            <a:spAutoFit/>
          </a:bodyPr>
          <a:lstStyle/>
          <a:p>
            <a:r>
              <a:rPr lang="en-US" sz="2400" b="1" spc="-65" dirty="0">
                <a:latin typeface="Gotham-Book"/>
                <a:cs typeface="Arial"/>
              </a:rPr>
              <a:t>Build</a:t>
            </a:r>
            <a:r>
              <a:rPr lang="en-US" sz="2400" spc="-65" dirty="0">
                <a:latin typeface="Gotham-Book"/>
                <a:cs typeface="Arial"/>
              </a:rPr>
              <a:t> the knowledge base of effective practices;</a:t>
            </a:r>
            <a:endParaRPr lang="en-US" sz="2400" dirty="0">
              <a:latin typeface="Gotham-Book"/>
              <a:cs typeface="Arial"/>
            </a:endParaRPr>
          </a:p>
          <a:p>
            <a:endParaRPr lang="en-US" sz="2400" dirty="0"/>
          </a:p>
        </p:txBody>
      </p:sp>
      <p:sp>
        <p:nvSpPr>
          <p:cNvPr id="20" name="TextBox 19">
            <a:extLst>
              <a:ext uri="{FF2B5EF4-FFF2-40B4-BE49-F238E27FC236}">
                <a16:creationId xmlns:a16="http://schemas.microsoft.com/office/drawing/2014/main" id="{61636EA0-4C3D-433C-8F26-D3A7012CD0BE}"/>
              </a:ext>
            </a:extLst>
          </p:cNvPr>
          <p:cNvSpPr txBox="1"/>
          <p:nvPr/>
        </p:nvSpPr>
        <p:spPr>
          <a:xfrm>
            <a:off x="1349312" y="4412397"/>
            <a:ext cx="7995410" cy="1569660"/>
          </a:xfrm>
          <a:prstGeom prst="rect">
            <a:avLst/>
          </a:prstGeom>
          <a:noFill/>
        </p:spPr>
        <p:txBody>
          <a:bodyPr wrap="square" rtlCol="0">
            <a:spAutoFit/>
          </a:bodyPr>
          <a:lstStyle/>
          <a:p>
            <a:r>
              <a:rPr lang="en-US" sz="2400" b="1" spc="-110" dirty="0">
                <a:latin typeface="Gotham-Book"/>
                <a:cs typeface="Arial"/>
              </a:rPr>
              <a:t>Evaluate</a:t>
            </a:r>
            <a:r>
              <a:rPr lang="en-US" sz="2400" spc="-110" dirty="0">
                <a:latin typeface="Gotham-Book"/>
                <a:cs typeface="Arial"/>
              </a:rPr>
              <a:t>  </a:t>
            </a:r>
            <a:r>
              <a:rPr lang="en-US" sz="2400" dirty="0">
                <a:latin typeface="Gotham-Book"/>
              </a:rPr>
              <a:t>projects to measure the impact of the innovation with new populations and in new settings, identify the core element for replication, and examine the cost-effectiveness.</a:t>
            </a:r>
          </a:p>
          <a:p>
            <a:endParaRPr lang="en-US" sz="2400" dirty="0">
              <a:latin typeface="Gotham-Book"/>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377188" y="1391408"/>
            <a:ext cx="4215130" cy="452120"/>
          </a:xfrm>
          <a:prstGeom prst="rect">
            <a:avLst/>
          </a:prstGeom>
        </p:spPr>
        <p:txBody>
          <a:bodyPr vert="horz" wrap="square" lIns="0" tIns="12700" rIns="0" bIns="0" rtlCol="0">
            <a:spAutoFit/>
          </a:bodyPr>
          <a:lstStyle/>
          <a:p>
            <a:pPr marL="12700">
              <a:lnSpc>
                <a:spcPct val="100000"/>
              </a:lnSpc>
              <a:spcBef>
                <a:spcPts val="100"/>
              </a:spcBef>
            </a:pPr>
            <a:r>
              <a:rPr lang="en-US" b="1" dirty="0"/>
              <a:t>HIGH-NEED</a:t>
            </a:r>
            <a:r>
              <a:rPr lang="en-US" b="1" spc="-90" dirty="0"/>
              <a:t> </a:t>
            </a:r>
            <a:r>
              <a:rPr lang="en-US" b="1" spc="-10" dirty="0"/>
              <a:t>STUDENTS</a:t>
            </a:r>
          </a:p>
        </p:txBody>
      </p:sp>
      <p:sp>
        <p:nvSpPr>
          <p:cNvPr id="3" name="object 3"/>
          <p:cNvSpPr txBox="1"/>
          <p:nvPr/>
        </p:nvSpPr>
        <p:spPr>
          <a:xfrm>
            <a:off x="1377188" y="2077716"/>
            <a:ext cx="7690612" cy="4408258"/>
          </a:xfrm>
          <a:prstGeom prst="rect">
            <a:avLst/>
          </a:prstGeom>
        </p:spPr>
        <p:txBody>
          <a:bodyPr vert="horz" wrap="square" lIns="0" tIns="33020" rIns="0" bIns="0" rtlCol="0">
            <a:spAutoFit/>
          </a:bodyPr>
          <a:lstStyle/>
          <a:p>
            <a:pPr marL="12700" marR="5080">
              <a:lnSpc>
                <a:spcPts val="2800"/>
              </a:lnSpc>
              <a:spcBef>
                <a:spcPts val="260"/>
              </a:spcBef>
            </a:pPr>
            <a:r>
              <a:rPr lang="en-US" sz="2400" dirty="0">
                <a:solidFill>
                  <a:srgbClr val="231F20"/>
                </a:solidFill>
                <a:latin typeface="Gotham-Book"/>
                <a:cs typeface="Gotham-Bold"/>
              </a:rPr>
              <a:t>EIR</a:t>
            </a:r>
            <a:r>
              <a:rPr lang="en-US" sz="2400" spc="-15" dirty="0">
                <a:solidFill>
                  <a:srgbClr val="231F20"/>
                </a:solidFill>
                <a:latin typeface="Gotham-Book"/>
                <a:cs typeface="Gotham-Bold"/>
              </a:rPr>
              <a:t> </a:t>
            </a:r>
            <a:r>
              <a:rPr lang="en-US" sz="2400" dirty="0">
                <a:solidFill>
                  <a:srgbClr val="231F20"/>
                </a:solidFill>
                <a:latin typeface="Gotham-Book"/>
                <a:cs typeface="Gotham-Bold"/>
              </a:rPr>
              <a:t>applicants</a:t>
            </a:r>
            <a:r>
              <a:rPr lang="en-US" sz="2400" spc="-10" dirty="0">
                <a:solidFill>
                  <a:srgbClr val="231F20"/>
                </a:solidFill>
                <a:latin typeface="Gotham-Book"/>
                <a:cs typeface="Gotham-Bold"/>
              </a:rPr>
              <a:t> </a:t>
            </a:r>
            <a:r>
              <a:rPr lang="en-US" sz="2400" spc="-20" dirty="0">
                <a:solidFill>
                  <a:srgbClr val="231F20"/>
                </a:solidFill>
                <a:latin typeface="Gotham-Book"/>
                <a:cs typeface="Gotham-Bold"/>
              </a:rPr>
              <a:t>provide</a:t>
            </a:r>
            <a:r>
              <a:rPr lang="en-US" sz="2400" spc="-10" dirty="0">
                <a:solidFill>
                  <a:srgbClr val="231F20"/>
                </a:solidFill>
                <a:latin typeface="Gotham-Book"/>
                <a:cs typeface="Gotham-Bold"/>
              </a:rPr>
              <a:t> </a:t>
            </a:r>
            <a:r>
              <a:rPr lang="en-US" sz="2400" dirty="0">
                <a:solidFill>
                  <a:srgbClr val="231F20"/>
                </a:solidFill>
                <a:latin typeface="Gotham-Book"/>
                <a:cs typeface="Gotham-Bold"/>
              </a:rPr>
              <a:t>their</a:t>
            </a:r>
            <a:r>
              <a:rPr lang="en-US" sz="2400" spc="-10" dirty="0">
                <a:solidFill>
                  <a:srgbClr val="231F20"/>
                </a:solidFill>
                <a:latin typeface="Gotham-Book"/>
                <a:cs typeface="Gotham-Bold"/>
              </a:rPr>
              <a:t> </a:t>
            </a:r>
            <a:r>
              <a:rPr lang="en-US" sz="2400" spc="-25" dirty="0">
                <a:solidFill>
                  <a:srgbClr val="231F20"/>
                </a:solidFill>
                <a:latin typeface="Gotham-Book"/>
                <a:cs typeface="Gotham-Bold"/>
              </a:rPr>
              <a:t>own</a:t>
            </a:r>
            <a:r>
              <a:rPr lang="en-US" sz="2400" spc="-10" dirty="0">
                <a:solidFill>
                  <a:srgbClr val="231F20"/>
                </a:solidFill>
                <a:latin typeface="Gotham-Book"/>
                <a:cs typeface="Gotham-Bold"/>
              </a:rPr>
              <a:t> </a:t>
            </a:r>
            <a:r>
              <a:rPr lang="en-US" sz="2400" dirty="0">
                <a:solidFill>
                  <a:srgbClr val="231F20"/>
                </a:solidFill>
                <a:latin typeface="Gotham-Book"/>
                <a:cs typeface="Gotham-Bold"/>
              </a:rPr>
              <a:t>definition</a:t>
            </a:r>
            <a:r>
              <a:rPr lang="en-US" sz="2400" spc="-10" dirty="0">
                <a:solidFill>
                  <a:srgbClr val="231F20"/>
                </a:solidFill>
                <a:latin typeface="Gotham-Book"/>
                <a:cs typeface="Gotham-Bold"/>
              </a:rPr>
              <a:t> </a:t>
            </a:r>
            <a:r>
              <a:rPr lang="en-US" sz="2400" dirty="0">
                <a:solidFill>
                  <a:srgbClr val="231F20"/>
                </a:solidFill>
                <a:latin typeface="Gotham-Book"/>
                <a:cs typeface="Gotham-Bold"/>
              </a:rPr>
              <a:t>of </a:t>
            </a:r>
            <a:r>
              <a:rPr lang="en-US" sz="2400" spc="-705" dirty="0">
                <a:solidFill>
                  <a:srgbClr val="231F20"/>
                </a:solidFill>
                <a:latin typeface="Gotham-Book"/>
                <a:cs typeface="Gotham-Bold"/>
              </a:rPr>
              <a:t> </a:t>
            </a:r>
            <a:r>
              <a:rPr lang="en-US" sz="2400" dirty="0">
                <a:solidFill>
                  <a:srgbClr val="231F20"/>
                </a:solidFill>
                <a:latin typeface="Gotham-Book"/>
                <a:cs typeface="Gotham-Bold"/>
              </a:rPr>
              <a:t>“high-need”</a:t>
            </a:r>
            <a:endParaRPr lang="en-US" sz="2400" dirty="0">
              <a:latin typeface="Gotham-Book"/>
              <a:cs typeface="Gotham-Bold"/>
            </a:endParaRPr>
          </a:p>
          <a:p>
            <a:pPr marL="12700" marR="929640">
              <a:lnSpc>
                <a:spcPct val="101899"/>
              </a:lnSpc>
              <a:spcBef>
                <a:spcPts val="2410"/>
              </a:spcBef>
            </a:pPr>
            <a:r>
              <a:rPr lang="en-US" sz="2400" spc="-10" dirty="0">
                <a:solidFill>
                  <a:srgbClr val="231F20"/>
                </a:solidFill>
                <a:latin typeface="Gotham-Book"/>
                <a:cs typeface="Gotham-Book"/>
              </a:rPr>
              <a:t>Below</a:t>
            </a:r>
            <a:r>
              <a:rPr lang="en-US" sz="2400" spc="-5" dirty="0">
                <a:solidFill>
                  <a:srgbClr val="231F20"/>
                </a:solidFill>
                <a:latin typeface="Gotham-Book"/>
                <a:cs typeface="Gotham-Book"/>
              </a:rPr>
              <a:t> </a:t>
            </a:r>
            <a:r>
              <a:rPr lang="en-US" sz="2400" spc="-15" dirty="0">
                <a:solidFill>
                  <a:srgbClr val="231F20"/>
                </a:solidFill>
                <a:latin typeface="Gotham-Book"/>
                <a:cs typeface="Gotham-Book"/>
              </a:rPr>
              <a:t>are</a:t>
            </a:r>
            <a:r>
              <a:rPr lang="en-US" sz="2400" dirty="0">
                <a:solidFill>
                  <a:srgbClr val="231F20"/>
                </a:solidFill>
                <a:latin typeface="Gotham-Book"/>
                <a:cs typeface="Gotham-Book"/>
              </a:rPr>
              <a:t> </a:t>
            </a:r>
            <a:r>
              <a:rPr lang="en-US" sz="2400" spc="-15" dirty="0">
                <a:solidFill>
                  <a:srgbClr val="231F20"/>
                </a:solidFill>
                <a:latin typeface="Gotham-Book"/>
                <a:cs typeface="Gotham-Book"/>
              </a:rPr>
              <a:t>examples</a:t>
            </a:r>
            <a:r>
              <a:rPr lang="en-US" sz="2400" dirty="0">
                <a:solidFill>
                  <a:srgbClr val="231F20"/>
                </a:solidFill>
                <a:latin typeface="Gotham-Book"/>
                <a:cs typeface="Gotham-Book"/>
              </a:rPr>
              <a:t> of </a:t>
            </a:r>
            <a:r>
              <a:rPr lang="en-US" sz="2400" spc="-20" dirty="0">
                <a:solidFill>
                  <a:srgbClr val="231F20"/>
                </a:solidFill>
                <a:latin typeface="Gotham-Book"/>
                <a:cs typeface="Gotham-Book"/>
              </a:rPr>
              <a:t>how</a:t>
            </a:r>
            <a:r>
              <a:rPr lang="en-US" sz="2400" spc="-5" dirty="0">
                <a:solidFill>
                  <a:srgbClr val="231F20"/>
                </a:solidFill>
                <a:latin typeface="Gotham-Book"/>
                <a:cs typeface="Gotham-Book"/>
              </a:rPr>
              <a:t> </a:t>
            </a:r>
            <a:r>
              <a:rPr lang="en-US" sz="2400" spc="-15" dirty="0">
                <a:solidFill>
                  <a:srgbClr val="231F20"/>
                </a:solidFill>
                <a:latin typeface="Gotham-Book"/>
                <a:cs typeface="Gotham-Book"/>
              </a:rPr>
              <a:t>previous</a:t>
            </a:r>
            <a:r>
              <a:rPr lang="en-US" sz="2400" dirty="0">
                <a:solidFill>
                  <a:srgbClr val="231F20"/>
                </a:solidFill>
                <a:latin typeface="Gotham-Book"/>
                <a:cs typeface="Gotham-Book"/>
              </a:rPr>
              <a:t> </a:t>
            </a:r>
            <a:r>
              <a:rPr lang="en-US" sz="2400" spc="-10" dirty="0">
                <a:solidFill>
                  <a:srgbClr val="231F20"/>
                </a:solidFill>
                <a:latin typeface="Gotham-Book"/>
                <a:cs typeface="Gotham-Book"/>
              </a:rPr>
              <a:t>grantees</a:t>
            </a:r>
            <a:r>
              <a:rPr lang="en-US" sz="2400" dirty="0">
                <a:solidFill>
                  <a:srgbClr val="231F20"/>
                </a:solidFill>
                <a:latin typeface="Gotham-Book"/>
                <a:cs typeface="Gotham-Book"/>
              </a:rPr>
              <a:t> defined </a:t>
            </a:r>
            <a:r>
              <a:rPr lang="en-US" sz="2400" spc="-525" dirty="0">
                <a:solidFill>
                  <a:srgbClr val="231F20"/>
                </a:solidFill>
                <a:latin typeface="Gotham-Book"/>
                <a:cs typeface="Gotham-Book"/>
              </a:rPr>
              <a:t> </a:t>
            </a:r>
            <a:r>
              <a:rPr lang="en-US" sz="2400" dirty="0">
                <a:solidFill>
                  <a:srgbClr val="231F20"/>
                </a:solidFill>
                <a:latin typeface="Gotham-Book"/>
                <a:cs typeface="Gotham-Book"/>
              </a:rPr>
              <a:t>“high-need”</a:t>
            </a:r>
            <a:endParaRPr lang="en-US" sz="2400" dirty="0">
              <a:latin typeface="Gotham-Book"/>
              <a:cs typeface="Gotham-Book"/>
            </a:endParaRPr>
          </a:p>
          <a:p>
            <a:pPr>
              <a:lnSpc>
                <a:spcPct val="100000"/>
              </a:lnSpc>
              <a:spcBef>
                <a:spcPts val="20"/>
              </a:spcBef>
            </a:pPr>
            <a:endParaRPr lang="en-US" sz="2400" dirty="0">
              <a:latin typeface="Gotham-Book"/>
              <a:cs typeface="Gotham-Book"/>
            </a:endParaRPr>
          </a:p>
          <a:p>
            <a:pPr marL="647700" indent="-178435">
              <a:lnSpc>
                <a:spcPct val="100000"/>
              </a:lnSpc>
              <a:buChar char="•"/>
              <a:tabLst>
                <a:tab pos="648335" algn="l"/>
              </a:tabLst>
            </a:pPr>
            <a:r>
              <a:rPr lang="en-US" sz="2400" spc="-5" dirty="0">
                <a:solidFill>
                  <a:srgbClr val="231F20"/>
                </a:solidFill>
                <a:latin typeface="Gotham-Book"/>
                <a:cs typeface="Gotham-Book"/>
              </a:rPr>
              <a:t>Economically</a:t>
            </a:r>
            <a:r>
              <a:rPr lang="en-US" sz="2400" spc="-40" dirty="0">
                <a:solidFill>
                  <a:srgbClr val="231F20"/>
                </a:solidFill>
                <a:latin typeface="Gotham-Book"/>
                <a:cs typeface="Gotham-Book"/>
              </a:rPr>
              <a:t> </a:t>
            </a:r>
            <a:r>
              <a:rPr lang="en-US" sz="2400" spc="-5" dirty="0">
                <a:solidFill>
                  <a:srgbClr val="231F20"/>
                </a:solidFill>
                <a:latin typeface="Gotham-Book"/>
                <a:cs typeface="Gotham-Book"/>
              </a:rPr>
              <a:t>disadvantaged</a:t>
            </a:r>
            <a:endParaRPr lang="en-US" sz="2400" dirty="0">
              <a:latin typeface="Gotham-Book"/>
              <a:cs typeface="Gotham-Book"/>
            </a:endParaRPr>
          </a:p>
          <a:p>
            <a:pPr>
              <a:lnSpc>
                <a:spcPct val="100000"/>
              </a:lnSpc>
              <a:spcBef>
                <a:spcPts val="20"/>
              </a:spcBef>
              <a:buClr>
                <a:srgbClr val="231F20"/>
              </a:buClr>
              <a:buFont typeface="Gotham-Book"/>
              <a:buChar char="•"/>
            </a:pPr>
            <a:endParaRPr lang="en-US" sz="2400" dirty="0">
              <a:latin typeface="Gotham-Book"/>
              <a:cs typeface="Gotham-Book"/>
            </a:endParaRPr>
          </a:p>
          <a:p>
            <a:pPr marL="647700" indent="-178435">
              <a:lnSpc>
                <a:spcPct val="100000"/>
              </a:lnSpc>
              <a:buChar char="•"/>
              <a:tabLst>
                <a:tab pos="648335" algn="l"/>
              </a:tabLst>
            </a:pPr>
            <a:r>
              <a:rPr lang="en-US" sz="2400" spc="-10" dirty="0">
                <a:solidFill>
                  <a:srgbClr val="231F20"/>
                </a:solidFill>
                <a:latin typeface="Gotham-Book"/>
                <a:cs typeface="Gotham-Book"/>
              </a:rPr>
              <a:t>Rural</a:t>
            </a:r>
            <a:endParaRPr lang="en-US" sz="2400" dirty="0">
              <a:latin typeface="Gotham-Book"/>
              <a:cs typeface="Gotham-Book"/>
            </a:endParaRPr>
          </a:p>
          <a:p>
            <a:pPr>
              <a:lnSpc>
                <a:spcPct val="100000"/>
              </a:lnSpc>
              <a:spcBef>
                <a:spcPts val="20"/>
              </a:spcBef>
              <a:buClr>
                <a:srgbClr val="231F20"/>
              </a:buClr>
              <a:buFont typeface="Gotham-Book"/>
              <a:buChar char="•"/>
            </a:pPr>
            <a:endParaRPr lang="en-US" sz="2400" dirty="0">
              <a:latin typeface="Gotham-Book"/>
              <a:cs typeface="Gotham-Book"/>
            </a:endParaRPr>
          </a:p>
          <a:p>
            <a:pPr marL="647700" indent="-178435">
              <a:lnSpc>
                <a:spcPct val="100000"/>
              </a:lnSpc>
              <a:buChar char="•"/>
              <a:tabLst>
                <a:tab pos="648335" algn="l"/>
              </a:tabLst>
            </a:pPr>
            <a:r>
              <a:rPr lang="en-US" sz="2400" spc="-10" dirty="0">
                <a:solidFill>
                  <a:srgbClr val="231F20"/>
                </a:solidFill>
                <a:latin typeface="Gotham-Book"/>
                <a:cs typeface="Gotham-Book"/>
              </a:rPr>
              <a:t>Underrepresented</a:t>
            </a:r>
            <a:endParaRPr lang="en-US" sz="2400" dirty="0">
              <a:latin typeface="Gotham-Book"/>
              <a:cs typeface="Gotham-Book"/>
            </a:endParaRPr>
          </a:p>
          <a:p>
            <a:pPr>
              <a:lnSpc>
                <a:spcPct val="100000"/>
              </a:lnSpc>
              <a:spcBef>
                <a:spcPts val="20"/>
              </a:spcBef>
              <a:buClr>
                <a:srgbClr val="231F20"/>
              </a:buClr>
              <a:buFont typeface="Gotham-Book"/>
              <a:buChar char="•"/>
            </a:pPr>
            <a:endParaRPr lang="en-US" sz="2400" dirty="0">
              <a:latin typeface="Gotham-Book"/>
              <a:cs typeface="Gotham-Book"/>
            </a:endParaRPr>
          </a:p>
          <a:p>
            <a:pPr marL="647700" indent="-178435">
              <a:lnSpc>
                <a:spcPct val="100000"/>
              </a:lnSpc>
              <a:buChar char="•"/>
              <a:tabLst>
                <a:tab pos="648335" algn="l"/>
              </a:tabLst>
            </a:pPr>
            <a:r>
              <a:rPr lang="en-US" sz="2400" spc="-5" dirty="0">
                <a:solidFill>
                  <a:srgbClr val="231F20"/>
                </a:solidFill>
                <a:latin typeface="Gotham-Book"/>
                <a:cs typeface="Gotham-Book"/>
              </a:rPr>
              <a:t>Underperforming</a:t>
            </a:r>
            <a:endParaRPr lang="en-US" sz="2400" dirty="0">
              <a:latin typeface="Gotham-Book"/>
              <a:cs typeface="Gotham-Book"/>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557479ed-16e3-4c54-a34b-e226e0af443e" ContentTypeId="0x01010028670A239A4C7A4E9A68527307346D38" PreviousValue="false"/>
</file>

<file path=customXml/item3.xml><?xml version="1.0" encoding="utf-8"?>
<ct:contentTypeSchema xmlns:ct="http://schemas.microsoft.com/office/2006/metadata/contentType" xmlns:ma="http://schemas.microsoft.com/office/2006/metadata/properties/metaAttributes" ct:_="" ma:_="" ma:contentTypeName="OESE OIGP Documents" ma:contentTypeID="0x01010028670A239A4C7A4E9A68527307346D380300A9F02BBE4CAC1B41B7C895972CA1FD92" ma:contentTypeVersion="87" ma:contentTypeDescription="" ma:contentTypeScope="" ma:versionID="f8155ddf78eec89dc5f6cc5d4bfc63da">
  <xsd:schema xmlns:xsd="http://www.w3.org/2001/XMLSchema" xmlns:xs="http://www.w3.org/2001/XMLSchema" xmlns:p="http://schemas.microsoft.com/office/2006/metadata/properties" xmlns:ns2="2a2db8c4-56ab-4882-a5d0-0fe8165c6658" targetNamespace="http://schemas.microsoft.com/office/2006/metadata/properties" ma:root="true" ma:fieldsID="706c93177afec4c1bde608001ec25920" ns2:_="">
    <xsd:import namespace="2a2db8c4-56ab-4882-a5d0-0fe8165c6658"/>
    <xsd:element name="properties">
      <xsd:complexType>
        <xsd:sequence>
          <xsd:element name="documentManagement">
            <xsd:complexType>
              <xsd:all>
                <xsd:element ref="ns2:Date_x0020_of_x0020_Approval" minOccurs="0"/>
                <xsd:element ref="ns2:m1f13d32c4c342028b39326ee260c1ca" minOccurs="0"/>
                <xsd:element ref="ns2:e48369bfb84241b2a4759ac5d306b738" minOccurs="0"/>
                <xsd:element ref="ns2:a4530805a9a34cb996739ba2e241a970" minOccurs="0"/>
                <xsd:element ref="ns2:m9ba678bb8414d77b73f31a6ff27f951" minOccurs="0"/>
                <xsd:element ref="ns2:paad1906247e4af69fbe65f2ace0923c" minOccurs="0"/>
                <xsd:element ref="ns2:TaxCatchAll" minOccurs="0"/>
                <xsd:element ref="ns2:cb2ef2bd509f47f39ea44b698c260c87" minOccurs="0"/>
                <xsd:element ref="ns2:TaxCatchAllLabel" minOccurs="0"/>
                <xsd:element ref="ns2:Approval_Status" minOccurs="0"/>
                <xsd:element ref="ns2:Approval_x0020_Comments" minOccurs="0"/>
                <xsd:element ref="ns2:Get_Approval_Button" minOccurs="0"/>
                <xsd:element ref="ns2:Privacy" minOccurs="0"/>
                <xsd:element ref="ns2:privacy_flow"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a2db8c4-56ab-4882-a5d0-0fe8165c6658" elementFormDefault="qualified">
    <xsd:import namespace="http://schemas.microsoft.com/office/2006/documentManagement/types"/>
    <xsd:import namespace="http://schemas.microsoft.com/office/infopath/2007/PartnerControls"/>
    <xsd:element name="Date_x0020_of_x0020_Approval" ma:index="9" nillable="true" ma:displayName="Date of Publication" ma:format="DateOnly" ma:internalName="Date_x0020_of_x0020_Approval" ma:readOnly="false">
      <xsd:simpleType>
        <xsd:restriction base="dms:DateTime"/>
      </xsd:simpleType>
    </xsd:element>
    <xsd:element name="m1f13d32c4c342028b39326ee260c1ca" ma:index="13" nillable="true" ma:taxonomy="true" ma:internalName="m1f13d32c4c342028b39326ee260c1ca" ma:taxonomyFieldName="Secondary_x0020_Subject" ma:displayName="Primary Subject 2" ma:readOnly="false" ma:default="" ma:fieldId="{61f13d32-c4c3-4202-8b39-326ee260c1ca}" ma:sspId="557479ed-16e3-4c54-a34b-e226e0af443e" ma:termSetId="bf68801f-a736-4868-9b8e-dc3ec44fef84" ma:anchorId="00000000-0000-0000-0000-000000000000" ma:open="false" ma:isKeyword="false">
      <xsd:complexType>
        <xsd:sequence>
          <xsd:element ref="pc:Terms" minOccurs="0" maxOccurs="1"/>
        </xsd:sequence>
      </xsd:complexType>
    </xsd:element>
    <xsd:element name="e48369bfb84241b2a4759ac5d306b738" ma:index="15" nillable="true" ma:taxonomy="true" ma:internalName="e48369bfb84241b2a4759ac5d306b738" ma:taxonomyFieldName="Catagory" ma:displayName="Primary Subject 1" ma:readOnly="false" ma:default="" ma:fieldId="{e48369bf-b842-41b2-a475-9ac5d306b738}" ma:sspId="557479ed-16e3-4c54-a34b-e226e0af443e" ma:termSetId="bf68801f-a736-4868-9b8e-dc3ec44fef84" ma:anchorId="00000000-0000-0000-0000-000000000000" ma:open="false" ma:isKeyword="false">
      <xsd:complexType>
        <xsd:sequence>
          <xsd:element ref="pc:Terms" minOccurs="0" maxOccurs="1"/>
        </xsd:sequence>
      </xsd:complexType>
    </xsd:element>
    <xsd:element name="a4530805a9a34cb996739ba2e241a970" ma:index="17" nillable="true" ma:taxonomy="true" ma:internalName="a4530805a9a34cb996739ba2e241a970" ma:taxonomyFieldName="Document_x0020_Type" ma:displayName="Document Type" ma:readOnly="false" ma:default="" ma:fieldId="{a4530805-a9a3-4cb9-9673-9ba2e241a970}" ma:sspId="557479ed-16e3-4c54-a34b-e226e0af443e" ma:termSetId="39ac4e8d-e4c1-4f96-b421-6bcedb93d8ed" ma:anchorId="00000000-0000-0000-0000-000000000000" ma:open="false" ma:isKeyword="false">
      <xsd:complexType>
        <xsd:sequence>
          <xsd:element ref="pc:Terms" minOccurs="0" maxOccurs="1"/>
        </xsd:sequence>
      </xsd:complexType>
    </xsd:element>
    <xsd:element name="m9ba678bb8414d77b73f31a6ff27f951" ma:index="19" nillable="true" ma:taxonomy="true" ma:internalName="m9ba678bb8414d77b73f31a6ff27f951" ma:taxonomyFieldName="Fiscal_x0020_Year" ma:displayName="Fiscal Year" ma:default="" ma:fieldId="{69ba678b-b841-4d77-b73f-31a6ff27f951}" ma:sspId="557479ed-16e3-4c54-a34b-e226e0af443e" ma:termSetId="a74938b7-838d-429a-85f6-4f7993f9a919" ma:anchorId="00000000-0000-0000-0000-000000000000" ma:open="false" ma:isKeyword="false">
      <xsd:complexType>
        <xsd:sequence>
          <xsd:element ref="pc:Terms" minOccurs="0" maxOccurs="1"/>
        </xsd:sequence>
      </xsd:complexType>
    </xsd:element>
    <xsd:element name="paad1906247e4af69fbe65f2ace0923c" ma:index="21" nillable="true" ma:taxonomy="true" ma:internalName="paad1906247e4af69fbe65f2ace0923c" ma:taxonomyFieldName="Approval_x0020_Status" ma:displayName="Highest Approval Level" ma:readOnly="false" ma:default="" ma:fieldId="{9aad1906-247e-4af6-9fbe-65f2ace0923c}" ma:sspId="557479ed-16e3-4c54-a34b-e226e0af443e" ma:termSetId="907e9040-1049-41d6-9954-246cec267fd5" ma:anchorId="00000000-0000-0000-0000-000000000000" ma:open="false" ma:isKeyword="false">
      <xsd:complexType>
        <xsd:sequence>
          <xsd:element ref="pc:Terms" minOccurs="0" maxOccurs="1"/>
        </xsd:sequence>
      </xsd:complexType>
    </xsd:element>
    <xsd:element name="TaxCatchAll" ma:index="22" nillable="true" ma:displayName="Taxonomy Catch All Column" ma:hidden="true" ma:list="{b579ce35-3fb0-44dc-a56a-e4fd33d4f086}" ma:internalName="TaxCatchAll" ma:showField="CatchAllData" ma:web="6a1808cc-9a0c-42ea-97cf-ea7dbc54182b">
      <xsd:complexType>
        <xsd:complexContent>
          <xsd:extension base="dms:MultiChoiceLookup">
            <xsd:sequence>
              <xsd:element name="Value" type="dms:Lookup" maxOccurs="unbounded" minOccurs="0" nillable="true"/>
            </xsd:sequence>
          </xsd:extension>
        </xsd:complexContent>
      </xsd:complexType>
    </xsd:element>
    <xsd:element name="cb2ef2bd509f47f39ea44b698c260c87" ma:index="23" nillable="true" ma:taxonomy="true" ma:internalName="cb2ef2bd509f47f39ea44b698c260c87" ma:taxonomyFieldName="OESE_x0020_Office" ma:displayName="OESE Office" ma:default="" ma:fieldId="{cb2ef2bd-509f-47f3-9ea4-4b698c260c87}" ma:sspId="557479ed-16e3-4c54-a34b-e226e0af443e" ma:termSetId="2e6ce9bc-9286-4329-95f6-d0b2e2210cd9" ma:anchorId="00000000-0000-0000-0000-000000000000" ma:open="false" ma:isKeyword="false">
      <xsd:complexType>
        <xsd:sequence>
          <xsd:element ref="pc:Terms" minOccurs="0" maxOccurs="1"/>
        </xsd:sequence>
      </xsd:complexType>
    </xsd:element>
    <xsd:element name="TaxCatchAllLabel" ma:index="24" nillable="true" ma:displayName="Taxonomy Catch All Column1" ma:hidden="true" ma:list="{b579ce35-3fb0-44dc-a56a-e4fd33d4f086}" ma:internalName="TaxCatchAllLabel" ma:readOnly="true" ma:showField="CatchAllDataLabel" ma:web="6a1808cc-9a0c-42ea-97cf-ea7dbc54182b">
      <xsd:complexType>
        <xsd:complexContent>
          <xsd:extension base="dms:MultiChoiceLookup">
            <xsd:sequence>
              <xsd:element name="Value" type="dms:Lookup" maxOccurs="unbounded" minOccurs="0" nillable="true"/>
            </xsd:sequence>
          </xsd:extension>
        </xsd:complexContent>
      </xsd:complexType>
    </xsd:element>
    <xsd:element name="Approval_Status" ma:index="25" nillable="true" ma:displayName="Approval_Status" ma:default="Not Started" ma:internalName="Approval_Status">
      <xsd:simpleType>
        <xsd:restriction base="dms:Unknown">
          <xsd:enumeration value="Not Started"/>
          <xsd:enumeration value="Pending"/>
          <xsd:enumeration value="Pending Team Leader Review"/>
          <xsd:enumeration value="Team Leader Approved"/>
          <xsd:enumeration value="Team Leader Disapproved"/>
          <xsd:enumeration value="Pending Group Leader Review"/>
          <xsd:enumeration value="Group Leader Approved"/>
          <xsd:enumeration value="Group Leader Disapproved"/>
          <xsd:enumeration value="Pending Director Review"/>
          <xsd:enumeration value="Director Approved"/>
          <xsd:enumeration value="Director Disapproved"/>
        </xsd:restriction>
      </xsd:simpleType>
    </xsd:element>
    <xsd:element name="Approval_x0020_Comments" ma:index="26" nillable="true" ma:displayName="Approval Comments" ma:internalName="Approval_x0020_Comments">
      <xsd:simpleType>
        <xsd:restriction base="dms:Note">
          <xsd:maxLength value="255"/>
        </xsd:restriction>
      </xsd:simpleType>
    </xsd:element>
    <xsd:element name="Get_Approval_Button" ma:index="27" nillable="true" ma:displayName="Get_Approval_Button" ma:internalName="Get_Approval_Button">
      <xsd:simpleType>
        <xsd:restriction base="dms:Text">
          <xsd:maxLength value="255"/>
        </xsd:restriction>
      </xsd:simpleType>
    </xsd:element>
    <xsd:element name="Privacy" ma:index="28" nillable="true" ma:displayName="Privacy" ma:internalName="Privacy">
      <xsd:simpleType>
        <xsd:restriction base="dms:Text">
          <xsd:maxLength value="255"/>
        </xsd:restriction>
      </xsd:simpleType>
    </xsd:element>
    <xsd:element name="privacy_flow" ma:index="29" nillable="true" ma:displayName="privacy_flow" ma:internalName="privacy_flow">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7" ma:displayName="Author"/>
        <xsd:element ref="dcterms:created" minOccurs="0" maxOccurs="1"/>
        <xsd:element ref="dc:identifier" minOccurs="0" maxOccurs="1"/>
        <xsd:element name="contentType" minOccurs="0" maxOccurs="1" type="xsd:string" ma:index="14" ma:displayName="Content Type"/>
        <xsd:element ref="dc:title" minOccurs="0" maxOccurs="1" ma:index="8" ma:displayName="Title"/>
        <xsd:element ref="dc:subject" minOccurs="0" maxOccurs="1"/>
        <xsd:element ref="dc:description" minOccurs="0" maxOccurs="1" ma:index="10" ma:displayName="Comments"/>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Approval_Status xmlns="2a2db8c4-56ab-4882-a5d0-0fe8165c6658">Not Started</Approval_Status>
    <privacy_flow xmlns="2a2db8c4-56ab-4882-a5d0-0fe8165c6658" xsi:nil="true"/>
    <Date_x0020_of_x0020_Approval xmlns="2a2db8c4-56ab-4882-a5d0-0fe8165c6658" xsi:nil="true"/>
    <cb2ef2bd509f47f39ea44b698c260c87 xmlns="2a2db8c4-56ab-4882-a5d0-0fe8165c6658">
      <Terms xmlns="http://schemas.microsoft.com/office/infopath/2007/PartnerControls">
        <TermInfo xmlns="http://schemas.microsoft.com/office/infopath/2007/PartnerControls">
          <TermName xmlns="http://schemas.microsoft.com/office/infopath/2007/PartnerControls">Innovation Programs</TermName>
          <TermId xmlns="http://schemas.microsoft.com/office/infopath/2007/PartnerControls">718c7670-3af9-4624-9d86-c653ef74cfc2</TermId>
        </TermInfo>
      </Terms>
    </cb2ef2bd509f47f39ea44b698c260c87>
    <Privacy xmlns="2a2db8c4-56ab-4882-a5d0-0fe8165c6658" xsi:nil="true"/>
    <a4530805a9a34cb996739ba2e241a970 xmlns="2a2db8c4-56ab-4882-a5d0-0fe8165c6658">
      <Terms xmlns="http://schemas.microsoft.com/office/infopath/2007/PartnerControls"/>
    </a4530805a9a34cb996739ba2e241a970>
    <m1f13d32c4c342028b39326ee260c1ca xmlns="2a2db8c4-56ab-4882-a5d0-0fe8165c6658">
      <Terms xmlns="http://schemas.microsoft.com/office/infopath/2007/PartnerControls"/>
    </m1f13d32c4c342028b39326ee260c1ca>
    <Approval_x0020_Comments xmlns="2a2db8c4-56ab-4882-a5d0-0fe8165c6658" xsi:nil="true"/>
    <Get_Approval_Button xmlns="2a2db8c4-56ab-4882-a5d0-0fe8165c6658" xsi:nil="true"/>
    <paad1906247e4af69fbe65f2ace0923c xmlns="2a2db8c4-56ab-4882-a5d0-0fe8165c6658">
      <Terms xmlns="http://schemas.microsoft.com/office/infopath/2007/PartnerControls"/>
    </paad1906247e4af69fbe65f2ace0923c>
    <e48369bfb84241b2a4759ac5d306b738 xmlns="2a2db8c4-56ab-4882-a5d0-0fe8165c6658">
      <Terms xmlns="http://schemas.microsoft.com/office/infopath/2007/PartnerControls"/>
    </e48369bfb84241b2a4759ac5d306b738>
    <m9ba678bb8414d77b73f31a6ff27f951 xmlns="2a2db8c4-56ab-4882-a5d0-0fe8165c6658">
      <Terms xmlns="http://schemas.microsoft.com/office/infopath/2007/PartnerControls">
        <TermInfo xmlns="http://schemas.microsoft.com/office/infopath/2007/PartnerControls">
          <TermName xmlns="http://schemas.microsoft.com/office/infopath/2007/PartnerControls">2021</TermName>
          <TermId xmlns="http://schemas.microsoft.com/office/infopath/2007/PartnerControls">a9b09679-9681-4840-9409-cc087bb840af</TermId>
        </TermInfo>
      </Terms>
    </m9ba678bb8414d77b73f31a6ff27f951>
    <TaxCatchAll xmlns="2a2db8c4-56ab-4882-a5d0-0fe8165c6658">
      <Value>14</Value>
      <Value>2</Value>
    </TaxCatchAll>
  </documentManagement>
</p:properties>
</file>

<file path=customXml/itemProps1.xml><?xml version="1.0" encoding="utf-8"?>
<ds:datastoreItem xmlns:ds="http://schemas.openxmlformats.org/officeDocument/2006/customXml" ds:itemID="{286542DA-2090-44C2-B7EE-74621C12E8FF}">
  <ds:schemaRefs>
    <ds:schemaRef ds:uri="http://schemas.microsoft.com/sharepoint/v3/contenttype/forms"/>
  </ds:schemaRefs>
</ds:datastoreItem>
</file>

<file path=customXml/itemProps2.xml><?xml version="1.0" encoding="utf-8"?>
<ds:datastoreItem xmlns:ds="http://schemas.openxmlformats.org/officeDocument/2006/customXml" ds:itemID="{98A6B323-13F4-4014-A1DE-FA3729814F99}">
  <ds:schemaRefs>
    <ds:schemaRef ds:uri="Microsoft.SharePoint.Taxonomy.ContentTypeSync"/>
  </ds:schemaRefs>
</ds:datastoreItem>
</file>

<file path=customXml/itemProps3.xml><?xml version="1.0" encoding="utf-8"?>
<ds:datastoreItem xmlns:ds="http://schemas.openxmlformats.org/officeDocument/2006/customXml" ds:itemID="{A1A64F65-754F-4318-9E15-020CDB6BFB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a2db8c4-56ab-4882-a5d0-0fe8165c665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AD402A4C-4357-4659-87EC-2EECEDEC48DA}">
  <ds:schemaRefs>
    <ds:schemaRef ds:uri="http://schemas.microsoft.com/office/2006/metadata/properties"/>
    <ds:schemaRef ds:uri="http://schemas.microsoft.com/office/2006/documentManagement/types"/>
    <ds:schemaRef ds:uri="http://schemas.openxmlformats.org/package/2006/metadata/core-properties"/>
    <ds:schemaRef ds:uri="http://purl.org/dc/terms/"/>
    <ds:schemaRef ds:uri="http://purl.org/dc/elements/1.1/"/>
    <ds:schemaRef ds:uri="http://purl.org/dc/dcmitype/"/>
    <ds:schemaRef ds:uri="2a2db8c4-56ab-4882-a5d0-0fe8165c6658"/>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331</TotalTime>
  <Words>2914</Words>
  <Application>Microsoft Office PowerPoint</Application>
  <PresentationFormat>Custom</PresentationFormat>
  <Paragraphs>271</Paragraphs>
  <Slides>36</Slides>
  <Notes>15</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36</vt:i4>
      </vt:variant>
    </vt:vector>
  </HeadingPairs>
  <TitlesOfParts>
    <vt:vector size="46" baseType="lpstr">
      <vt:lpstr>Meiryo</vt:lpstr>
      <vt:lpstr>Amasis MT Pro Light</vt:lpstr>
      <vt:lpstr>Arial</vt:lpstr>
      <vt:lpstr>Calibri</vt:lpstr>
      <vt:lpstr>Gill Sans MT</vt:lpstr>
      <vt:lpstr>Gotham-Bold</vt:lpstr>
      <vt:lpstr>Gotham-Book</vt:lpstr>
      <vt:lpstr>Gotham-Medium</vt:lpstr>
      <vt:lpstr>Times New Roman</vt:lpstr>
      <vt:lpstr>Office Theme</vt:lpstr>
      <vt:lpstr>What is the  Education Innovation and Research (EIR) program?</vt:lpstr>
      <vt:lpstr>EIR was created to support the exploration  of INNOVATIVE approaches to addressing  persistent challenges facing K-12 education  in the United States in a way that other  educators can build upon.</vt:lpstr>
      <vt:lpstr>The GOAL of Education Innovation and  Research (EIR) program is to provide  funding to enable eligible applicants to</vt:lpstr>
      <vt:lpstr>PowerPoint Presentation</vt:lpstr>
      <vt:lpstr>PowerPoint Presentation</vt:lpstr>
      <vt:lpstr>THE (EIR) PROGRAM OFFICE</vt:lpstr>
      <vt:lpstr>THERE ARE 3 TYPES OF EIR GRANTS</vt:lpstr>
      <vt:lpstr>COMMON ELEMENTS OF ALL  EIR GRANTS</vt:lpstr>
      <vt:lpstr>HIGH-NEED STUDENTS</vt:lpstr>
      <vt:lpstr>EARLY-PHASE GRANTS</vt:lpstr>
      <vt:lpstr>MID-PHASE GRANTS</vt:lpstr>
      <vt:lpstr>EXPANSION GRANTS</vt:lpstr>
      <vt:lpstr>TIERED STRUCTURE</vt:lpstr>
      <vt:lpstr>What is Evidence?</vt:lpstr>
      <vt:lpstr>PowerPoint Presentation</vt:lpstr>
      <vt:lpstr>FINDING QUALIFYING EVIDENCE</vt:lpstr>
      <vt:lpstr>Who is Eligible to Apply for an  EIR Grant?</vt:lpstr>
      <vt:lpstr>ELIGIBLE APPLICANTS ARE:</vt:lpstr>
      <vt:lpstr>WHAT QUALIFIES AS AN ELIGIBLE  CONSORTIUM?</vt:lpstr>
      <vt:lpstr>APPLICANTS WHO ARE NOT ELIGIBLE:</vt:lpstr>
      <vt:lpstr>How to Apply for an EIR Grant</vt:lpstr>
      <vt:lpstr>TIPS ON HOW TO PREPARE TO APPLY</vt:lpstr>
      <vt:lpstr>THREE STEPS TO APPLYING FOR  AN EIR GRANT</vt:lpstr>
      <vt:lpstr>Step 2 – Register for a UEI (Unique Entity  Identifier) number</vt:lpstr>
      <vt:lpstr>Step 3 –APPLY!</vt:lpstr>
      <vt:lpstr>FUNDS RESERVED FOR RURAL  APPLICANTS</vt:lpstr>
      <vt:lpstr>FUNDS RESERVED FOR RURAL  APPLICANTS</vt:lpstr>
      <vt:lpstr>FUNDS RESERVED FOR RURAL  APPLICANTS</vt:lpstr>
      <vt:lpstr>Resources and Supports</vt:lpstr>
      <vt:lpstr>PREPARE TO SUBMIT A STRONG  APPLICATION</vt:lpstr>
      <vt:lpstr>DATES TO REMEMBER</vt:lpstr>
      <vt:lpstr>CALL FOR PEER REVIEWERS</vt:lpstr>
      <vt:lpstr>PowerPoint Presentation</vt:lpstr>
      <vt:lpstr>NOT READY OR UNSURE?</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the  Education  Innovation  and Research Program (EIR)?</dc:title>
  <dc:creator>Volz, Carter</dc:creator>
  <cp:lastModifiedBy>Volz, Carter</cp:lastModifiedBy>
  <cp:revision>5</cp:revision>
  <dcterms:created xsi:type="dcterms:W3CDTF">2022-03-04T15:08:53Z</dcterms:created>
  <dcterms:modified xsi:type="dcterms:W3CDTF">2022-03-23T17:17:52Z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2022-03-04T00:00:00Z</vt:filetime>
  </property>
  <property fmtid="{D5CDD505-2E9C-101B-9397-08002B2CF9AE}" pid="3" name="Creator">
    <vt:lpwstr>Adobe InDesign 17.1 (Macintosh)</vt:lpwstr>
  </property>
  <property fmtid="{D5CDD505-2E9C-101B-9397-08002B2CF9AE}" pid="4" name="LastSaved">
    <vt:filetime>2022-03-04T00:00:00Z</vt:filetime>
  </property>
  <property fmtid="{D5CDD505-2E9C-101B-9397-08002B2CF9AE}" pid="5" name="ContentTypeId">
    <vt:lpwstr>0x01010028670A239A4C7A4E9A68527307346D380300A9F02BBE4CAC1B41B7C895972CA1FD92</vt:lpwstr>
  </property>
  <property fmtid="{D5CDD505-2E9C-101B-9397-08002B2CF9AE}" pid="6" name="Document_x0020_Type">
    <vt:lpwstr/>
  </property>
  <property fmtid="{D5CDD505-2E9C-101B-9397-08002B2CF9AE}" pid="7" name="Secondary_x0020_Subject">
    <vt:lpwstr/>
  </property>
  <property fmtid="{D5CDD505-2E9C-101B-9397-08002B2CF9AE}" pid="8" name="Catagory">
    <vt:lpwstr/>
  </property>
  <property fmtid="{D5CDD505-2E9C-101B-9397-08002B2CF9AE}" pid="9" name="Fiscal Year">
    <vt:lpwstr>2;#2021|a9b09679-9681-4840-9409-cc087bb840af</vt:lpwstr>
  </property>
  <property fmtid="{D5CDD505-2E9C-101B-9397-08002B2CF9AE}" pid="10" name="OESE Office">
    <vt:lpwstr>14;#Innovation Programs|718c7670-3af9-4624-9d86-c653ef74cfc2</vt:lpwstr>
  </property>
  <property fmtid="{D5CDD505-2E9C-101B-9397-08002B2CF9AE}" pid="11" name="Approval_x0020_Status">
    <vt:lpwstr/>
  </property>
  <property fmtid="{D5CDD505-2E9C-101B-9397-08002B2CF9AE}" pid="12" name="Secondary Subject">
    <vt:lpwstr/>
  </property>
  <property fmtid="{D5CDD505-2E9C-101B-9397-08002B2CF9AE}" pid="13" name="Approval Status">
    <vt:lpwstr/>
  </property>
  <property fmtid="{D5CDD505-2E9C-101B-9397-08002B2CF9AE}" pid="14" name="Document Type">
    <vt:lpwstr/>
  </property>
</Properties>
</file>