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2.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27"/>
  </p:notesMasterIdLst>
  <p:handoutMasterIdLst>
    <p:handoutMasterId r:id="rId28"/>
  </p:handoutMasterIdLst>
  <p:sldIdLst>
    <p:sldId id="256" r:id="rId5"/>
    <p:sldId id="531" r:id="rId6"/>
    <p:sldId id="539" r:id="rId7"/>
    <p:sldId id="272" r:id="rId8"/>
    <p:sldId id="281" r:id="rId9"/>
    <p:sldId id="273" r:id="rId10"/>
    <p:sldId id="282" r:id="rId11"/>
    <p:sldId id="274" r:id="rId12"/>
    <p:sldId id="510" r:id="rId13"/>
    <p:sldId id="534" r:id="rId14"/>
    <p:sldId id="530" r:id="rId15"/>
    <p:sldId id="550" r:id="rId16"/>
    <p:sldId id="547" r:id="rId17"/>
    <p:sldId id="532" r:id="rId18"/>
    <p:sldId id="540" r:id="rId19"/>
    <p:sldId id="544" r:id="rId20"/>
    <p:sldId id="542" r:id="rId21"/>
    <p:sldId id="545" r:id="rId22"/>
    <p:sldId id="543" r:id="rId23"/>
    <p:sldId id="538" r:id="rId24"/>
    <p:sldId id="546" r:id="rId25"/>
    <p:sldId id="260" r:id="rId2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ate, Christopher" initials="TC" lastIdx="13" clrIdx="0">
    <p:extLst>
      <p:ext uri="{19B8F6BF-5375-455C-9EA6-DF929625EA0E}">
        <p15:presenceInfo xmlns:p15="http://schemas.microsoft.com/office/powerpoint/2012/main" userId="S::christopher.tate@ed.gov::524eabdd-945e-4086-96c6-73a2f75db8a4" providerId="AD"/>
      </p:ext>
    </p:extLst>
  </p:cmAuthor>
  <p:cmAuthor id="2" name="Miller, Meredith" initials="MM" lastIdx="2" clrIdx="1">
    <p:extLst>
      <p:ext uri="{19B8F6BF-5375-455C-9EA6-DF929625EA0E}">
        <p15:presenceInfo xmlns:p15="http://schemas.microsoft.com/office/powerpoint/2012/main" userId="S::Meredith.Miller@ed.gov::3c7e1565-cfe0-4d34-938f-f7e62851a6c7" providerId="AD"/>
      </p:ext>
    </p:extLst>
  </p:cmAuthor>
  <p:cmAuthor id="3" name="Molly Budman" initials="MB" lastIdx="1" clrIdx="2">
    <p:extLst>
      <p:ext uri="{19B8F6BF-5375-455C-9EA6-DF929625EA0E}">
        <p15:presenceInfo xmlns:p15="http://schemas.microsoft.com/office/powerpoint/2012/main" userId="S::Molly.Budman@ed.gov::5eb37a7d-55aa-4142-9f97-307c036666a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8A00"/>
    <a:srgbClr val="666666"/>
    <a:srgbClr val="0C4790"/>
    <a:srgbClr val="3333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C67501E-8B92-4432-8231-3272302C07BC}" v="7" dt="2021-08-03T17:24:12.38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15" autoAdjust="0"/>
    <p:restoredTop sz="27126" autoAdjust="0"/>
  </p:normalViewPr>
  <p:slideViewPr>
    <p:cSldViewPr snapToObjects="1">
      <p:cViewPr varScale="1">
        <p:scale>
          <a:sx n="18" d="100"/>
          <a:sy n="18" d="100"/>
        </p:scale>
        <p:origin x="2684" y="2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presProps" Target="presProps.xml"/><Relationship Id="rId8" Type="http://schemas.openxmlformats.org/officeDocument/2006/relationships/slide" Target="slides/slide4.xml"/></Relationships>
</file>

<file path=ppt/diagrams/_rels/data3.xml.rels><?xml version="1.0" encoding="UTF-8" standalone="yes"?>
<Relationships xmlns="http://schemas.openxmlformats.org/package/2006/relationships"><Relationship Id="rId2" Type="http://schemas.openxmlformats.org/officeDocument/2006/relationships/hyperlink" Target="https://www2.ed.gov/programs/ahy/index.html" TargetMode="External"/><Relationship Id="rId1" Type="http://schemas.openxmlformats.org/officeDocument/2006/relationships/hyperlink" Target="https://www2.ed.gov/programs/eia/index.html" TargetMode="External"/></Relationships>
</file>

<file path=ppt/diagrams/_rels/data4.xml.rels><?xml version="1.0" encoding="UTF-8" standalone="yes"?>
<Relationships xmlns="http://schemas.openxmlformats.org/package/2006/relationships"><Relationship Id="rId1" Type="http://schemas.openxmlformats.org/officeDocument/2006/relationships/image" Target="../media/image10.png"/></Relationships>
</file>

<file path=ppt/diagrams/_rels/data5.xml.rels><?xml version="1.0" encoding="UTF-8" standalone="yes"?>
<Relationships xmlns="http://schemas.openxmlformats.org/package/2006/relationships"><Relationship Id="rId1" Type="http://schemas.openxmlformats.org/officeDocument/2006/relationships/image" Target="../media/image11.png"/></Relationships>
</file>

<file path=ppt/diagrams/_rels/drawing3.xml.rels><?xml version="1.0" encoding="UTF-8" standalone="yes"?>
<Relationships xmlns="http://schemas.openxmlformats.org/package/2006/relationships"><Relationship Id="rId2" Type="http://schemas.openxmlformats.org/officeDocument/2006/relationships/hyperlink" Target="https://www2.ed.gov/programs/ahy/index.html" TargetMode="External"/><Relationship Id="rId1" Type="http://schemas.openxmlformats.org/officeDocument/2006/relationships/hyperlink" Target="https://www2.ed.gov/programs/eia/index.html" TargetMode="External"/></Relationships>
</file>

<file path=ppt/diagrams/_rels/drawing4.xml.rels><?xml version="1.0" encoding="UTF-8" standalone="yes"?>
<Relationships xmlns="http://schemas.openxmlformats.org/package/2006/relationships"><Relationship Id="rId1" Type="http://schemas.openxmlformats.org/officeDocument/2006/relationships/image" Target="../media/image10.png"/></Relationships>
</file>

<file path=ppt/diagrams/_rels/drawing5.xml.rels><?xml version="1.0" encoding="UTF-8" standalone="yes"?>
<Relationships xmlns="http://schemas.openxmlformats.org/package/2006/relationships"><Relationship Id="rId1" Type="http://schemas.openxmlformats.org/officeDocument/2006/relationships/image" Target="../media/image11.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FA1E0A5-015B-462B-B096-83355A301FF7}"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US"/>
        </a:p>
      </dgm:t>
    </dgm:pt>
    <dgm:pt modelId="{5F24D94B-AB50-446E-82F8-1949501974AB}">
      <dgm:prSet phldrT="[Text]" custT="1"/>
      <dgm:spPr/>
      <dgm:t>
        <a:bodyPr/>
        <a:lstStyle/>
        <a:p>
          <a:r>
            <a:rPr lang="en-US" sz="2400" dirty="0"/>
            <a:t>Office of the Assistant Secretary</a:t>
          </a:r>
        </a:p>
      </dgm:t>
    </dgm:pt>
    <dgm:pt modelId="{FCFA5F99-4521-4EC4-BE75-61FB77811988}" type="parTrans" cxnId="{C04DDE04-00A6-4CE7-84D6-27B8C04E40AC}">
      <dgm:prSet/>
      <dgm:spPr/>
      <dgm:t>
        <a:bodyPr/>
        <a:lstStyle/>
        <a:p>
          <a:endParaRPr lang="en-US"/>
        </a:p>
      </dgm:t>
    </dgm:pt>
    <dgm:pt modelId="{35639AFB-D353-4B12-B4CE-24CAB604F0B2}" type="sibTrans" cxnId="{C04DDE04-00A6-4CE7-84D6-27B8C04E40AC}">
      <dgm:prSet/>
      <dgm:spPr/>
      <dgm:t>
        <a:bodyPr/>
        <a:lstStyle/>
        <a:p>
          <a:endParaRPr lang="en-US"/>
        </a:p>
      </dgm:t>
    </dgm:pt>
    <dgm:pt modelId="{EDB82C38-C9C3-4FD3-B0CD-A7CF173CE0EC}">
      <dgm:prSet phldrT="[Text]"/>
      <dgm:spPr/>
      <dgm:t>
        <a:bodyPr/>
        <a:lstStyle/>
        <a:p>
          <a:r>
            <a:rPr lang="en-US" dirty="0"/>
            <a:t>Office of Administration</a:t>
          </a:r>
        </a:p>
      </dgm:t>
    </dgm:pt>
    <dgm:pt modelId="{248BF06A-AA84-4AA2-805B-52CD92D6E965}" type="parTrans" cxnId="{5147AA60-5AEF-481D-876D-91A606BD7328}">
      <dgm:prSet/>
      <dgm:spPr/>
      <dgm:t>
        <a:bodyPr/>
        <a:lstStyle/>
        <a:p>
          <a:endParaRPr lang="en-US"/>
        </a:p>
      </dgm:t>
    </dgm:pt>
    <dgm:pt modelId="{F32F6496-33D3-4D4B-BC8B-2FCF814953D1}" type="sibTrans" cxnId="{5147AA60-5AEF-481D-876D-91A606BD7328}">
      <dgm:prSet/>
      <dgm:spPr/>
      <dgm:t>
        <a:bodyPr/>
        <a:lstStyle/>
        <a:p>
          <a:endParaRPr lang="en-US"/>
        </a:p>
      </dgm:t>
    </dgm:pt>
    <dgm:pt modelId="{25ED9937-B064-4E68-A7F7-27601BA52151}">
      <dgm:prSet phldrT="[Text]"/>
      <dgm:spPr/>
      <dgm:t>
        <a:bodyPr/>
        <a:lstStyle/>
        <a:p>
          <a:r>
            <a:rPr lang="en-US" dirty="0"/>
            <a:t>Office of Discretionary Grants and Support Services</a:t>
          </a:r>
        </a:p>
      </dgm:t>
    </dgm:pt>
    <dgm:pt modelId="{170F5CE7-03F9-4057-9CBC-65DE5D446DE2}" type="parTrans" cxnId="{A5DF5BA6-F737-473D-B501-3C7F9BD420DF}">
      <dgm:prSet/>
      <dgm:spPr/>
      <dgm:t>
        <a:bodyPr/>
        <a:lstStyle/>
        <a:p>
          <a:endParaRPr lang="en-US"/>
        </a:p>
      </dgm:t>
    </dgm:pt>
    <dgm:pt modelId="{A8142EA4-4871-464C-9E4C-F562F493E52E}" type="sibTrans" cxnId="{A5DF5BA6-F737-473D-B501-3C7F9BD420DF}">
      <dgm:prSet/>
      <dgm:spPr/>
      <dgm:t>
        <a:bodyPr/>
        <a:lstStyle/>
        <a:p>
          <a:endParaRPr lang="en-US"/>
        </a:p>
      </dgm:t>
    </dgm:pt>
    <dgm:pt modelId="{C49DA691-187D-4268-B544-4D77529A1BA9}">
      <dgm:prSet phldrT="[Text]"/>
      <dgm:spPr/>
      <dgm:t>
        <a:bodyPr/>
        <a:lstStyle/>
        <a:p>
          <a:r>
            <a:rPr lang="en-US" dirty="0"/>
            <a:t>Office of Formula Grants</a:t>
          </a:r>
        </a:p>
      </dgm:t>
    </dgm:pt>
    <dgm:pt modelId="{01EE8777-DD80-4C49-89BE-52D808A0C2DE}" type="parTrans" cxnId="{3B616314-6286-4047-8D23-04E5962F91FA}">
      <dgm:prSet/>
      <dgm:spPr/>
      <dgm:t>
        <a:bodyPr/>
        <a:lstStyle/>
        <a:p>
          <a:endParaRPr lang="en-US"/>
        </a:p>
      </dgm:t>
    </dgm:pt>
    <dgm:pt modelId="{A4C9EA9F-8E0E-4353-8002-31B62AE82262}" type="sibTrans" cxnId="{3B616314-6286-4047-8D23-04E5962F91FA}">
      <dgm:prSet/>
      <dgm:spPr/>
      <dgm:t>
        <a:bodyPr/>
        <a:lstStyle/>
        <a:p>
          <a:endParaRPr lang="en-US"/>
        </a:p>
      </dgm:t>
    </dgm:pt>
    <dgm:pt modelId="{3A95BAA2-4B5D-4AA0-8EFC-5B30361E8D62}">
      <dgm:prSet/>
      <dgm:spPr/>
      <dgm:t>
        <a:bodyPr/>
        <a:lstStyle/>
        <a:p>
          <a:r>
            <a:rPr lang="en-US" dirty="0"/>
            <a:t>Office of Evidence-Based Practices and State &amp; Grantee Relations</a:t>
          </a:r>
        </a:p>
      </dgm:t>
    </dgm:pt>
    <dgm:pt modelId="{D232084D-B501-493C-B9B4-FBCB1072D13E}" type="parTrans" cxnId="{FC22F687-FF4B-4381-B0F5-6FB30340ED1B}">
      <dgm:prSet/>
      <dgm:spPr/>
      <dgm:t>
        <a:bodyPr/>
        <a:lstStyle/>
        <a:p>
          <a:endParaRPr lang="en-US"/>
        </a:p>
      </dgm:t>
    </dgm:pt>
    <dgm:pt modelId="{C735B9F1-E92F-4897-BC23-12F8BC2FD14D}" type="sibTrans" cxnId="{FC22F687-FF4B-4381-B0F5-6FB30340ED1B}">
      <dgm:prSet/>
      <dgm:spPr/>
      <dgm:t>
        <a:bodyPr/>
        <a:lstStyle/>
        <a:p>
          <a:endParaRPr lang="en-US"/>
        </a:p>
      </dgm:t>
    </dgm:pt>
    <dgm:pt modelId="{ED00AAE4-473A-414D-950D-99F6C456ABBF}">
      <dgm:prSet/>
      <dgm:spPr/>
      <dgm:t>
        <a:bodyPr/>
        <a:lstStyle/>
        <a:p>
          <a:r>
            <a:rPr lang="en-US" dirty="0"/>
            <a:t>Formula Grant Support</a:t>
          </a:r>
        </a:p>
      </dgm:t>
    </dgm:pt>
    <dgm:pt modelId="{C5685D10-5FB5-480D-8238-E6BDB718BFAA}" type="parTrans" cxnId="{A86BC746-F073-447D-90C3-715A1D795390}">
      <dgm:prSet/>
      <dgm:spPr/>
      <dgm:t>
        <a:bodyPr/>
        <a:lstStyle/>
        <a:p>
          <a:endParaRPr lang="en-US"/>
        </a:p>
      </dgm:t>
    </dgm:pt>
    <dgm:pt modelId="{9BF20A2E-6B75-4983-A0A0-C4B60A2ECC06}" type="sibTrans" cxnId="{A86BC746-F073-447D-90C3-715A1D795390}">
      <dgm:prSet/>
      <dgm:spPr/>
      <dgm:t>
        <a:bodyPr/>
        <a:lstStyle/>
        <a:p>
          <a:endParaRPr lang="en-US"/>
        </a:p>
      </dgm:t>
    </dgm:pt>
    <dgm:pt modelId="{D084A00B-D37E-45C3-B8DC-FD4C6CEC7452}">
      <dgm:prSet/>
      <dgm:spPr/>
      <dgm:t>
        <a:bodyPr/>
        <a:lstStyle/>
        <a:p>
          <a:r>
            <a:rPr lang="en-US" dirty="0"/>
            <a:t>Migrant Education</a:t>
          </a:r>
        </a:p>
      </dgm:t>
    </dgm:pt>
    <dgm:pt modelId="{26C8E561-6CE9-4B23-841F-1C386EC96D8A}" type="parTrans" cxnId="{A9A7B0C7-BED3-475A-BC48-7C84D762C9BF}">
      <dgm:prSet/>
      <dgm:spPr/>
      <dgm:t>
        <a:bodyPr/>
        <a:lstStyle/>
        <a:p>
          <a:endParaRPr lang="en-US"/>
        </a:p>
      </dgm:t>
    </dgm:pt>
    <dgm:pt modelId="{0DAED0CF-3F71-4266-89A0-2E753293AAA1}" type="sibTrans" cxnId="{A9A7B0C7-BED3-475A-BC48-7C84D762C9BF}">
      <dgm:prSet/>
      <dgm:spPr/>
      <dgm:t>
        <a:bodyPr/>
        <a:lstStyle/>
        <a:p>
          <a:endParaRPr lang="en-US"/>
        </a:p>
      </dgm:t>
    </dgm:pt>
    <dgm:pt modelId="{361CABD7-DE5B-44C3-8606-4832DC0640C7}">
      <dgm:prSet/>
      <dgm:spPr/>
      <dgm:t>
        <a:bodyPr/>
        <a:lstStyle/>
        <a:p>
          <a:r>
            <a:rPr lang="en-US" dirty="0"/>
            <a:t>Indian Education</a:t>
          </a:r>
        </a:p>
      </dgm:t>
    </dgm:pt>
    <dgm:pt modelId="{A6464BCF-869A-4511-B1F1-88F1B45FC0BE}" type="parTrans" cxnId="{C6DB2933-376A-4DA2-ADE9-0BCB503439C5}">
      <dgm:prSet/>
      <dgm:spPr/>
      <dgm:t>
        <a:bodyPr/>
        <a:lstStyle/>
        <a:p>
          <a:endParaRPr lang="en-US"/>
        </a:p>
      </dgm:t>
    </dgm:pt>
    <dgm:pt modelId="{C15E1218-00EC-4A28-AB69-1B3AAEB688F5}" type="sibTrans" cxnId="{C6DB2933-376A-4DA2-ADE9-0BCB503439C5}">
      <dgm:prSet/>
      <dgm:spPr/>
      <dgm:t>
        <a:bodyPr/>
        <a:lstStyle/>
        <a:p>
          <a:endParaRPr lang="en-US"/>
        </a:p>
      </dgm:t>
    </dgm:pt>
    <dgm:pt modelId="{4A2916DB-818F-4074-A9EE-60BC8C27FDA3}">
      <dgm:prSet/>
      <dgm:spPr/>
      <dgm:t>
        <a:bodyPr/>
        <a:lstStyle/>
        <a:p>
          <a:r>
            <a:rPr lang="en-US" dirty="0"/>
            <a:t>Indian Education Group 1</a:t>
          </a:r>
        </a:p>
      </dgm:t>
    </dgm:pt>
    <dgm:pt modelId="{96AEE093-95F1-4403-9552-BD43BF15AECE}" type="parTrans" cxnId="{51D9A12E-08B3-4446-BF42-CD348241FA8B}">
      <dgm:prSet/>
      <dgm:spPr/>
      <dgm:t>
        <a:bodyPr/>
        <a:lstStyle/>
        <a:p>
          <a:endParaRPr lang="en-US"/>
        </a:p>
      </dgm:t>
    </dgm:pt>
    <dgm:pt modelId="{2F267B8B-A4B3-45EF-B93D-C494BD4775AA}" type="sibTrans" cxnId="{51D9A12E-08B3-4446-BF42-CD348241FA8B}">
      <dgm:prSet/>
      <dgm:spPr/>
      <dgm:t>
        <a:bodyPr/>
        <a:lstStyle/>
        <a:p>
          <a:endParaRPr lang="en-US"/>
        </a:p>
      </dgm:t>
    </dgm:pt>
    <dgm:pt modelId="{D996148D-D59D-4FB3-A6DB-ECE789C572BD}">
      <dgm:prSet/>
      <dgm:spPr/>
      <dgm:t>
        <a:bodyPr/>
        <a:lstStyle/>
        <a:p>
          <a:r>
            <a:rPr lang="en-US" dirty="0"/>
            <a:t>Indian Education Group 2</a:t>
          </a:r>
        </a:p>
      </dgm:t>
    </dgm:pt>
    <dgm:pt modelId="{EF912910-543E-4231-893F-2D510AFD3575}" type="parTrans" cxnId="{E50B7E9A-B83E-402D-8311-A2F188FAC14E}">
      <dgm:prSet/>
      <dgm:spPr/>
      <dgm:t>
        <a:bodyPr/>
        <a:lstStyle/>
        <a:p>
          <a:endParaRPr lang="en-US"/>
        </a:p>
      </dgm:t>
    </dgm:pt>
    <dgm:pt modelId="{5D05181F-7390-4EA5-9050-C2F2A78B2575}" type="sibTrans" cxnId="{E50B7E9A-B83E-402D-8311-A2F188FAC14E}">
      <dgm:prSet/>
      <dgm:spPr/>
      <dgm:t>
        <a:bodyPr/>
        <a:lstStyle/>
        <a:p>
          <a:endParaRPr lang="en-US"/>
        </a:p>
      </dgm:t>
    </dgm:pt>
    <dgm:pt modelId="{A0246DF0-7122-4C0A-96AB-006802382F7D}">
      <dgm:prSet/>
      <dgm:spPr/>
      <dgm:t>
        <a:bodyPr/>
        <a:lstStyle/>
        <a:p>
          <a:r>
            <a:rPr lang="en-US" dirty="0"/>
            <a:t>Migrant Education Group 1</a:t>
          </a:r>
        </a:p>
      </dgm:t>
    </dgm:pt>
    <dgm:pt modelId="{5E9CCD7F-5B2A-459B-A2C9-524B0423EB10}" type="parTrans" cxnId="{BD70064F-F498-4FD1-B917-01D7C3D618AB}">
      <dgm:prSet/>
      <dgm:spPr/>
      <dgm:t>
        <a:bodyPr/>
        <a:lstStyle/>
        <a:p>
          <a:endParaRPr lang="en-US"/>
        </a:p>
      </dgm:t>
    </dgm:pt>
    <dgm:pt modelId="{7C91047F-E1D6-4BBE-9C37-D7D5E3F3B391}" type="sibTrans" cxnId="{BD70064F-F498-4FD1-B917-01D7C3D618AB}">
      <dgm:prSet/>
      <dgm:spPr/>
      <dgm:t>
        <a:bodyPr/>
        <a:lstStyle/>
        <a:p>
          <a:endParaRPr lang="en-US"/>
        </a:p>
      </dgm:t>
    </dgm:pt>
    <dgm:pt modelId="{90043E66-BC3F-4223-94C0-6AE0C8F90B45}">
      <dgm:prSet/>
      <dgm:spPr/>
      <dgm:t>
        <a:bodyPr/>
        <a:lstStyle/>
        <a:p>
          <a:r>
            <a:rPr lang="en-US" dirty="0"/>
            <a:t>Migrant Education Group 2</a:t>
          </a:r>
        </a:p>
      </dgm:t>
    </dgm:pt>
    <dgm:pt modelId="{63ED5C55-B83C-4C57-8EBB-CDA0363BE3C5}" type="parTrans" cxnId="{3AB5A3B3-D20E-41AF-A02D-2F63845A945E}">
      <dgm:prSet/>
      <dgm:spPr/>
      <dgm:t>
        <a:bodyPr/>
        <a:lstStyle/>
        <a:p>
          <a:endParaRPr lang="en-US"/>
        </a:p>
      </dgm:t>
    </dgm:pt>
    <dgm:pt modelId="{BB16B08A-8E65-4FF3-A0C5-7033FA841DA1}" type="sibTrans" cxnId="{3AB5A3B3-D20E-41AF-A02D-2F63845A945E}">
      <dgm:prSet/>
      <dgm:spPr/>
      <dgm:t>
        <a:bodyPr/>
        <a:lstStyle/>
        <a:p>
          <a:endParaRPr lang="en-US"/>
        </a:p>
      </dgm:t>
    </dgm:pt>
    <dgm:pt modelId="{40F16A60-B517-4470-B4DE-56207B4EF9C2}">
      <dgm:prSet/>
      <dgm:spPr/>
      <dgm:t>
        <a:bodyPr/>
        <a:lstStyle/>
        <a:p>
          <a:r>
            <a:rPr lang="en-US" dirty="0"/>
            <a:t>Discretionary Grant Support</a:t>
          </a:r>
        </a:p>
      </dgm:t>
    </dgm:pt>
    <dgm:pt modelId="{BA4BEDDB-B5A7-4399-8F7B-092BE9E0460B}" type="parTrans" cxnId="{C7889147-4589-4145-AC8D-AD8D7A401BA9}">
      <dgm:prSet/>
      <dgm:spPr/>
      <dgm:t>
        <a:bodyPr/>
        <a:lstStyle/>
        <a:p>
          <a:endParaRPr lang="en-US"/>
        </a:p>
      </dgm:t>
    </dgm:pt>
    <dgm:pt modelId="{AB3AB7BA-D991-4E15-AA28-C2B5D273300E}" type="sibTrans" cxnId="{C7889147-4589-4145-AC8D-AD8D7A401BA9}">
      <dgm:prSet/>
      <dgm:spPr/>
      <dgm:t>
        <a:bodyPr/>
        <a:lstStyle/>
        <a:p>
          <a:endParaRPr lang="en-US"/>
        </a:p>
      </dgm:t>
    </dgm:pt>
    <dgm:pt modelId="{CAC28D4D-42C9-4C96-8DFA-DD19FF7EEEAF}">
      <dgm:prSet/>
      <dgm:spPr/>
      <dgm:t>
        <a:bodyPr/>
        <a:lstStyle/>
        <a:p>
          <a:r>
            <a:rPr lang="en-US" dirty="0"/>
            <a:t>State and Grantee Relations</a:t>
          </a:r>
        </a:p>
      </dgm:t>
    </dgm:pt>
    <dgm:pt modelId="{C908E79C-8882-4B2E-B553-4F60028991FE}" type="parTrans" cxnId="{1782C318-D29E-43BD-B5AB-36746384953B}">
      <dgm:prSet/>
      <dgm:spPr/>
      <dgm:t>
        <a:bodyPr/>
        <a:lstStyle/>
        <a:p>
          <a:endParaRPr lang="en-US"/>
        </a:p>
      </dgm:t>
    </dgm:pt>
    <dgm:pt modelId="{882F5897-1FF0-492A-82B1-6007623641EF}" type="sibTrans" cxnId="{1782C318-D29E-43BD-B5AB-36746384953B}">
      <dgm:prSet/>
      <dgm:spPr/>
      <dgm:t>
        <a:bodyPr/>
        <a:lstStyle/>
        <a:p>
          <a:endParaRPr lang="en-US"/>
        </a:p>
      </dgm:t>
    </dgm:pt>
    <dgm:pt modelId="{12B1F664-2409-49C4-9083-4F9CDEF42002}">
      <dgm:prSet/>
      <dgm:spPr/>
      <dgm:t>
        <a:bodyPr/>
        <a:lstStyle/>
        <a:p>
          <a:r>
            <a:rPr lang="en-US" dirty="0"/>
            <a:t>Executive Office</a:t>
          </a:r>
        </a:p>
      </dgm:t>
    </dgm:pt>
    <dgm:pt modelId="{75136B37-23BD-45BB-B949-2A40F1669BE0}" type="parTrans" cxnId="{C7A83A98-54CA-426A-87E0-74633841BC98}">
      <dgm:prSet/>
      <dgm:spPr/>
      <dgm:t>
        <a:bodyPr/>
        <a:lstStyle/>
        <a:p>
          <a:endParaRPr lang="en-US"/>
        </a:p>
      </dgm:t>
    </dgm:pt>
    <dgm:pt modelId="{489BED0C-30AF-4BDD-AFB7-2529A8D6F0B5}" type="sibTrans" cxnId="{C7A83A98-54CA-426A-87E0-74633841BC98}">
      <dgm:prSet/>
      <dgm:spPr/>
      <dgm:t>
        <a:bodyPr/>
        <a:lstStyle/>
        <a:p>
          <a:endParaRPr lang="en-US"/>
        </a:p>
      </dgm:t>
    </dgm:pt>
    <dgm:pt modelId="{397DF929-7302-45EE-A13D-DC0B9C7DBE1A}">
      <dgm:prSet/>
      <dgm:spPr/>
      <dgm:t>
        <a:bodyPr/>
        <a:lstStyle/>
        <a:p>
          <a:r>
            <a:rPr lang="en-US" dirty="0"/>
            <a:t>Management Support Office</a:t>
          </a:r>
        </a:p>
      </dgm:t>
    </dgm:pt>
    <dgm:pt modelId="{453784D5-A585-414C-878E-876533D822CE}" type="parTrans" cxnId="{0126B145-F15F-4510-922A-3E4F1FEBEFE2}">
      <dgm:prSet/>
      <dgm:spPr/>
      <dgm:t>
        <a:bodyPr/>
        <a:lstStyle/>
        <a:p>
          <a:endParaRPr lang="en-US"/>
        </a:p>
      </dgm:t>
    </dgm:pt>
    <dgm:pt modelId="{63A71B1C-F9E4-4B99-915C-F45E5350B4E5}" type="sibTrans" cxnId="{0126B145-F15F-4510-922A-3E4F1FEBEFE2}">
      <dgm:prSet/>
      <dgm:spPr/>
      <dgm:t>
        <a:bodyPr/>
        <a:lstStyle/>
        <a:p>
          <a:endParaRPr lang="en-US"/>
        </a:p>
      </dgm:t>
    </dgm:pt>
    <dgm:pt modelId="{E7D11FE5-DDA0-47A6-A1F0-7EC88144DA62}">
      <dgm:prSet/>
      <dgm:spPr/>
      <dgm:t>
        <a:bodyPr/>
        <a:lstStyle/>
        <a:p>
          <a:r>
            <a:rPr lang="en-US" dirty="0"/>
            <a:t>Innovation and Early Learning Programs</a:t>
          </a:r>
        </a:p>
      </dgm:t>
    </dgm:pt>
    <dgm:pt modelId="{2ACACCF9-02E6-49E7-AD36-7606E5A245CA}" type="parTrans" cxnId="{10B060E5-9424-41EB-9604-A91915914D6A}">
      <dgm:prSet/>
      <dgm:spPr/>
      <dgm:t>
        <a:bodyPr/>
        <a:lstStyle/>
        <a:p>
          <a:endParaRPr lang="en-US"/>
        </a:p>
      </dgm:t>
    </dgm:pt>
    <dgm:pt modelId="{10A51508-7CFD-4931-A14B-49BE3B6E7986}" type="sibTrans" cxnId="{10B060E5-9424-41EB-9604-A91915914D6A}">
      <dgm:prSet/>
      <dgm:spPr/>
      <dgm:t>
        <a:bodyPr/>
        <a:lstStyle/>
        <a:p>
          <a:endParaRPr lang="en-US"/>
        </a:p>
      </dgm:t>
    </dgm:pt>
    <dgm:pt modelId="{A494EB0C-D7DF-465B-8F23-E5086980A48D}">
      <dgm:prSet/>
      <dgm:spPr/>
      <dgm:t>
        <a:bodyPr/>
        <a:lstStyle/>
        <a:p>
          <a:r>
            <a:rPr lang="en-US" dirty="0"/>
            <a:t>Well Rounded Education Programs</a:t>
          </a:r>
        </a:p>
      </dgm:t>
    </dgm:pt>
    <dgm:pt modelId="{D8B3F422-12ED-4F93-B530-8B2DEECC80E9}" type="parTrans" cxnId="{C489E07D-8524-490C-9E94-5A35CDBAC38C}">
      <dgm:prSet/>
      <dgm:spPr/>
      <dgm:t>
        <a:bodyPr/>
        <a:lstStyle/>
        <a:p>
          <a:endParaRPr lang="en-US"/>
        </a:p>
      </dgm:t>
    </dgm:pt>
    <dgm:pt modelId="{489DC70E-C0D7-4D68-BBFD-71C264EE2896}" type="sibTrans" cxnId="{C489E07D-8524-490C-9E94-5A35CDBAC38C}">
      <dgm:prSet/>
      <dgm:spPr/>
      <dgm:t>
        <a:bodyPr/>
        <a:lstStyle/>
        <a:p>
          <a:endParaRPr lang="en-US"/>
        </a:p>
      </dgm:t>
    </dgm:pt>
    <dgm:pt modelId="{53D94CC7-8180-4D5B-ACA8-CC1735E2362D}">
      <dgm:prSet/>
      <dgm:spPr/>
      <dgm:t>
        <a:bodyPr/>
        <a:lstStyle/>
        <a:p>
          <a:r>
            <a:rPr lang="en-US" dirty="0"/>
            <a:t>Charter School Program</a:t>
          </a:r>
        </a:p>
      </dgm:t>
    </dgm:pt>
    <dgm:pt modelId="{5E898837-4526-4BC5-9B92-0C7EDA78337F}" type="parTrans" cxnId="{8AA7DB99-EDED-4159-B2A7-781C4A3B73B0}">
      <dgm:prSet/>
      <dgm:spPr/>
      <dgm:t>
        <a:bodyPr/>
        <a:lstStyle/>
        <a:p>
          <a:endParaRPr lang="en-US"/>
        </a:p>
      </dgm:t>
    </dgm:pt>
    <dgm:pt modelId="{4405816E-1354-4D98-9C07-2781BD8A7D52}" type="sibTrans" cxnId="{8AA7DB99-EDED-4159-B2A7-781C4A3B73B0}">
      <dgm:prSet/>
      <dgm:spPr/>
      <dgm:t>
        <a:bodyPr/>
        <a:lstStyle/>
        <a:p>
          <a:endParaRPr lang="en-US"/>
        </a:p>
      </dgm:t>
    </dgm:pt>
    <dgm:pt modelId="{6FA7DDF0-7D40-4E3F-9940-502909815BFA}">
      <dgm:prSet/>
      <dgm:spPr/>
      <dgm:t>
        <a:bodyPr/>
        <a:lstStyle/>
        <a:p>
          <a:r>
            <a:rPr lang="en-US" dirty="0"/>
            <a:t>School Choice and Improvement Programs</a:t>
          </a:r>
        </a:p>
      </dgm:t>
    </dgm:pt>
    <dgm:pt modelId="{179E5AC6-BEFC-492D-980A-8ACE307860BF}" type="parTrans" cxnId="{A9619849-4BE4-4D4F-BDDD-33753FF8D0CF}">
      <dgm:prSet/>
      <dgm:spPr/>
      <dgm:t>
        <a:bodyPr/>
        <a:lstStyle/>
        <a:p>
          <a:endParaRPr lang="en-US"/>
        </a:p>
      </dgm:t>
    </dgm:pt>
    <dgm:pt modelId="{72DCF68F-8D7B-4B73-BD67-AFB3084F0DCA}" type="sibTrans" cxnId="{A9619849-4BE4-4D4F-BDDD-33753FF8D0CF}">
      <dgm:prSet/>
      <dgm:spPr/>
      <dgm:t>
        <a:bodyPr/>
        <a:lstStyle/>
        <a:p>
          <a:endParaRPr lang="en-US"/>
        </a:p>
      </dgm:t>
    </dgm:pt>
    <dgm:pt modelId="{D0BA67C0-03AE-4F7B-B229-B509C14836B4}">
      <dgm:prSet/>
      <dgm:spPr/>
      <dgm:t>
        <a:bodyPr/>
        <a:lstStyle/>
        <a:p>
          <a:r>
            <a:rPr lang="en-US" dirty="0"/>
            <a:t>Effective Educator Development Programs</a:t>
          </a:r>
        </a:p>
      </dgm:t>
    </dgm:pt>
    <dgm:pt modelId="{6EB49811-5F13-44C7-BF3C-9C25BD23B780}" type="parTrans" cxnId="{8419BA3F-4345-4943-8352-3BB0DD19B1E1}">
      <dgm:prSet/>
      <dgm:spPr/>
      <dgm:t>
        <a:bodyPr/>
        <a:lstStyle/>
        <a:p>
          <a:endParaRPr lang="en-US"/>
        </a:p>
      </dgm:t>
    </dgm:pt>
    <dgm:pt modelId="{093DB7D4-249F-48CE-87C1-BCE7C3D28A0A}" type="sibTrans" cxnId="{8419BA3F-4345-4943-8352-3BB0DD19B1E1}">
      <dgm:prSet/>
      <dgm:spPr/>
      <dgm:t>
        <a:bodyPr/>
        <a:lstStyle/>
        <a:p>
          <a:endParaRPr lang="en-US"/>
        </a:p>
      </dgm:t>
    </dgm:pt>
    <dgm:pt modelId="{22193C3E-8A9A-426C-AA24-0C1CD5A41F8E}">
      <dgm:prSet/>
      <dgm:spPr/>
      <dgm:t>
        <a:bodyPr/>
        <a:lstStyle/>
        <a:p>
          <a:r>
            <a:rPr lang="en-US" dirty="0"/>
            <a:t>School Support and Accountability</a:t>
          </a:r>
        </a:p>
      </dgm:t>
    </dgm:pt>
    <dgm:pt modelId="{FAE79EF2-F926-4147-862E-C0F721DA1A4D}" type="parTrans" cxnId="{849AF43A-B915-416B-AD34-68BD750550E4}">
      <dgm:prSet/>
      <dgm:spPr/>
      <dgm:t>
        <a:bodyPr/>
        <a:lstStyle/>
        <a:p>
          <a:endParaRPr lang="en-US"/>
        </a:p>
      </dgm:t>
    </dgm:pt>
    <dgm:pt modelId="{AA0B3039-F916-4062-B942-E1E707E459CF}" type="sibTrans" cxnId="{849AF43A-B915-416B-AD34-68BD750550E4}">
      <dgm:prSet/>
      <dgm:spPr/>
      <dgm:t>
        <a:bodyPr/>
        <a:lstStyle/>
        <a:p>
          <a:endParaRPr lang="en-US"/>
        </a:p>
      </dgm:t>
    </dgm:pt>
    <dgm:pt modelId="{72C7A6DC-64CB-490C-A7F2-7F5D817C51A9}">
      <dgm:prSet/>
      <dgm:spPr/>
      <dgm:t>
        <a:bodyPr/>
        <a:lstStyle/>
        <a:p>
          <a:r>
            <a:rPr lang="en-US" dirty="0"/>
            <a:t>Safe and Supportive Schools</a:t>
          </a:r>
        </a:p>
      </dgm:t>
    </dgm:pt>
    <dgm:pt modelId="{A129791F-70E9-410A-B84A-F8C41B748664}" type="parTrans" cxnId="{22FC5288-D85F-40AC-AD6B-E516483305F5}">
      <dgm:prSet/>
      <dgm:spPr/>
      <dgm:t>
        <a:bodyPr/>
        <a:lstStyle/>
        <a:p>
          <a:endParaRPr lang="en-US"/>
        </a:p>
      </dgm:t>
    </dgm:pt>
    <dgm:pt modelId="{ACE0D48B-6A26-4050-8B90-7610AA3D2EF7}" type="sibTrans" cxnId="{22FC5288-D85F-40AC-AD6B-E516483305F5}">
      <dgm:prSet/>
      <dgm:spPr/>
      <dgm:t>
        <a:bodyPr/>
        <a:lstStyle/>
        <a:p>
          <a:endParaRPr lang="en-US"/>
        </a:p>
      </dgm:t>
    </dgm:pt>
    <dgm:pt modelId="{E0307A9A-1B1C-4EC7-AEAC-C44AF55EAF2C}">
      <dgm:prSet/>
      <dgm:spPr/>
      <dgm:t>
        <a:bodyPr/>
        <a:lstStyle/>
        <a:p>
          <a:r>
            <a:rPr lang="en-US" dirty="0"/>
            <a:t>Program and Grantee Support Services</a:t>
          </a:r>
        </a:p>
      </dgm:t>
    </dgm:pt>
    <dgm:pt modelId="{71CF0187-F84C-469A-BD55-0F2D9739EE42}" type="parTrans" cxnId="{DCEAD85B-19D3-4A23-853A-22CD2FFF4872}">
      <dgm:prSet/>
      <dgm:spPr/>
      <dgm:t>
        <a:bodyPr/>
        <a:lstStyle/>
        <a:p>
          <a:endParaRPr lang="en-US"/>
        </a:p>
      </dgm:t>
    </dgm:pt>
    <dgm:pt modelId="{DDEFE9B4-6D76-4D67-87A7-09B1983C588C}" type="sibTrans" cxnId="{DCEAD85B-19D3-4A23-853A-22CD2FFF4872}">
      <dgm:prSet/>
      <dgm:spPr/>
      <dgm:t>
        <a:bodyPr/>
        <a:lstStyle/>
        <a:p>
          <a:endParaRPr lang="en-US"/>
        </a:p>
      </dgm:t>
    </dgm:pt>
    <dgm:pt modelId="{E14D9376-C06B-4B17-9B1A-CB5D843BD3E9}">
      <dgm:prSet/>
      <dgm:spPr/>
      <dgm:t>
        <a:bodyPr/>
        <a:lstStyle/>
        <a:p>
          <a:r>
            <a:rPr lang="en-US" dirty="0"/>
            <a:t>Impact Aid Program</a:t>
          </a:r>
        </a:p>
      </dgm:t>
    </dgm:pt>
    <dgm:pt modelId="{B63EEBED-8F8B-4D88-92D0-F9BF05061267}" type="parTrans" cxnId="{0CAC6E84-1593-46EA-83FE-790F8164664A}">
      <dgm:prSet/>
      <dgm:spPr/>
      <dgm:t>
        <a:bodyPr/>
        <a:lstStyle/>
        <a:p>
          <a:endParaRPr lang="en-US"/>
        </a:p>
      </dgm:t>
    </dgm:pt>
    <dgm:pt modelId="{B0DD4E97-E74C-44CD-9C55-9C6C868F6B14}" type="sibTrans" cxnId="{0CAC6E84-1593-46EA-83FE-790F8164664A}">
      <dgm:prSet/>
      <dgm:spPr/>
      <dgm:t>
        <a:bodyPr/>
        <a:lstStyle/>
        <a:p>
          <a:endParaRPr lang="en-US"/>
        </a:p>
      </dgm:t>
    </dgm:pt>
    <dgm:pt modelId="{F6D2477A-EB01-4BC3-AE85-5E4BA49DA9E6}">
      <dgm:prSet/>
      <dgm:spPr/>
      <dgm:t>
        <a:bodyPr/>
        <a:lstStyle/>
        <a:p>
          <a:r>
            <a:rPr lang="en-US" dirty="0"/>
            <a:t>Rural, Insular, and Native Achievement Programs</a:t>
          </a:r>
        </a:p>
      </dgm:t>
    </dgm:pt>
    <dgm:pt modelId="{BB6A5F7F-B69A-4F32-A2C9-C21E2DBE9C4E}" type="parTrans" cxnId="{28733781-8715-41D7-AC0F-ED2B1DB8BEA7}">
      <dgm:prSet/>
      <dgm:spPr/>
      <dgm:t>
        <a:bodyPr/>
        <a:lstStyle/>
        <a:p>
          <a:endParaRPr lang="en-US"/>
        </a:p>
      </dgm:t>
    </dgm:pt>
    <dgm:pt modelId="{36F48921-211F-4E77-9166-99844E60114C}" type="sibTrans" cxnId="{28733781-8715-41D7-AC0F-ED2B1DB8BEA7}">
      <dgm:prSet/>
      <dgm:spPr/>
      <dgm:t>
        <a:bodyPr/>
        <a:lstStyle/>
        <a:p>
          <a:endParaRPr lang="en-US"/>
        </a:p>
      </dgm:t>
    </dgm:pt>
    <dgm:pt modelId="{95378179-DFAF-4362-AB7A-453D1DECA0FB}" type="pres">
      <dgm:prSet presAssocID="{2FA1E0A5-015B-462B-B096-83355A301FF7}" presName="hierChild1" presStyleCnt="0">
        <dgm:presLayoutVars>
          <dgm:orgChart val="1"/>
          <dgm:chPref val="1"/>
          <dgm:dir/>
          <dgm:animOne val="branch"/>
          <dgm:animLvl val="lvl"/>
          <dgm:resizeHandles/>
        </dgm:presLayoutVars>
      </dgm:prSet>
      <dgm:spPr/>
    </dgm:pt>
    <dgm:pt modelId="{8E85129A-0025-4C0F-AFC4-F457A059C7D1}" type="pres">
      <dgm:prSet presAssocID="{5F24D94B-AB50-446E-82F8-1949501974AB}" presName="hierRoot1" presStyleCnt="0">
        <dgm:presLayoutVars>
          <dgm:hierBranch val="init"/>
        </dgm:presLayoutVars>
      </dgm:prSet>
      <dgm:spPr/>
    </dgm:pt>
    <dgm:pt modelId="{59523EC2-133C-4E5C-95A8-A0010846EAED}" type="pres">
      <dgm:prSet presAssocID="{5F24D94B-AB50-446E-82F8-1949501974AB}" presName="rootComposite1" presStyleCnt="0"/>
      <dgm:spPr/>
    </dgm:pt>
    <dgm:pt modelId="{7A7881A0-A896-4FEE-A939-5197D2C20926}" type="pres">
      <dgm:prSet presAssocID="{5F24D94B-AB50-446E-82F8-1949501974AB}" presName="rootText1" presStyleLbl="node0" presStyleIdx="0" presStyleCnt="1" custScaleX="605442">
        <dgm:presLayoutVars>
          <dgm:chPref val="3"/>
        </dgm:presLayoutVars>
      </dgm:prSet>
      <dgm:spPr/>
    </dgm:pt>
    <dgm:pt modelId="{73ABE1D6-8727-4C5F-97D8-18D844373274}" type="pres">
      <dgm:prSet presAssocID="{5F24D94B-AB50-446E-82F8-1949501974AB}" presName="rootConnector1" presStyleLbl="node1" presStyleIdx="0" presStyleCnt="0"/>
      <dgm:spPr/>
    </dgm:pt>
    <dgm:pt modelId="{866BCD34-A418-47B9-A3F5-50ED0DF61778}" type="pres">
      <dgm:prSet presAssocID="{5F24D94B-AB50-446E-82F8-1949501974AB}" presName="hierChild2" presStyleCnt="0"/>
      <dgm:spPr/>
    </dgm:pt>
    <dgm:pt modelId="{E83412C1-D652-407F-9D30-056119465223}" type="pres">
      <dgm:prSet presAssocID="{248BF06A-AA84-4AA2-805B-52CD92D6E965}" presName="Name37" presStyleLbl="parChTrans1D2" presStyleIdx="0" presStyleCnt="6"/>
      <dgm:spPr/>
    </dgm:pt>
    <dgm:pt modelId="{49DB3F16-98D7-4424-B3A5-9AC414EE2D9E}" type="pres">
      <dgm:prSet presAssocID="{EDB82C38-C9C3-4FD3-B0CD-A7CF173CE0EC}" presName="hierRoot2" presStyleCnt="0">
        <dgm:presLayoutVars>
          <dgm:hierBranch val="init"/>
        </dgm:presLayoutVars>
      </dgm:prSet>
      <dgm:spPr/>
    </dgm:pt>
    <dgm:pt modelId="{E1B13B35-2056-4963-BD40-5992546EFAE7}" type="pres">
      <dgm:prSet presAssocID="{EDB82C38-C9C3-4FD3-B0CD-A7CF173CE0EC}" presName="rootComposite" presStyleCnt="0"/>
      <dgm:spPr/>
    </dgm:pt>
    <dgm:pt modelId="{A75A83CD-2244-4BCD-8789-DC12068358E8}" type="pres">
      <dgm:prSet presAssocID="{EDB82C38-C9C3-4FD3-B0CD-A7CF173CE0EC}" presName="rootText" presStyleLbl="node2" presStyleIdx="0" presStyleCnt="6">
        <dgm:presLayoutVars>
          <dgm:chPref val="3"/>
        </dgm:presLayoutVars>
      </dgm:prSet>
      <dgm:spPr/>
    </dgm:pt>
    <dgm:pt modelId="{DAF0BE1E-80F7-4212-A38F-2A7D741D9F31}" type="pres">
      <dgm:prSet presAssocID="{EDB82C38-C9C3-4FD3-B0CD-A7CF173CE0EC}" presName="rootConnector" presStyleLbl="node2" presStyleIdx="0" presStyleCnt="6"/>
      <dgm:spPr/>
    </dgm:pt>
    <dgm:pt modelId="{36C268C0-2061-41C9-9F16-34F1888D1E75}" type="pres">
      <dgm:prSet presAssocID="{EDB82C38-C9C3-4FD3-B0CD-A7CF173CE0EC}" presName="hierChild4" presStyleCnt="0"/>
      <dgm:spPr/>
    </dgm:pt>
    <dgm:pt modelId="{241DA228-88C0-4B64-95A2-1C2C2A3289C5}" type="pres">
      <dgm:prSet presAssocID="{75136B37-23BD-45BB-B949-2A40F1669BE0}" presName="Name37" presStyleLbl="parChTrans1D3" presStyleIdx="0" presStyleCnt="19"/>
      <dgm:spPr/>
    </dgm:pt>
    <dgm:pt modelId="{7782C4F3-9E84-4DD0-BF5A-5FFBADAD91DF}" type="pres">
      <dgm:prSet presAssocID="{12B1F664-2409-49C4-9083-4F9CDEF42002}" presName="hierRoot2" presStyleCnt="0">
        <dgm:presLayoutVars>
          <dgm:hierBranch val="init"/>
        </dgm:presLayoutVars>
      </dgm:prSet>
      <dgm:spPr/>
    </dgm:pt>
    <dgm:pt modelId="{6CB405B1-A1FB-450D-BF40-6BCB411A80FD}" type="pres">
      <dgm:prSet presAssocID="{12B1F664-2409-49C4-9083-4F9CDEF42002}" presName="rootComposite" presStyleCnt="0"/>
      <dgm:spPr/>
    </dgm:pt>
    <dgm:pt modelId="{515717DB-D64C-4155-B267-B94938A9A1F8}" type="pres">
      <dgm:prSet presAssocID="{12B1F664-2409-49C4-9083-4F9CDEF42002}" presName="rootText" presStyleLbl="node3" presStyleIdx="0" presStyleCnt="19">
        <dgm:presLayoutVars>
          <dgm:chPref val="3"/>
        </dgm:presLayoutVars>
      </dgm:prSet>
      <dgm:spPr/>
    </dgm:pt>
    <dgm:pt modelId="{5AE4F4C3-B11E-48AF-A0E2-F93ABCCDEBB1}" type="pres">
      <dgm:prSet presAssocID="{12B1F664-2409-49C4-9083-4F9CDEF42002}" presName="rootConnector" presStyleLbl="node3" presStyleIdx="0" presStyleCnt="19"/>
      <dgm:spPr/>
    </dgm:pt>
    <dgm:pt modelId="{01B4AAB2-C5A6-4670-8503-56665A57116F}" type="pres">
      <dgm:prSet presAssocID="{12B1F664-2409-49C4-9083-4F9CDEF42002}" presName="hierChild4" presStyleCnt="0"/>
      <dgm:spPr/>
    </dgm:pt>
    <dgm:pt modelId="{0EF3F025-5D8B-4388-92ED-C68B18B02CD8}" type="pres">
      <dgm:prSet presAssocID="{12B1F664-2409-49C4-9083-4F9CDEF42002}" presName="hierChild5" presStyleCnt="0"/>
      <dgm:spPr/>
    </dgm:pt>
    <dgm:pt modelId="{56DCFAB7-411C-4FBF-AF8B-9B3249909255}" type="pres">
      <dgm:prSet presAssocID="{453784D5-A585-414C-878E-876533D822CE}" presName="Name37" presStyleLbl="parChTrans1D3" presStyleIdx="1" presStyleCnt="19"/>
      <dgm:spPr/>
    </dgm:pt>
    <dgm:pt modelId="{F4FD6CDA-364D-44E4-BA44-3149412C63F8}" type="pres">
      <dgm:prSet presAssocID="{397DF929-7302-45EE-A13D-DC0B9C7DBE1A}" presName="hierRoot2" presStyleCnt="0">
        <dgm:presLayoutVars>
          <dgm:hierBranch val="init"/>
        </dgm:presLayoutVars>
      </dgm:prSet>
      <dgm:spPr/>
    </dgm:pt>
    <dgm:pt modelId="{3F704A61-21FF-4943-9055-2A3A231F4C7E}" type="pres">
      <dgm:prSet presAssocID="{397DF929-7302-45EE-A13D-DC0B9C7DBE1A}" presName="rootComposite" presStyleCnt="0"/>
      <dgm:spPr/>
    </dgm:pt>
    <dgm:pt modelId="{AE433633-6E10-48B3-B252-05ED18BAABF2}" type="pres">
      <dgm:prSet presAssocID="{397DF929-7302-45EE-A13D-DC0B9C7DBE1A}" presName="rootText" presStyleLbl="node3" presStyleIdx="1" presStyleCnt="19">
        <dgm:presLayoutVars>
          <dgm:chPref val="3"/>
        </dgm:presLayoutVars>
      </dgm:prSet>
      <dgm:spPr/>
    </dgm:pt>
    <dgm:pt modelId="{0040D5AA-F235-4D04-8878-5762A8DFE544}" type="pres">
      <dgm:prSet presAssocID="{397DF929-7302-45EE-A13D-DC0B9C7DBE1A}" presName="rootConnector" presStyleLbl="node3" presStyleIdx="1" presStyleCnt="19"/>
      <dgm:spPr/>
    </dgm:pt>
    <dgm:pt modelId="{023A65AC-214D-4EC3-A78C-92D6299D0D1A}" type="pres">
      <dgm:prSet presAssocID="{397DF929-7302-45EE-A13D-DC0B9C7DBE1A}" presName="hierChild4" presStyleCnt="0"/>
      <dgm:spPr/>
    </dgm:pt>
    <dgm:pt modelId="{B524FFEC-5A8B-4FE8-8F3A-3D3DE2560026}" type="pres">
      <dgm:prSet presAssocID="{397DF929-7302-45EE-A13D-DC0B9C7DBE1A}" presName="hierChild5" presStyleCnt="0"/>
      <dgm:spPr/>
    </dgm:pt>
    <dgm:pt modelId="{71779D78-B169-4E6F-8F96-48D6F4D1A74F}" type="pres">
      <dgm:prSet presAssocID="{EDB82C38-C9C3-4FD3-B0CD-A7CF173CE0EC}" presName="hierChild5" presStyleCnt="0"/>
      <dgm:spPr/>
    </dgm:pt>
    <dgm:pt modelId="{43BF1434-2081-4D4C-A891-1D147D52B4E1}" type="pres">
      <dgm:prSet presAssocID="{170F5CE7-03F9-4057-9CBC-65DE5D446DE2}" presName="Name37" presStyleLbl="parChTrans1D2" presStyleIdx="1" presStyleCnt="6"/>
      <dgm:spPr/>
    </dgm:pt>
    <dgm:pt modelId="{2D584D5B-482D-48F4-BDC0-4D0DCE3DAE84}" type="pres">
      <dgm:prSet presAssocID="{25ED9937-B064-4E68-A7F7-27601BA52151}" presName="hierRoot2" presStyleCnt="0">
        <dgm:presLayoutVars>
          <dgm:hierBranch val="init"/>
        </dgm:presLayoutVars>
      </dgm:prSet>
      <dgm:spPr/>
    </dgm:pt>
    <dgm:pt modelId="{ADA9FC46-0A31-433A-9002-2D614685A49D}" type="pres">
      <dgm:prSet presAssocID="{25ED9937-B064-4E68-A7F7-27601BA52151}" presName="rootComposite" presStyleCnt="0"/>
      <dgm:spPr/>
    </dgm:pt>
    <dgm:pt modelId="{E271C3AB-C776-4C5A-98D8-55D3EA20F44B}" type="pres">
      <dgm:prSet presAssocID="{25ED9937-B064-4E68-A7F7-27601BA52151}" presName="rootText" presStyleLbl="node2" presStyleIdx="1" presStyleCnt="6">
        <dgm:presLayoutVars>
          <dgm:chPref val="3"/>
        </dgm:presLayoutVars>
      </dgm:prSet>
      <dgm:spPr/>
    </dgm:pt>
    <dgm:pt modelId="{BDC65A57-7FF3-427D-A103-CAB55984C86F}" type="pres">
      <dgm:prSet presAssocID="{25ED9937-B064-4E68-A7F7-27601BA52151}" presName="rootConnector" presStyleLbl="node2" presStyleIdx="1" presStyleCnt="6"/>
      <dgm:spPr/>
    </dgm:pt>
    <dgm:pt modelId="{F7D58AB6-766A-46B4-BC67-8AAC2F152412}" type="pres">
      <dgm:prSet presAssocID="{25ED9937-B064-4E68-A7F7-27601BA52151}" presName="hierChild4" presStyleCnt="0"/>
      <dgm:spPr/>
    </dgm:pt>
    <dgm:pt modelId="{6B3EBB04-C4AC-484A-AD6C-CEDF02B43384}" type="pres">
      <dgm:prSet presAssocID="{2ACACCF9-02E6-49E7-AD36-7606E5A245CA}" presName="Name37" presStyleLbl="parChTrans1D3" presStyleIdx="2" presStyleCnt="19"/>
      <dgm:spPr/>
    </dgm:pt>
    <dgm:pt modelId="{C8331870-63C6-4ACE-BED1-D25C0EF92E6C}" type="pres">
      <dgm:prSet presAssocID="{E7D11FE5-DDA0-47A6-A1F0-7EC88144DA62}" presName="hierRoot2" presStyleCnt="0">
        <dgm:presLayoutVars>
          <dgm:hierBranch val="init"/>
        </dgm:presLayoutVars>
      </dgm:prSet>
      <dgm:spPr/>
    </dgm:pt>
    <dgm:pt modelId="{35BE1B82-53EE-4D3F-868B-FE249862CC06}" type="pres">
      <dgm:prSet presAssocID="{E7D11FE5-DDA0-47A6-A1F0-7EC88144DA62}" presName="rootComposite" presStyleCnt="0"/>
      <dgm:spPr/>
    </dgm:pt>
    <dgm:pt modelId="{764D96D1-87E2-49CD-9A6C-FFF9EAF6588D}" type="pres">
      <dgm:prSet presAssocID="{E7D11FE5-DDA0-47A6-A1F0-7EC88144DA62}" presName="rootText" presStyleLbl="node3" presStyleIdx="2" presStyleCnt="19">
        <dgm:presLayoutVars>
          <dgm:chPref val="3"/>
        </dgm:presLayoutVars>
      </dgm:prSet>
      <dgm:spPr/>
    </dgm:pt>
    <dgm:pt modelId="{A5A6413B-2A90-4DE8-A364-BE4A1963FE10}" type="pres">
      <dgm:prSet presAssocID="{E7D11FE5-DDA0-47A6-A1F0-7EC88144DA62}" presName="rootConnector" presStyleLbl="node3" presStyleIdx="2" presStyleCnt="19"/>
      <dgm:spPr/>
    </dgm:pt>
    <dgm:pt modelId="{B7904B8C-4293-4267-ADD3-8E51646B43BD}" type="pres">
      <dgm:prSet presAssocID="{E7D11FE5-DDA0-47A6-A1F0-7EC88144DA62}" presName="hierChild4" presStyleCnt="0"/>
      <dgm:spPr/>
    </dgm:pt>
    <dgm:pt modelId="{F6FFE949-C8FF-42B7-86D1-363BABB2E7CB}" type="pres">
      <dgm:prSet presAssocID="{E7D11FE5-DDA0-47A6-A1F0-7EC88144DA62}" presName="hierChild5" presStyleCnt="0"/>
      <dgm:spPr/>
    </dgm:pt>
    <dgm:pt modelId="{FBAD93C1-F393-458C-B667-661016C6EE5A}" type="pres">
      <dgm:prSet presAssocID="{D8B3F422-12ED-4F93-B530-8B2DEECC80E9}" presName="Name37" presStyleLbl="parChTrans1D3" presStyleIdx="3" presStyleCnt="19"/>
      <dgm:spPr/>
    </dgm:pt>
    <dgm:pt modelId="{CFC20862-C501-456C-80EB-984304EA77DF}" type="pres">
      <dgm:prSet presAssocID="{A494EB0C-D7DF-465B-8F23-E5086980A48D}" presName="hierRoot2" presStyleCnt="0">
        <dgm:presLayoutVars>
          <dgm:hierBranch val="init"/>
        </dgm:presLayoutVars>
      </dgm:prSet>
      <dgm:spPr/>
    </dgm:pt>
    <dgm:pt modelId="{FE1AFF21-152B-43A7-9A1E-D8A8A459CB48}" type="pres">
      <dgm:prSet presAssocID="{A494EB0C-D7DF-465B-8F23-E5086980A48D}" presName="rootComposite" presStyleCnt="0"/>
      <dgm:spPr/>
    </dgm:pt>
    <dgm:pt modelId="{80726A3E-A6CD-4ACB-B923-D315DF9D401D}" type="pres">
      <dgm:prSet presAssocID="{A494EB0C-D7DF-465B-8F23-E5086980A48D}" presName="rootText" presStyleLbl="node3" presStyleIdx="3" presStyleCnt="19">
        <dgm:presLayoutVars>
          <dgm:chPref val="3"/>
        </dgm:presLayoutVars>
      </dgm:prSet>
      <dgm:spPr/>
    </dgm:pt>
    <dgm:pt modelId="{C4751248-F071-48DD-9A98-15A47234664C}" type="pres">
      <dgm:prSet presAssocID="{A494EB0C-D7DF-465B-8F23-E5086980A48D}" presName="rootConnector" presStyleLbl="node3" presStyleIdx="3" presStyleCnt="19"/>
      <dgm:spPr/>
    </dgm:pt>
    <dgm:pt modelId="{C4C0CB29-4972-4380-95B1-AEB5F3984EE0}" type="pres">
      <dgm:prSet presAssocID="{A494EB0C-D7DF-465B-8F23-E5086980A48D}" presName="hierChild4" presStyleCnt="0"/>
      <dgm:spPr/>
    </dgm:pt>
    <dgm:pt modelId="{02E57A86-E215-44E6-B62D-656117CACCE9}" type="pres">
      <dgm:prSet presAssocID="{A494EB0C-D7DF-465B-8F23-E5086980A48D}" presName="hierChild5" presStyleCnt="0"/>
      <dgm:spPr/>
    </dgm:pt>
    <dgm:pt modelId="{FD67946A-5C3D-4CC7-AE0D-B9F58289978F}" type="pres">
      <dgm:prSet presAssocID="{5E898837-4526-4BC5-9B92-0C7EDA78337F}" presName="Name37" presStyleLbl="parChTrans1D3" presStyleIdx="4" presStyleCnt="19"/>
      <dgm:spPr/>
    </dgm:pt>
    <dgm:pt modelId="{6AE9945B-6AAA-4EC0-80AA-48A867267155}" type="pres">
      <dgm:prSet presAssocID="{53D94CC7-8180-4D5B-ACA8-CC1735E2362D}" presName="hierRoot2" presStyleCnt="0">
        <dgm:presLayoutVars>
          <dgm:hierBranch val="init"/>
        </dgm:presLayoutVars>
      </dgm:prSet>
      <dgm:spPr/>
    </dgm:pt>
    <dgm:pt modelId="{87BC3ABA-547F-4404-A7DE-2223B92874E4}" type="pres">
      <dgm:prSet presAssocID="{53D94CC7-8180-4D5B-ACA8-CC1735E2362D}" presName="rootComposite" presStyleCnt="0"/>
      <dgm:spPr/>
    </dgm:pt>
    <dgm:pt modelId="{7F467C80-E356-46ED-8FFB-8291A9F965AB}" type="pres">
      <dgm:prSet presAssocID="{53D94CC7-8180-4D5B-ACA8-CC1735E2362D}" presName="rootText" presStyleLbl="node3" presStyleIdx="4" presStyleCnt="19">
        <dgm:presLayoutVars>
          <dgm:chPref val="3"/>
        </dgm:presLayoutVars>
      </dgm:prSet>
      <dgm:spPr/>
    </dgm:pt>
    <dgm:pt modelId="{427BBCDE-DA7A-4A58-AAFC-78E561F1239E}" type="pres">
      <dgm:prSet presAssocID="{53D94CC7-8180-4D5B-ACA8-CC1735E2362D}" presName="rootConnector" presStyleLbl="node3" presStyleIdx="4" presStyleCnt="19"/>
      <dgm:spPr/>
    </dgm:pt>
    <dgm:pt modelId="{D3AECF67-C179-4CFC-ACE2-A6262FAD6829}" type="pres">
      <dgm:prSet presAssocID="{53D94CC7-8180-4D5B-ACA8-CC1735E2362D}" presName="hierChild4" presStyleCnt="0"/>
      <dgm:spPr/>
    </dgm:pt>
    <dgm:pt modelId="{03F5DF58-2EAA-4201-82AE-DEB6033A79ED}" type="pres">
      <dgm:prSet presAssocID="{53D94CC7-8180-4D5B-ACA8-CC1735E2362D}" presName="hierChild5" presStyleCnt="0"/>
      <dgm:spPr/>
    </dgm:pt>
    <dgm:pt modelId="{31B11C22-0A97-4121-A79D-664E0081F7D4}" type="pres">
      <dgm:prSet presAssocID="{179E5AC6-BEFC-492D-980A-8ACE307860BF}" presName="Name37" presStyleLbl="parChTrans1D3" presStyleIdx="5" presStyleCnt="19"/>
      <dgm:spPr/>
    </dgm:pt>
    <dgm:pt modelId="{B0BA2746-985F-48DE-91D9-730254FF2B4D}" type="pres">
      <dgm:prSet presAssocID="{6FA7DDF0-7D40-4E3F-9940-502909815BFA}" presName="hierRoot2" presStyleCnt="0">
        <dgm:presLayoutVars>
          <dgm:hierBranch val="init"/>
        </dgm:presLayoutVars>
      </dgm:prSet>
      <dgm:spPr/>
    </dgm:pt>
    <dgm:pt modelId="{5CA04838-E890-4CC6-947A-0F4EF6029C71}" type="pres">
      <dgm:prSet presAssocID="{6FA7DDF0-7D40-4E3F-9940-502909815BFA}" presName="rootComposite" presStyleCnt="0"/>
      <dgm:spPr/>
    </dgm:pt>
    <dgm:pt modelId="{37DA5E36-3C63-45CF-B37B-90D44BFC5317}" type="pres">
      <dgm:prSet presAssocID="{6FA7DDF0-7D40-4E3F-9940-502909815BFA}" presName="rootText" presStyleLbl="node3" presStyleIdx="5" presStyleCnt="19">
        <dgm:presLayoutVars>
          <dgm:chPref val="3"/>
        </dgm:presLayoutVars>
      </dgm:prSet>
      <dgm:spPr/>
    </dgm:pt>
    <dgm:pt modelId="{B1FBC7D2-45A5-4D38-875D-BF550F3DEBC6}" type="pres">
      <dgm:prSet presAssocID="{6FA7DDF0-7D40-4E3F-9940-502909815BFA}" presName="rootConnector" presStyleLbl="node3" presStyleIdx="5" presStyleCnt="19"/>
      <dgm:spPr/>
    </dgm:pt>
    <dgm:pt modelId="{E6DBB4A9-68A7-4389-9F99-1124FFDD2E18}" type="pres">
      <dgm:prSet presAssocID="{6FA7DDF0-7D40-4E3F-9940-502909815BFA}" presName="hierChild4" presStyleCnt="0"/>
      <dgm:spPr/>
    </dgm:pt>
    <dgm:pt modelId="{E8985C28-6F4B-4BF9-979F-C885F1AC44F3}" type="pres">
      <dgm:prSet presAssocID="{6FA7DDF0-7D40-4E3F-9940-502909815BFA}" presName="hierChild5" presStyleCnt="0"/>
      <dgm:spPr/>
    </dgm:pt>
    <dgm:pt modelId="{783996C4-C564-4C8A-8456-28B207D0F8F2}" type="pres">
      <dgm:prSet presAssocID="{6EB49811-5F13-44C7-BF3C-9C25BD23B780}" presName="Name37" presStyleLbl="parChTrans1D3" presStyleIdx="6" presStyleCnt="19"/>
      <dgm:spPr/>
    </dgm:pt>
    <dgm:pt modelId="{D660E581-EDE4-4525-BAED-BEB4B6409FC0}" type="pres">
      <dgm:prSet presAssocID="{D0BA67C0-03AE-4F7B-B229-B509C14836B4}" presName="hierRoot2" presStyleCnt="0">
        <dgm:presLayoutVars>
          <dgm:hierBranch val="init"/>
        </dgm:presLayoutVars>
      </dgm:prSet>
      <dgm:spPr/>
    </dgm:pt>
    <dgm:pt modelId="{4E0D5CF3-DEE4-4D4B-847B-A1A5402EEEF4}" type="pres">
      <dgm:prSet presAssocID="{D0BA67C0-03AE-4F7B-B229-B509C14836B4}" presName="rootComposite" presStyleCnt="0"/>
      <dgm:spPr/>
    </dgm:pt>
    <dgm:pt modelId="{B4608D51-D044-4DF1-8AB8-961DB2145E6B}" type="pres">
      <dgm:prSet presAssocID="{D0BA67C0-03AE-4F7B-B229-B509C14836B4}" presName="rootText" presStyleLbl="node3" presStyleIdx="6" presStyleCnt="19">
        <dgm:presLayoutVars>
          <dgm:chPref val="3"/>
        </dgm:presLayoutVars>
      </dgm:prSet>
      <dgm:spPr/>
    </dgm:pt>
    <dgm:pt modelId="{FCF5FBB2-F6B7-4D1E-A4F7-AF5655413511}" type="pres">
      <dgm:prSet presAssocID="{D0BA67C0-03AE-4F7B-B229-B509C14836B4}" presName="rootConnector" presStyleLbl="node3" presStyleIdx="6" presStyleCnt="19"/>
      <dgm:spPr/>
    </dgm:pt>
    <dgm:pt modelId="{E92E924C-2B33-4526-9F67-512602B115EA}" type="pres">
      <dgm:prSet presAssocID="{D0BA67C0-03AE-4F7B-B229-B509C14836B4}" presName="hierChild4" presStyleCnt="0"/>
      <dgm:spPr/>
    </dgm:pt>
    <dgm:pt modelId="{D26FA1E1-1E54-43F9-8EB4-50FC22C0B053}" type="pres">
      <dgm:prSet presAssocID="{D0BA67C0-03AE-4F7B-B229-B509C14836B4}" presName="hierChild5" presStyleCnt="0"/>
      <dgm:spPr/>
    </dgm:pt>
    <dgm:pt modelId="{6350B727-EF54-43CC-B444-D71D81D73686}" type="pres">
      <dgm:prSet presAssocID="{25ED9937-B064-4E68-A7F7-27601BA52151}" presName="hierChild5" presStyleCnt="0"/>
      <dgm:spPr/>
    </dgm:pt>
    <dgm:pt modelId="{6064635C-8724-4C28-BDC8-955BC57F1534}" type="pres">
      <dgm:prSet presAssocID="{01EE8777-DD80-4C49-89BE-52D808A0C2DE}" presName="Name37" presStyleLbl="parChTrans1D2" presStyleIdx="2" presStyleCnt="6"/>
      <dgm:spPr/>
    </dgm:pt>
    <dgm:pt modelId="{C95BC14F-99D4-40D0-8D8A-BF0A1540A293}" type="pres">
      <dgm:prSet presAssocID="{C49DA691-187D-4268-B544-4D77529A1BA9}" presName="hierRoot2" presStyleCnt="0">
        <dgm:presLayoutVars>
          <dgm:hierBranch val="init"/>
        </dgm:presLayoutVars>
      </dgm:prSet>
      <dgm:spPr/>
    </dgm:pt>
    <dgm:pt modelId="{BF94AB8F-8AEF-4C2F-BBD6-1C6267A891BB}" type="pres">
      <dgm:prSet presAssocID="{C49DA691-187D-4268-B544-4D77529A1BA9}" presName="rootComposite" presStyleCnt="0"/>
      <dgm:spPr/>
    </dgm:pt>
    <dgm:pt modelId="{A7AAE7A8-4790-4A30-87AB-390BF95304E7}" type="pres">
      <dgm:prSet presAssocID="{C49DA691-187D-4268-B544-4D77529A1BA9}" presName="rootText" presStyleLbl="node2" presStyleIdx="2" presStyleCnt="6">
        <dgm:presLayoutVars>
          <dgm:chPref val="3"/>
        </dgm:presLayoutVars>
      </dgm:prSet>
      <dgm:spPr/>
    </dgm:pt>
    <dgm:pt modelId="{63EB3FD5-0CA2-4D4D-8E6E-69D0EA72CFA2}" type="pres">
      <dgm:prSet presAssocID="{C49DA691-187D-4268-B544-4D77529A1BA9}" presName="rootConnector" presStyleLbl="node2" presStyleIdx="2" presStyleCnt="6"/>
      <dgm:spPr/>
    </dgm:pt>
    <dgm:pt modelId="{559104CA-8927-436A-AA7F-DE0C99AAD23B}" type="pres">
      <dgm:prSet presAssocID="{C49DA691-187D-4268-B544-4D77529A1BA9}" presName="hierChild4" presStyleCnt="0"/>
      <dgm:spPr/>
    </dgm:pt>
    <dgm:pt modelId="{3CC7A726-1E22-4F9D-A553-61D75FDDFE0A}" type="pres">
      <dgm:prSet presAssocID="{FAE79EF2-F926-4147-862E-C0F721DA1A4D}" presName="Name37" presStyleLbl="parChTrans1D3" presStyleIdx="7" presStyleCnt="19"/>
      <dgm:spPr/>
    </dgm:pt>
    <dgm:pt modelId="{CCD661FE-CD7C-4671-A47F-BD82EC1F510F}" type="pres">
      <dgm:prSet presAssocID="{22193C3E-8A9A-426C-AA24-0C1CD5A41F8E}" presName="hierRoot2" presStyleCnt="0">
        <dgm:presLayoutVars>
          <dgm:hierBranch val="init"/>
        </dgm:presLayoutVars>
      </dgm:prSet>
      <dgm:spPr/>
    </dgm:pt>
    <dgm:pt modelId="{96FA4FD1-E9A4-43D3-8FF0-4CD138C5A597}" type="pres">
      <dgm:prSet presAssocID="{22193C3E-8A9A-426C-AA24-0C1CD5A41F8E}" presName="rootComposite" presStyleCnt="0"/>
      <dgm:spPr/>
    </dgm:pt>
    <dgm:pt modelId="{B6DC12C8-759D-44B7-89B8-C353B3A11997}" type="pres">
      <dgm:prSet presAssocID="{22193C3E-8A9A-426C-AA24-0C1CD5A41F8E}" presName="rootText" presStyleLbl="node3" presStyleIdx="7" presStyleCnt="19">
        <dgm:presLayoutVars>
          <dgm:chPref val="3"/>
        </dgm:presLayoutVars>
      </dgm:prSet>
      <dgm:spPr/>
    </dgm:pt>
    <dgm:pt modelId="{8918F990-3042-40DE-8FBE-6226ED8FE768}" type="pres">
      <dgm:prSet presAssocID="{22193C3E-8A9A-426C-AA24-0C1CD5A41F8E}" presName="rootConnector" presStyleLbl="node3" presStyleIdx="7" presStyleCnt="19"/>
      <dgm:spPr/>
    </dgm:pt>
    <dgm:pt modelId="{21CADD35-8D91-4E98-9E45-78BD25F31FF6}" type="pres">
      <dgm:prSet presAssocID="{22193C3E-8A9A-426C-AA24-0C1CD5A41F8E}" presName="hierChild4" presStyleCnt="0"/>
      <dgm:spPr/>
    </dgm:pt>
    <dgm:pt modelId="{406331B2-AAF6-435E-AB24-EAFECF014429}" type="pres">
      <dgm:prSet presAssocID="{22193C3E-8A9A-426C-AA24-0C1CD5A41F8E}" presName="hierChild5" presStyleCnt="0"/>
      <dgm:spPr/>
    </dgm:pt>
    <dgm:pt modelId="{EAF42E56-28FE-4F18-B54F-95BBC9009C7D}" type="pres">
      <dgm:prSet presAssocID="{A129791F-70E9-410A-B84A-F8C41B748664}" presName="Name37" presStyleLbl="parChTrans1D3" presStyleIdx="8" presStyleCnt="19"/>
      <dgm:spPr/>
    </dgm:pt>
    <dgm:pt modelId="{FA1CF7DC-3A66-4C4B-8A87-F580920D71D3}" type="pres">
      <dgm:prSet presAssocID="{72C7A6DC-64CB-490C-A7F2-7F5D817C51A9}" presName="hierRoot2" presStyleCnt="0">
        <dgm:presLayoutVars>
          <dgm:hierBranch val="init"/>
        </dgm:presLayoutVars>
      </dgm:prSet>
      <dgm:spPr/>
    </dgm:pt>
    <dgm:pt modelId="{993350F2-21A8-4590-BE52-726C1FCD9262}" type="pres">
      <dgm:prSet presAssocID="{72C7A6DC-64CB-490C-A7F2-7F5D817C51A9}" presName="rootComposite" presStyleCnt="0"/>
      <dgm:spPr/>
    </dgm:pt>
    <dgm:pt modelId="{B493ACF2-B90D-496E-A668-AEE0E9EB6879}" type="pres">
      <dgm:prSet presAssocID="{72C7A6DC-64CB-490C-A7F2-7F5D817C51A9}" presName="rootText" presStyleLbl="node3" presStyleIdx="8" presStyleCnt="19">
        <dgm:presLayoutVars>
          <dgm:chPref val="3"/>
        </dgm:presLayoutVars>
      </dgm:prSet>
      <dgm:spPr/>
    </dgm:pt>
    <dgm:pt modelId="{166855A4-D2BB-4CA9-B890-10CBDDCE5651}" type="pres">
      <dgm:prSet presAssocID="{72C7A6DC-64CB-490C-A7F2-7F5D817C51A9}" presName="rootConnector" presStyleLbl="node3" presStyleIdx="8" presStyleCnt="19"/>
      <dgm:spPr/>
    </dgm:pt>
    <dgm:pt modelId="{10933156-8390-4180-A9CD-3CAE8C5EB853}" type="pres">
      <dgm:prSet presAssocID="{72C7A6DC-64CB-490C-A7F2-7F5D817C51A9}" presName="hierChild4" presStyleCnt="0"/>
      <dgm:spPr/>
    </dgm:pt>
    <dgm:pt modelId="{2441DCED-53BB-496A-826C-78A8D3B4FEC5}" type="pres">
      <dgm:prSet presAssocID="{72C7A6DC-64CB-490C-A7F2-7F5D817C51A9}" presName="hierChild5" presStyleCnt="0"/>
      <dgm:spPr/>
    </dgm:pt>
    <dgm:pt modelId="{9C69FB3B-AF5A-42E1-95B7-5AC0818D8583}" type="pres">
      <dgm:prSet presAssocID="{71CF0187-F84C-469A-BD55-0F2D9739EE42}" presName="Name37" presStyleLbl="parChTrans1D3" presStyleIdx="9" presStyleCnt="19"/>
      <dgm:spPr/>
    </dgm:pt>
    <dgm:pt modelId="{2CD4B9AD-6F95-450D-B076-C1B803F98CAC}" type="pres">
      <dgm:prSet presAssocID="{E0307A9A-1B1C-4EC7-AEAC-C44AF55EAF2C}" presName="hierRoot2" presStyleCnt="0">
        <dgm:presLayoutVars>
          <dgm:hierBranch val="init"/>
        </dgm:presLayoutVars>
      </dgm:prSet>
      <dgm:spPr/>
    </dgm:pt>
    <dgm:pt modelId="{9BFDE3C4-E65D-4160-8D4F-67DFCC3AB87F}" type="pres">
      <dgm:prSet presAssocID="{E0307A9A-1B1C-4EC7-AEAC-C44AF55EAF2C}" presName="rootComposite" presStyleCnt="0"/>
      <dgm:spPr/>
    </dgm:pt>
    <dgm:pt modelId="{90C46769-C9CE-4D84-8AF6-7DDCDA379978}" type="pres">
      <dgm:prSet presAssocID="{E0307A9A-1B1C-4EC7-AEAC-C44AF55EAF2C}" presName="rootText" presStyleLbl="node3" presStyleIdx="9" presStyleCnt="19">
        <dgm:presLayoutVars>
          <dgm:chPref val="3"/>
        </dgm:presLayoutVars>
      </dgm:prSet>
      <dgm:spPr/>
    </dgm:pt>
    <dgm:pt modelId="{9CFF32E5-A689-4B95-B016-AED600B43B34}" type="pres">
      <dgm:prSet presAssocID="{E0307A9A-1B1C-4EC7-AEAC-C44AF55EAF2C}" presName="rootConnector" presStyleLbl="node3" presStyleIdx="9" presStyleCnt="19"/>
      <dgm:spPr/>
    </dgm:pt>
    <dgm:pt modelId="{5FF50F68-80CC-4E86-8A9D-DE75062652B6}" type="pres">
      <dgm:prSet presAssocID="{E0307A9A-1B1C-4EC7-AEAC-C44AF55EAF2C}" presName="hierChild4" presStyleCnt="0"/>
      <dgm:spPr/>
    </dgm:pt>
    <dgm:pt modelId="{BBF62519-57AD-44BD-B173-BCC3B5793954}" type="pres">
      <dgm:prSet presAssocID="{E0307A9A-1B1C-4EC7-AEAC-C44AF55EAF2C}" presName="hierChild5" presStyleCnt="0"/>
      <dgm:spPr/>
    </dgm:pt>
    <dgm:pt modelId="{B874CC00-9CEC-4E24-B800-6EF6551E7D95}" type="pres">
      <dgm:prSet presAssocID="{B63EEBED-8F8B-4D88-92D0-F9BF05061267}" presName="Name37" presStyleLbl="parChTrans1D3" presStyleIdx="10" presStyleCnt="19"/>
      <dgm:spPr/>
    </dgm:pt>
    <dgm:pt modelId="{9B3545EC-288B-4E45-8B22-01CABAA1C31E}" type="pres">
      <dgm:prSet presAssocID="{E14D9376-C06B-4B17-9B1A-CB5D843BD3E9}" presName="hierRoot2" presStyleCnt="0">
        <dgm:presLayoutVars>
          <dgm:hierBranch val="init"/>
        </dgm:presLayoutVars>
      </dgm:prSet>
      <dgm:spPr/>
    </dgm:pt>
    <dgm:pt modelId="{710D878F-C667-46E8-9A01-5FEE266A006F}" type="pres">
      <dgm:prSet presAssocID="{E14D9376-C06B-4B17-9B1A-CB5D843BD3E9}" presName="rootComposite" presStyleCnt="0"/>
      <dgm:spPr/>
    </dgm:pt>
    <dgm:pt modelId="{9D038AB7-74C5-422A-B8F6-16899A301CEA}" type="pres">
      <dgm:prSet presAssocID="{E14D9376-C06B-4B17-9B1A-CB5D843BD3E9}" presName="rootText" presStyleLbl="node3" presStyleIdx="10" presStyleCnt="19">
        <dgm:presLayoutVars>
          <dgm:chPref val="3"/>
        </dgm:presLayoutVars>
      </dgm:prSet>
      <dgm:spPr/>
    </dgm:pt>
    <dgm:pt modelId="{1220A643-FEE2-4D9A-A204-95AEB6BD260B}" type="pres">
      <dgm:prSet presAssocID="{E14D9376-C06B-4B17-9B1A-CB5D843BD3E9}" presName="rootConnector" presStyleLbl="node3" presStyleIdx="10" presStyleCnt="19"/>
      <dgm:spPr/>
    </dgm:pt>
    <dgm:pt modelId="{FCE7792F-182D-4B89-910B-EF7920EB3EA8}" type="pres">
      <dgm:prSet presAssocID="{E14D9376-C06B-4B17-9B1A-CB5D843BD3E9}" presName="hierChild4" presStyleCnt="0"/>
      <dgm:spPr/>
    </dgm:pt>
    <dgm:pt modelId="{BF39855B-1919-4377-83B5-CC331DB176A3}" type="pres">
      <dgm:prSet presAssocID="{E14D9376-C06B-4B17-9B1A-CB5D843BD3E9}" presName="hierChild5" presStyleCnt="0"/>
      <dgm:spPr/>
    </dgm:pt>
    <dgm:pt modelId="{D8641CED-94FC-4839-BADC-B736A0CD10AB}" type="pres">
      <dgm:prSet presAssocID="{BB6A5F7F-B69A-4F32-A2C9-C21E2DBE9C4E}" presName="Name37" presStyleLbl="parChTrans1D3" presStyleIdx="11" presStyleCnt="19"/>
      <dgm:spPr/>
    </dgm:pt>
    <dgm:pt modelId="{008522D1-089F-46B8-AA8A-701AD1EA9A20}" type="pres">
      <dgm:prSet presAssocID="{F6D2477A-EB01-4BC3-AE85-5E4BA49DA9E6}" presName="hierRoot2" presStyleCnt="0">
        <dgm:presLayoutVars>
          <dgm:hierBranch val="init"/>
        </dgm:presLayoutVars>
      </dgm:prSet>
      <dgm:spPr/>
    </dgm:pt>
    <dgm:pt modelId="{8C879C66-52B5-4547-BBF4-EDB90B3572D8}" type="pres">
      <dgm:prSet presAssocID="{F6D2477A-EB01-4BC3-AE85-5E4BA49DA9E6}" presName="rootComposite" presStyleCnt="0"/>
      <dgm:spPr/>
    </dgm:pt>
    <dgm:pt modelId="{86D66930-0013-4386-97CF-EB5988BCCBDF}" type="pres">
      <dgm:prSet presAssocID="{F6D2477A-EB01-4BC3-AE85-5E4BA49DA9E6}" presName="rootText" presStyleLbl="node3" presStyleIdx="11" presStyleCnt="19">
        <dgm:presLayoutVars>
          <dgm:chPref val="3"/>
        </dgm:presLayoutVars>
      </dgm:prSet>
      <dgm:spPr/>
    </dgm:pt>
    <dgm:pt modelId="{978A0B23-A9F0-43AE-873A-C08908C17C6C}" type="pres">
      <dgm:prSet presAssocID="{F6D2477A-EB01-4BC3-AE85-5E4BA49DA9E6}" presName="rootConnector" presStyleLbl="node3" presStyleIdx="11" presStyleCnt="19"/>
      <dgm:spPr/>
    </dgm:pt>
    <dgm:pt modelId="{4C674850-9D80-4CB7-A7B4-F23333253E26}" type="pres">
      <dgm:prSet presAssocID="{F6D2477A-EB01-4BC3-AE85-5E4BA49DA9E6}" presName="hierChild4" presStyleCnt="0"/>
      <dgm:spPr/>
    </dgm:pt>
    <dgm:pt modelId="{3B02E67A-D1C9-4711-8AEE-42E12450A04B}" type="pres">
      <dgm:prSet presAssocID="{F6D2477A-EB01-4BC3-AE85-5E4BA49DA9E6}" presName="hierChild5" presStyleCnt="0"/>
      <dgm:spPr/>
    </dgm:pt>
    <dgm:pt modelId="{4542A954-3DF0-4851-ADFC-080CED54573B}" type="pres">
      <dgm:prSet presAssocID="{C49DA691-187D-4268-B544-4D77529A1BA9}" presName="hierChild5" presStyleCnt="0"/>
      <dgm:spPr/>
    </dgm:pt>
    <dgm:pt modelId="{EC0DE805-81A7-4BC0-8B4C-8BBE33C750FD}" type="pres">
      <dgm:prSet presAssocID="{D232084D-B501-493C-B9B4-FBCB1072D13E}" presName="Name37" presStyleLbl="parChTrans1D2" presStyleIdx="3" presStyleCnt="6"/>
      <dgm:spPr/>
    </dgm:pt>
    <dgm:pt modelId="{11EE168F-55A8-451D-ABEB-6F9AE6588F23}" type="pres">
      <dgm:prSet presAssocID="{3A95BAA2-4B5D-4AA0-8EFC-5B30361E8D62}" presName="hierRoot2" presStyleCnt="0">
        <dgm:presLayoutVars>
          <dgm:hierBranch val="init"/>
        </dgm:presLayoutVars>
      </dgm:prSet>
      <dgm:spPr/>
    </dgm:pt>
    <dgm:pt modelId="{1FB4CAA4-7B46-4C7A-A587-FD7B3FF6E82D}" type="pres">
      <dgm:prSet presAssocID="{3A95BAA2-4B5D-4AA0-8EFC-5B30361E8D62}" presName="rootComposite" presStyleCnt="0"/>
      <dgm:spPr/>
    </dgm:pt>
    <dgm:pt modelId="{FE85D26F-BF2C-441F-81AF-4F758245DB01}" type="pres">
      <dgm:prSet presAssocID="{3A95BAA2-4B5D-4AA0-8EFC-5B30361E8D62}" presName="rootText" presStyleLbl="node2" presStyleIdx="3" presStyleCnt="6">
        <dgm:presLayoutVars>
          <dgm:chPref val="3"/>
        </dgm:presLayoutVars>
      </dgm:prSet>
      <dgm:spPr/>
    </dgm:pt>
    <dgm:pt modelId="{EF079FF5-40C5-46DE-8F6A-9F70716C3B0C}" type="pres">
      <dgm:prSet presAssocID="{3A95BAA2-4B5D-4AA0-8EFC-5B30361E8D62}" presName="rootConnector" presStyleLbl="node2" presStyleIdx="3" presStyleCnt="6"/>
      <dgm:spPr/>
    </dgm:pt>
    <dgm:pt modelId="{AEA66664-414D-4123-811E-E9DA608E813C}" type="pres">
      <dgm:prSet presAssocID="{3A95BAA2-4B5D-4AA0-8EFC-5B30361E8D62}" presName="hierChild4" presStyleCnt="0"/>
      <dgm:spPr/>
    </dgm:pt>
    <dgm:pt modelId="{043F0D11-6EDD-4CA8-83B5-D9BDB70D5EDA}" type="pres">
      <dgm:prSet presAssocID="{C5685D10-5FB5-480D-8238-E6BDB718BFAA}" presName="Name37" presStyleLbl="parChTrans1D3" presStyleIdx="12" presStyleCnt="19"/>
      <dgm:spPr/>
    </dgm:pt>
    <dgm:pt modelId="{8610C702-F348-46A7-AE70-1D06C28E5333}" type="pres">
      <dgm:prSet presAssocID="{ED00AAE4-473A-414D-950D-99F6C456ABBF}" presName="hierRoot2" presStyleCnt="0">
        <dgm:presLayoutVars>
          <dgm:hierBranch val="init"/>
        </dgm:presLayoutVars>
      </dgm:prSet>
      <dgm:spPr/>
    </dgm:pt>
    <dgm:pt modelId="{8E83E1CB-A815-4713-AFF2-A1DADCF871CD}" type="pres">
      <dgm:prSet presAssocID="{ED00AAE4-473A-414D-950D-99F6C456ABBF}" presName="rootComposite" presStyleCnt="0"/>
      <dgm:spPr/>
    </dgm:pt>
    <dgm:pt modelId="{2A0F6995-AC9C-4D9E-9345-4528C646E53E}" type="pres">
      <dgm:prSet presAssocID="{ED00AAE4-473A-414D-950D-99F6C456ABBF}" presName="rootText" presStyleLbl="node3" presStyleIdx="12" presStyleCnt="19">
        <dgm:presLayoutVars>
          <dgm:chPref val="3"/>
        </dgm:presLayoutVars>
      </dgm:prSet>
      <dgm:spPr/>
    </dgm:pt>
    <dgm:pt modelId="{AF18CD8C-6823-47C6-8CBD-009FE01A75FC}" type="pres">
      <dgm:prSet presAssocID="{ED00AAE4-473A-414D-950D-99F6C456ABBF}" presName="rootConnector" presStyleLbl="node3" presStyleIdx="12" presStyleCnt="19"/>
      <dgm:spPr/>
    </dgm:pt>
    <dgm:pt modelId="{35869938-DE1B-4F00-83E4-9C593293CFCC}" type="pres">
      <dgm:prSet presAssocID="{ED00AAE4-473A-414D-950D-99F6C456ABBF}" presName="hierChild4" presStyleCnt="0"/>
      <dgm:spPr/>
    </dgm:pt>
    <dgm:pt modelId="{9A81644C-98B3-4284-89F3-91B720643EAB}" type="pres">
      <dgm:prSet presAssocID="{ED00AAE4-473A-414D-950D-99F6C456ABBF}" presName="hierChild5" presStyleCnt="0"/>
      <dgm:spPr/>
    </dgm:pt>
    <dgm:pt modelId="{6C96A07D-2CE4-433A-99CB-9968DD7929F4}" type="pres">
      <dgm:prSet presAssocID="{BA4BEDDB-B5A7-4399-8F7B-092BE9E0460B}" presName="Name37" presStyleLbl="parChTrans1D3" presStyleIdx="13" presStyleCnt="19"/>
      <dgm:spPr/>
    </dgm:pt>
    <dgm:pt modelId="{24B7A50D-546B-4DBA-80A0-DC16C9AA5269}" type="pres">
      <dgm:prSet presAssocID="{40F16A60-B517-4470-B4DE-56207B4EF9C2}" presName="hierRoot2" presStyleCnt="0">
        <dgm:presLayoutVars>
          <dgm:hierBranch val="init"/>
        </dgm:presLayoutVars>
      </dgm:prSet>
      <dgm:spPr/>
    </dgm:pt>
    <dgm:pt modelId="{8BE912B4-B855-463C-8E6D-D627AEDB8AB4}" type="pres">
      <dgm:prSet presAssocID="{40F16A60-B517-4470-B4DE-56207B4EF9C2}" presName="rootComposite" presStyleCnt="0"/>
      <dgm:spPr/>
    </dgm:pt>
    <dgm:pt modelId="{3BBDAF54-AA24-43E5-8D2A-5AACA37F5011}" type="pres">
      <dgm:prSet presAssocID="{40F16A60-B517-4470-B4DE-56207B4EF9C2}" presName="rootText" presStyleLbl="node3" presStyleIdx="13" presStyleCnt="19">
        <dgm:presLayoutVars>
          <dgm:chPref val="3"/>
        </dgm:presLayoutVars>
      </dgm:prSet>
      <dgm:spPr/>
    </dgm:pt>
    <dgm:pt modelId="{34466750-C27E-4653-8321-8F51ACA65C24}" type="pres">
      <dgm:prSet presAssocID="{40F16A60-B517-4470-B4DE-56207B4EF9C2}" presName="rootConnector" presStyleLbl="node3" presStyleIdx="13" presStyleCnt="19"/>
      <dgm:spPr/>
    </dgm:pt>
    <dgm:pt modelId="{6663AC1A-A68F-4691-BF64-6000C2883BBF}" type="pres">
      <dgm:prSet presAssocID="{40F16A60-B517-4470-B4DE-56207B4EF9C2}" presName="hierChild4" presStyleCnt="0"/>
      <dgm:spPr/>
    </dgm:pt>
    <dgm:pt modelId="{1EBFB182-C64E-45E5-AD46-A128C55E2A3C}" type="pres">
      <dgm:prSet presAssocID="{40F16A60-B517-4470-B4DE-56207B4EF9C2}" presName="hierChild5" presStyleCnt="0"/>
      <dgm:spPr/>
    </dgm:pt>
    <dgm:pt modelId="{DBA80CFB-144F-4B3E-852F-74F0EE3F1D12}" type="pres">
      <dgm:prSet presAssocID="{C908E79C-8882-4B2E-B553-4F60028991FE}" presName="Name37" presStyleLbl="parChTrans1D3" presStyleIdx="14" presStyleCnt="19"/>
      <dgm:spPr/>
    </dgm:pt>
    <dgm:pt modelId="{B037D925-6979-4242-8E0E-67A52C61A225}" type="pres">
      <dgm:prSet presAssocID="{CAC28D4D-42C9-4C96-8DFA-DD19FF7EEEAF}" presName="hierRoot2" presStyleCnt="0">
        <dgm:presLayoutVars>
          <dgm:hierBranch val="init"/>
        </dgm:presLayoutVars>
      </dgm:prSet>
      <dgm:spPr/>
    </dgm:pt>
    <dgm:pt modelId="{20DDE263-A47A-4F42-89C5-92768EEC3655}" type="pres">
      <dgm:prSet presAssocID="{CAC28D4D-42C9-4C96-8DFA-DD19FF7EEEAF}" presName="rootComposite" presStyleCnt="0"/>
      <dgm:spPr/>
    </dgm:pt>
    <dgm:pt modelId="{5170DEEE-9E34-4144-AE74-04FDCF62BD7F}" type="pres">
      <dgm:prSet presAssocID="{CAC28D4D-42C9-4C96-8DFA-DD19FF7EEEAF}" presName="rootText" presStyleLbl="node3" presStyleIdx="14" presStyleCnt="19">
        <dgm:presLayoutVars>
          <dgm:chPref val="3"/>
        </dgm:presLayoutVars>
      </dgm:prSet>
      <dgm:spPr/>
    </dgm:pt>
    <dgm:pt modelId="{69E67CE5-9159-4647-9F46-A234F04CC1C5}" type="pres">
      <dgm:prSet presAssocID="{CAC28D4D-42C9-4C96-8DFA-DD19FF7EEEAF}" presName="rootConnector" presStyleLbl="node3" presStyleIdx="14" presStyleCnt="19"/>
      <dgm:spPr/>
    </dgm:pt>
    <dgm:pt modelId="{21860191-6ACA-4403-A0FA-A3E0BE44D41E}" type="pres">
      <dgm:prSet presAssocID="{CAC28D4D-42C9-4C96-8DFA-DD19FF7EEEAF}" presName="hierChild4" presStyleCnt="0"/>
      <dgm:spPr/>
    </dgm:pt>
    <dgm:pt modelId="{1E192618-E1FE-4CAE-9D4B-284EB0C0DA22}" type="pres">
      <dgm:prSet presAssocID="{CAC28D4D-42C9-4C96-8DFA-DD19FF7EEEAF}" presName="hierChild5" presStyleCnt="0"/>
      <dgm:spPr/>
    </dgm:pt>
    <dgm:pt modelId="{A98F824F-D498-4612-A73D-20E2462EE793}" type="pres">
      <dgm:prSet presAssocID="{3A95BAA2-4B5D-4AA0-8EFC-5B30361E8D62}" presName="hierChild5" presStyleCnt="0"/>
      <dgm:spPr/>
    </dgm:pt>
    <dgm:pt modelId="{147E474C-FE2C-4FF1-9C16-387C4672518D}" type="pres">
      <dgm:prSet presAssocID="{26C8E561-6CE9-4B23-841F-1C386EC96D8A}" presName="Name37" presStyleLbl="parChTrans1D2" presStyleIdx="4" presStyleCnt="6"/>
      <dgm:spPr/>
    </dgm:pt>
    <dgm:pt modelId="{DC058A3C-C3B7-4236-B5AB-21510DF89544}" type="pres">
      <dgm:prSet presAssocID="{D084A00B-D37E-45C3-B8DC-FD4C6CEC7452}" presName="hierRoot2" presStyleCnt="0">
        <dgm:presLayoutVars>
          <dgm:hierBranch val="init"/>
        </dgm:presLayoutVars>
      </dgm:prSet>
      <dgm:spPr/>
    </dgm:pt>
    <dgm:pt modelId="{7BBBA0ED-0EF1-4D9D-879D-B1F4ED2EC8AD}" type="pres">
      <dgm:prSet presAssocID="{D084A00B-D37E-45C3-B8DC-FD4C6CEC7452}" presName="rootComposite" presStyleCnt="0"/>
      <dgm:spPr/>
    </dgm:pt>
    <dgm:pt modelId="{DD23F002-83A0-4635-8EAD-0EA5EE2468F1}" type="pres">
      <dgm:prSet presAssocID="{D084A00B-D37E-45C3-B8DC-FD4C6CEC7452}" presName="rootText" presStyleLbl="node2" presStyleIdx="4" presStyleCnt="6">
        <dgm:presLayoutVars>
          <dgm:chPref val="3"/>
        </dgm:presLayoutVars>
      </dgm:prSet>
      <dgm:spPr/>
    </dgm:pt>
    <dgm:pt modelId="{462FAD1C-D663-4C43-94D1-B8F4BC94CA2F}" type="pres">
      <dgm:prSet presAssocID="{D084A00B-D37E-45C3-B8DC-FD4C6CEC7452}" presName="rootConnector" presStyleLbl="node2" presStyleIdx="4" presStyleCnt="6"/>
      <dgm:spPr/>
    </dgm:pt>
    <dgm:pt modelId="{273B30AD-880E-4480-BB18-89A6D0C96CDB}" type="pres">
      <dgm:prSet presAssocID="{D084A00B-D37E-45C3-B8DC-FD4C6CEC7452}" presName="hierChild4" presStyleCnt="0"/>
      <dgm:spPr/>
    </dgm:pt>
    <dgm:pt modelId="{09F52FA5-045F-45BD-9A3D-39E5C190C339}" type="pres">
      <dgm:prSet presAssocID="{5E9CCD7F-5B2A-459B-A2C9-524B0423EB10}" presName="Name37" presStyleLbl="parChTrans1D3" presStyleIdx="15" presStyleCnt="19"/>
      <dgm:spPr/>
    </dgm:pt>
    <dgm:pt modelId="{0C956AD5-61AE-4CDF-B961-73FFEC5ADF52}" type="pres">
      <dgm:prSet presAssocID="{A0246DF0-7122-4C0A-96AB-006802382F7D}" presName="hierRoot2" presStyleCnt="0">
        <dgm:presLayoutVars>
          <dgm:hierBranch val="init"/>
        </dgm:presLayoutVars>
      </dgm:prSet>
      <dgm:spPr/>
    </dgm:pt>
    <dgm:pt modelId="{74BC2499-3DBB-4392-B527-F15594781E29}" type="pres">
      <dgm:prSet presAssocID="{A0246DF0-7122-4C0A-96AB-006802382F7D}" presName="rootComposite" presStyleCnt="0"/>
      <dgm:spPr/>
    </dgm:pt>
    <dgm:pt modelId="{21A81E47-F645-44CB-91BA-E05580605CF9}" type="pres">
      <dgm:prSet presAssocID="{A0246DF0-7122-4C0A-96AB-006802382F7D}" presName="rootText" presStyleLbl="node3" presStyleIdx="15" presStyleCnt="19">
        <dgm:presLayoutVars>
          <dgm:chPref val="3"/>
        </dgm:presLayoutVars>
      </dgm:prSet>
      <dgm:spPr/>
    </dgm:pt>
    <dgm:pt modelId="{52B13C0F-F88E-4C76-BAB7-B2C9C31B214C}" type="pres">
      <dgm:prSet presAssocID="{A0246DF0-7122-4C0A-96AB-006802382F7D}" presName="rootConnector" presStyleLbl="node3" presStyleIdx="15" presStyleCnt="19"/>
      <dgm:spPr/>
    </dgm:pt>
    <dgm:pt modelId="{3A762A9A-47B5-418B-BB69-14C85791FA21}" type="pres">
      <dgm:prSet presAssocID="{A0246DF0-7122-4C0A-96AB-006802382F7D}" presName="hierChild4" presStyleCnt="0"/>
      <dgm:spPr/>
    </dgm:pt>
    <dgm:pt modelId="{F4FE9CB3-F16D-4CAD-B3DB-A118FD3659B7}" type="pres">
      <dgm:prSet presAssocID="{A0246DF0-7122-4C0A-96AB-006802382F7D}" presName="hierChild5" presStyleCnt="0"/>
      <dgm:spPr/>
    </dgm:pt>
    <dgm:pt modelId="{A8C503B6-75A9-49B8-AE0E-D651EEE02D5D}" type="pres">
      <dgm:prSet presAssocID="{63ED5C55-B83C-4C57-8EBB-CDA0363BE3C5}" presName="Name37" presStyleLbl="parChTrans1D3" presStyleIdx="16" presStyleCnt="19"/>
      <dgm:spPr/>
    </dgm:pt>
    <dgm:pt modelId="{B95CB20F-80DF-4C4C-90C6-77C47510DFB5}" type="pres">
      <dgm:prSet presAssocID="{90043E66-BC3F-4223-94C0-6AE0C8F90B45}" presName="hierRoot2" presStyleCnt="0">
        <dgm:presLayoutVars>
          <dgm:hierBranch val="init"/>
        </dgm:presLayoutVars>
      </dgm:prSet>
      <dgm:spPr/>
    </dgm:pt>
    <dgm:pt modelId="{7C5A5081-D542-4FF2-806D-36B3D33697EF}" type="pres">
      <dgm:prSet presAssocID="{90043E66-BC3F-4223-94C0-6AE0C8F90B45}" presName="rootComposite" presStyleCnt="0"/>
      <dgm:spPr/>
    </dgm:pt>
    <dgm:pt modelId="{FFD430F8-50B5-4704-9553-CD799CB88D3C}" type="pres">
      <dgm:prSet presAssocID="{90043E66-BC3F-4223-94C0-6AE0C8F90B45}" presName="rootText" presStyleLbl="node3" presStyleIdx="16" presStyleCnt="19">
        <dgm:presLayoutVars>
          <dgm:chPref val="3"/>
        </dgm:presLayoutVars>
      </dgm:prSet>
      <dgm:spPr/>
    </dgm:pt>
    <dgm:pt modelId="{DB165F14-9C06-4BAC-8C9D-A13B6CFA29A2}" type="pres">
      <dgm:prSet presAssocID="{90043E66-BC3F-4223-94C0-6AE0C8F90B45}" presName="rootConnector" presStyleLbl="node3" presStyleIdx="16" presStyleCnt="19"/>
      <dgm:spPr/>
    </dgm:pt>
    <dgm:pt modelId="{646C8D6E-E327-47F3-AED8-ECDF600FAA0B}" type="pres">
      <dgm:prSet presAssocID="{90043E66-BC3F-4223-94C0-6AE0C8F90B45}" presName="hierChild4" presStyleCnt="0"/>
      <dgm:spPr/>
    </dgm:pt>
    <dgm:pt modelId="{19F7E1B4-FD82-40BB-832F-5C3DD96DC75A}" type="pres">
      <dgm:prSet presAssocID="{90043E66-BC3F-4223-94C0-6AE0C8F90B45}" presName="hierChild5" presStyleCnt="0"/>
      <dgm:spPr/>
    </dgm:pt>
    <dgm:pt modelId="{71408CB7-79B7-4C73-A070-2F6EC7AFFC5A}" type="pres">
      <dgm:prSet presAssocID="{D084A00B-D37E-45C3-B8DC-FD4C6CEC7452}" presName="hierChild5" presStyleCnt="0"/>
      <dgm:spPr/>
    </dgm:pt>
    <dgm:pt modelId="{1E78AF98-97B8-4BDA-9FCE-77734CD845FA}" type="pres">
      <dgm:prSet presAssocID="{A6464BCF-869A-4511-B1F1-88F1B45FC0BE}" presName="Name37" presStyleLbl="parChTrans1D2" presStyleIdx="5" presStyleCnt="6"/>
      <dgm:spPr/>
    </dgm:pt>
    <dgm:pt modelId="{B22E190E-E9F1-44C7-B6C4-A762D8646F88}" type="pres">
      <dgm:prSet presAssocID="{361CABD7-DE5B-44C3-8606-4832DC0640C7}" presName="hierRoot2" presStyleCnt="0">
        <dgm:presLayoutVars>
          <dgm:hierBranch val="init"/>
        </dgm:presLayoutVars>
      </dgm:prSet>
      <dgm:spPr/>
    </dgm:pt>
    <dgm:pt modelId="{ECF64B57-0D15-40BA-9CAA-E887DFC15353}" type="pres">
      <dgm:prSet presAssocID="{361CABD7-DE5B-44C3-8606-4832DC0640C7}" presName="rootComposite" presStyleCnt="0"/>
      <dgm:spPr/>
    </dgm:pt>
    <dgm:pt modelId="{FA6257EB-539E-4465-9EE3-72B96743899F}" type="pres">
      <dgm:prSet presAssocID="{361CABD7-DE5B-44C3-8606-4832DC0640C7}" presName="rootText" presStyleLbl="node2" presStyleIdx="5" presStyleCnt="6">
        <dgm:presLayoutVars>
          <dgm:chPref val="3"/>
        </dgm:presLayoutVars>
      </dgm:prSet>
      <dgm:spPr/>
    </dgm:pt>
    <dgm:pt modelId="{1CA76B0A-DF85-45A6-BF13-5D11F3559D92}" type="pres">
      <dgm:prSet presAssocID="{361CABD7-DE5B-44C3-8606-4832DC0640C7}" presName="rootConnector" presStyleLbl="node2" presStyleIdx="5" presStyleCnt="6"/>
      <dgm:spPr/>
    </dgm:pt>
    <dgm:pt modelId="{757F581A-545A-4989-8644-0038E7A77351}" type="pres">
      <dgm:prSet presAssocID="{361CABD7-DE5B-44C3-8606-4832DC0640C7}" presName="hierChild4" presStyleCnt="0"/>
      <dgm:spPr/>
    </dgm:pt>
    <dgm:pt modelId="{B4FBABFE-8E42-4226-BEA5-3E749F53E17A}" type="pres">
      <dgm:prSet presAssocID="{96AEE093-95F1-4403-9552-BD43BF15AECE}" presName="Name37" presStyleLbl="parChTrans1D3" presStyleIdx="17" presStyleCnt="19"/>
      <dgm:spPr/>
    </dgm:pt>
    <dgm:pt modelId="{4904FE27-FEBF-4DAE-88B5-682165899E00}" type="pres">
      <dgm:prSet presAssocID="{4A2916DB-818F-4074-A9EE-60BC8C27FDA3}" presName="hierRoot2" presStyleCnt="0">
        <dgm:presLayoutVars>
          <dgm:hierBranch val="init"/>
        </dgm:presLayoutVars>
      </dgm:prSet>
      <dgm:spPr/>
    </dgm:pt>
    <dgm:pt modelId="{F1B274DE-3AB7-426E-85EC-F6131206419E}" type="pres">
      <dgm:prSet presAssocID="{4A2916DB-818F-4074-A9EE-60BC8C27FDA3}" presName="rootComposite" presStyleCnt="0"/>
      <dgm:spPr/>
    </dgm:pt>
    <dgm:pt modelId="{99EE2F93-BA45-4B7A-93B3-EC83F2432ED9}" type="pres">
      <dgm:prSet presAssocID="{4A2916DB-818F-4074-A9EE-60BC8C27FDA3}" presName="rootText" presStyleLbl="node3" presStyleIdx="17" presStyleCnt="19">
        <dgm:presLayoutVars>
          <dgm:chPref val="3"/>
        </dgm:presLayoutVars>
      </dgm:prSet>
      <dgm:spPr/>
    </dgm:pt>
    <dgm:pt modelId="{85D61842-E0EF-4A2A-AD4C-05368C8BF0F2}" type="pres">
      <dgm:prSet presAssocID="{4A2916DB-818F-4074-A9EE-60BC8C27FDA3}" presName="rootConnector" presStyleLbl="node3" presStyleIdx="17" presStyleCnt="19"/>
      <dgm:spPr/>
    </dgm:pt>
    <dgm:pt modelId="{601BF5A1-864D-4689-AEDD-46195F0DA6FD}" type="pres">
      <dgm:prSet presAssocID="{4A2916DB-818F-4074-A9EE-60BC8C27FDA3}" presName="hierChild4" presStyleCnt="0"/>
      <dgm:spPr/>
    </dgm:pt>
    <dgm:pt modelId="{95C713DD-740C-4A57-B6B6-3FB117E9D838}" type="pres">
      <dgm:prSet presAssocID="{4A2916DB-818F-4074-A9EE-60BC8C27FDA3}" presName="hierChild5" presStyleCnt="0"/>
      <dgm:spPr/>
    </dgm:pt>
    <dgm:pt modelId="{A8EAC923-1C5C-475B-A29D-9CB555EFD675}" type="pres">
      <dgm:prSet presAssocID="{EF912910-543E-4231-893F-2D510AFD3575}" presName="Name37" presStyleLbl="parChTrans1D3" presStyleIdx="18" presStyleCnt="19"/>
      <dgm:spPr/>
    </dgm:pt>
    <dgm:pt modelId="{C89D6AE7-994F-4488-AF72-014F3D538778}" type="pres">
      <dgm:prSet presAssocID="{D996148D-D59D-4FB3-A6DB-ECE789C572BD}" presName="hierRoot2" presStyleCnt="0">
        <dgm:presLayoutVars>
          <dgm:hierBranch val="init"/>
        </dgm:presLayoutVars>
      </dgm:prSet>
      <dgm:spPr/>
    </dgm:pt>
    <dgm:pt modelId="{E86CFF81-0FF2-44C1-A0B5-2AD82730F0D3}" type="pres">
      <dgm:prSet presAssocID="{D996148D-D59D-4FB3-A6DB-ECE789C572BD}" presName="rootComposite" presStyleCnt="0"/>
      <dgm:spPr/>
    </dgm:pt>
    <dgm:pt modelId="{6D49BB91-E6BF-4DE2-BB45-CA0FB4BD0361}" type="pres">
      <dgm:prSet presAssocID="{D996148D-D59D-4FB3-A6DB-ECE789C572BD}" presName="rootText" presStyleLbl="node3" presStyleIdx="18" presStyleCnt="19">
        <dgm:presLayoutVars>
          <dgm:chPref val="3"/>
        </dgm:presLayoutVars>
      </dgm:prSet>
      <dgm:spPr/>
    </dgm:pt>
    <dgm:pt modelId="{E192690D-FABD-4CDB-A338-30B231A4885D}" type="pres">
      <dgm:prSet presAssocID="{D996148D-D59D-4FB3-A6DB-ECE789C572BD}" presName="rootConnector" presStyleLbl="node3" presStyleIdx="18" presStyleCnt="19"/>
      <dgm:spPr/>
    </dgm:pt>
    <dgm:pt modelId="{093752B8-0394-4714-9C14-63308301C6D4}" type="pres">
      <dgm:prSet presAssocID="{D996148D-D59D-4FB3-A6DB-ECE789C572BD}" presName="hierChild4" presStyleCnt="0"/>
      <dgm:spPr/>
    </dgm:pt>
    <dgm:pt modelId="{E74849CF-717B-4727-8B91-484ACF12DA86}" type="pres">
      <dgm:prSet presAssocID="{D996148D-D59D-4FB3-A6DB-ECE789C572BD}" presName="hierChild5" presStyleCnt="0"/>
      <dgm:spPr/>
    </dgm:pt>
    <dgm:pt modelId="{6193331B-6327-4395-9DDA-3C0B6E2E5370}" type="pres">
      <dgm:prSet presAssocID="{361CABD7-DE5B-44C3-8606-4832DC0640C7}" presName="hierChild5" presStyleCnt="0"/>
      <dgm:spPr/>
    </dgm:pt>
    <dgm:pt modelId="{F30F2A97-22B6-4254-A400-DE46F01088AC}" type="pres">
      <dgm:prSet presAssocID="{5F24D94B-AB50-446E-82F8-1949501974AB}" presName="hierChild3" presStyleCnt="0"/>
      <dgm:spPr/>
    </dgm:pt>
  </dgm:ptLst>
  <dgm:cxnLst>
    <dgm:cxn modelId="{B077C501-2A6A-40A8-87CB-909DA7770659}" type="presOf" srcId="{22193C3E-8A9A-426C-AA24-0C1CD5A41F8E}" destId="{B6DC12C8-759D-44B7-89B8-C353B3A11997}" srcOrd="0" destOrd="0" presId="urn:microsoft.com/office/officeart/2005/8/layout/orgChart1"/>
    <dgm:cxn modelId="{C04DDE04-00A6-4CE7-84D6-27B8C04E40AC}" srcId="{2FA1E0A5-015B-462B-B096-83355A301FF7}" destId="{5F24D94B-AB50-446E-82F8-1949501974AB}" srcOrd="0" destOrd="0" parTransId="{FCFA5F99-4521-4EC4-BE75-61FB77811988}" sibTransId="{35639AFB-D353-4B12-B4CE-24CAB604F0B2}"/>
    <dgm:cxn modelId="{9E464D06-B3BE-4655-AEAE-44B3B6164B88}" type="presOf" srcId="{A494EB0C-D7DF-465B-8F23-E5086980A48D}" destId="{80726A3E-A6CD-4ACB-B923-D315DF9D401D}" srcOrd="0" destOrd="0" presId="urn:microsoft.com/office/officeart/2005/8/layout/orgChart1"/>
    <dgm:cxn modelId="{F29B660B-5881-4B75-911E-D286B9F862A1}" type="presOf" srcId="{BA4BEDDB-B5A7-4399-8F7B-092BE9E0460B}" destId="{6C96A07D-2CE4-433A-99CB-9968DD7929F4}" srcOrd="0" destOrd="0" presId="urn:microsoft.com/office/officeart/2005/8/layout/orgChart1"/>
    <dgm:cxn modelId="{E3FD0A0D-89EB-4EE3-8D4F-54C2B1ED30CA}" type="presOf" srcId="{397DF929-7302-45EE-A13D-DC0B9C7DBE1A}" destId="{AE433633-6E10-48B3-B252-05ED18BAABF2}" srcOrd="0" destOrd="0" presId="urn:microsoft.com/office/officeart/2005/8/layout/orgChart1"/>
    <dgm:cxn modelId="{7CD7990F-DA94-4353-A35F-B2B4AA8D9911}" type="presOf" srcId="{D0BA67C0-03AE-4F7B-B229-B509C14836B4}" destId="{FCF5FBB2-F6B7-4D1E-A4F7-AF5655413511}" srcOrd="1" destOrd="0" presId="urn:microsoft.com/office/officeart/2005/8/layout/orgChart1"/>
    <dgm:cxn modelId="{EB6D7412-D45E-4BB6-8AC6-D09D44B9F9ED}" type="presOf" srcId="{E0307A9A-1B1C-4EC7-AEAC-C44AF55EAF2C}" destId="{9CFF32E5-A689-4B95-B016-AED600B43B34}" srcOrd="1" destOrd="0" presId="urn:microsoft.com/office/officeart/2005/8/layout/orgChart1"/>
    <dgm:cxn modelId="{2A24BC12-0F6B-43BD-AC52-A6241A6DD714}" type="presOf" srcId="{ED00AAE4-473A-414D-950D-99F6C456ABBF}" destId="{AF18CD8C-6823-47C6-8CBD-009FE01A75FC}" srcOrd="1" destOrd="0" presId="urn:microsoft.com/office/officeart/2005/8/layout/orgChart1"/>
    <dgm:cxn modelId="{3B616314-6286-4047-8D23-04E5962F91FA}" srcId="{5F24D94B-AB50-446E-82F8-1949501974AB}" destId="{C49DA691-187D-4268-B544-4D77529A1BA9}" srcOrd="2" destOrd="0" parTransId="{01EE8777-DD80-4C49-89BE-52D808A0C2DE}" sibTransId="{A4C9EA9F-8E0E-4353-8002-31B62AE82262}"/>
    <dgm:cxn modelId="{CB9B4F14-B836-4CD6-ABD7-D591BE0D14B2}" type="presOf" srcId="{53D94CC7-8180-4D5B-ACA8-CC1735E2362D}" destId="{427BBCDE-DA7A-4A58-AAFC-78E561F1239E}" srcOrd="1" destOrd="0" presId="urn:microsoft.com/office/officeart/2005/8/layout/orgChart1"/>
    <dgm:cxn modelId="{19DEE415-B6F9-40AD-8DF9-34306A764711}" type="presOf" srcId="{A129791F-70E9-410A-B84A-F8C41B748664}" destId="{EAF42E56-28FE-4F18-B54F-95BBC9009C7D}" srcOrd="0" destOrd="0" presId="urn:microsoft.com/office/officeart/2005/8/layout/orgChart1"/>
    <dgm:cxn modelId="{57110518-EBD8-4B09-B848-05378F35CCF0}" type="presOf" srcId="{BB6A5F7F-B69A-4F32-A2C9-C21E2DBE9C4E}" destId="{D8641CED-94FC-4839-BADC-B736A0CD10AB}" srcOrd="0" destOrd="0" presId="urn:microsoft.com/office/officeart/2005/8/layout/orgChart1"/>
    <dgm:cxn modelId="{1782C318-D29E-43BD-B5AB-36746384953B}" srcId="{3A95BAA2-4B5D-4AA0-8EFC-5B30361E8D62}" destId="{CAC28D4D-42C9-4C96-8DFA-DD19FF7EEEAF}" srcOrd="2" destOrd="0" parTransId="{C908E79C-8882-4B2E-B553-4F60028991FE}" sibTransId="{882F5897-1FF0-492A-82B1-6007623641EF}"/>
    <dgm:cxn modelId="{3482531A-CD8F-45CB-8C9C-E3EFFB928737}" type="presOf" srcId="{5E898837-4526-4BC5-9B92-0C7EDA78337F}" destId="{FD67946A-5C3D-4CC7-AE0D-B9F58289978F}" srcOrd="0" destOrd="0" presId="urn:microsoft.com/office/officeart/2005/8/layout/orgChart1"/>
    <dgm:cxn modelId="{A266931A-66B0-4B6D-86A0-A2A8C7C292D6}" type="presOf" srcId="{C49DA691-187D-4268-B544-4D77529A1BA9}" destId="{63EB3FD5-0CA2-4D4D-8E6E-69D0EA72CFA2}" srcOrd="1" destOrd="0" presId="urn:microsoft.com/office/officeart/2005/8/layout/orgChart1"/>
    <dgm:cxn modelId="{DD41031B-1D11-41D3-BF40-8CAEAE475FBE}" type="presOf" srcId="{5E9CCD7F-5B2A-459B-A2C9-524B0423EB10}" destId="{09F52FA5-045F-45BD-9A3D-39E5C190C339}" srcOrd="0" destOrd="0" presId="urn:microsoft.com/office/officeart/2005/8/layout/orgChart1"/>
    <dgm:cxn modelId="{4D5C3C1B-93E8-412E-B6A8-B76E9F6EEB34}" type="presOf" srcId="{5F24D94B-AB50-446E-82F8-1949501974AB}" destId="{73ABE1D6-8727-4C5F-97D8-18D844373274}" srcOrd="1" destOrd="0" presId="urn:microsoft.com/office/officeart/2005/8/layout/orgChart1"/>
    <dgm:cxn modelId="{88AD9B20-6D2B-4847-A2F4-DCE2448914F1}" type="presOf" srcId="{53D94CC7-8180-4D5B-ACA8-CC1735E2362D}" destId="{7F467C80-E356-46ED-8FFB-8291A9F965AB}" srcOrd="0" destOrd="0" presId="urn:microsoft.com/office/officeart/2005/8/layout/orgChart1"/>
    <dgm:cxn modelId="{D7755921-54BE-4AD4-A38B-4A5C93D1CD2C}" type="presOf" srcId="{E14D9376-C06B-4B17-9B1A-CB5D843BD3E9}" destId="{9D038AB7-74C5-422A-B8F6-16899A301CEA}" srcOrd="0" destOrd="0" presId="urn:microsoft.com/office/officeart/2005/8/layout/orgChart1"/>
    <dgm:cxn modelId="{33025A22-EDB5-46C3-B36A-D67022459B5A}" type="presOf" srcId="{C908E79C-8882-4B2E-B553-4F60028991FE}" destId="{DBA80CFB-144F-4B3E-852F-74F0EE3F1D12}" srcOrd="0" destOrd="0" presId="urn:microsoft.com/office/officeart/2005/8/layout/orgChart1"/>
    <dgm:cxn modelId="{2CF4BB25-2FF1-47C8-B31F-78B77ECA0F33}" type="presOf" srcId="{2FA1E0A5-015B-462B-B096-83355A301FF7}" destId="{95378179-DFAF-4362-AB7A-453D1DECA0FB}" srcOrd="0" destOrd="0" presId="urn:microsoft.com/office/officeart/2005/8/layout/orgChart1"/>
    <dgm:cxn modelId="{51D9A12E-08B3-4446-BF42-CD348241FA8B}" srcId="{361CABD7-DE5B-44C3-8606-4832DC0640C7}" destId="{4A2916DB-818F-4074-A9EE-60BC8C27FDA3}" srcOrd="0" destOrd="0" parTransId="{96AEE093-95F1-4403-9552-BD43BF15AECE}" sibTransId="{2F267B8B-A4B3-45EF-B93D-C494BD4775AA}"/>
    <dgm:cxn modelId="{C6DB2933-376A-4DA2-ADE9-0BCB503439C5}" srcId="{5F24D94B-AB50-446E-82F8-1949501974AB}" destId="{361CABD7-DE5B-44C3-8606-4832DC0640C7}" srcOrd="5" destOrd="0" parTransId="{A6464BCF-869A-4511-B1F1-88F1B45FC0BE}" sibTransId="{C15E1218-00EC-4A28-AB69-1B3AAEB688F5}"/>
    <dgm:cxn modelId="{DDBF7739-5F10-4C5C-A542-760E53D034A5}" type="presOf" srcId="{D084A00B-D37E-45C3-B8DC-FD4C6CEC7452}" destId="{462FAD1C-D663-4C43-94D1-B8F4BC94CA2F}" srcOrd="1" destOrd="0" presId="urn:microsoft.com/office/officeart/2005/8/layout/orgChart1"/>
    <dgm:cxn modelId="{BF8DFD39-DE74-4934-919E-87B3727A807E}" type="presOf" srcId="{453784D5-A585-414C-878E-876533D822CE}" destId="{56DCFAB7-411C-4FBF-AF8B-9B3249909255}" srcOrd="0" destOrd="0" presId="urn:microsoft.com/office/officeart/2005/8/layout/orgChart1"/>
    <dgm:cxn modelId="{849AF43A-B915-416B-AD34-68BD750550E4}" srcId="{C49DA691-187D-4268-B544-4D77529A1BA9}" destId="{22193C3E-8A9A-426C-AA24-0C1CD5A41F8E}" srcOrd="0" destOrd="0" parTransId="{FAE79EF2-F926-4147-862E-C0F721DA1A4D}" sibTransId="{AA0B3039-F916-4062-B942-E1E707E459CF}"/>
    <dgm:cxn modelId="{8419BA3F-4345-4943-8352-3BB0DD19B1E1}" srcId="{25ED9937-B064-4E68-A7F7-27601BA52151}" destId="{D0BA67C0-03AE-4F7B-B229-B509C14836B4}" srcOrd="4" destOrd="0" parTransId="{6EB49811-5F13-44C7-BF3C-9C25BD23B780}" sibTransId="{093DB7D4-249F-48CE-87C1-BCE7C3D28A0A}"/>
    <dgm:cxn modelId="{6F2ED23F-9D05-4A09-B39D-348AE333C4F1}" type="presOf" srcId="{6EB49811-5F13-44C7-BF3C-9C25BD23B780}" destId="{783996C4-C564-4C8A-8456-28B207D0F8F2}" srcOrd="0" destOrd="0" presId="urn:microsoft.com/office/officeart/2005/8/layout/orgChart1"/>
    <dgm:cxn modelId="{7FFA8840-4076-4E0C-B374-46E3E2F57337}" type="presOf" srcId="{F6D2477A-EB01-4BC3-AE85-5E4BA49DA9E6}" destId="{86D66930-0013-4386-97CF-EB5988BCCBDF}" srcOrd="0" destOrd="0" presId="urn:microsoft.com/office/officeart/2005/8/layout/orgChart1"/>
    <dgm:cxn modelId="{DCEAD85B-19D3-4A23-853A-22CD2FFF4872}" srcId="{C49DA691-187D-4268-B544-4D77529A1BA9}" destId="{E0307A9A-1B1C-4EC7-AEAC-C44AF55EAF2C}" srcOrd="2" destOrd="0" parTransId="{71CF0187-F84C-469A-BD55-0F2D9739EE42}" sibTransId="{DDEFE9B4-6D76-4D67-87A7-09B1983C588C}"/>
    <dgm:cxn modelId="{6046015C-DFAA-4449-9436-75674D04F731}" type="presOf" srcId="{EDB82C38-C9C3-4FD3-B0CD-A7CF173CE0EC}" destId="{A75A83CD-2244-4BCD-8789-DC12068358E8}" srcOrd="0" destOrd="0" presId="urn:microsoft.com/office/officeart/2005/8/layout/orgChart1"/>
    <dgm:cxn modelId="{4156F15E-985D-42D9-ABD7-BB545289EF76}" type="presOf" srcId="{D8B3F422-12ED-4F93-B530-8B2DEECC80E9}" destId="{FBAD93C1-F393-458C-B667-661016C6EE5A}" srcOrd="0" destOrd="0" presId="urn:microsoft.com/office/officeart/2005/8/layout/orgChart1"/>
    <dgm:cxn modelId="{5147AA60-5AEF-481D-876D-91A606BD7328}" srcId="{5F24D94B-AB50-446E-82F8-1949501974AB}" destId="{EDB82C38-C9C3-4FD3-B0CD-A7CF173CE0EC}" srcOrd="0" destOrd="0" parTransId="{248BF06A-AA84-4AA2-805B-52CD92D6E965}" sibTransId="{F32F6496-33D3-4D4B-BC8B-2FCF814953D1}"/>
    <dgm:cxn modelId="{2E743465-E991-4BF6-BA99-E1C95D9C5ECE}" type="presOf" srcId="{4A2916DB-818F-4074-A9EE-60BC8C27FDA3}" destId="{99EE2F93-BA45-4B7A-93B3-EC83F2432ED9}" srcOrd="0" destOrd="0" presId="urn:microsoft.com/office/officeart/2005/8/layout/orgChart1"/>
    <dgm:cxn modelId="{0126B145-F15F-4510-922A-3E4F1FEBEFE2}" srcId="{EDB82C38-C9C3-4FD3-B0CD-A7CF173CE0EC}" destId="{397DF929-7302-45EE-A13D-DC0B9C7DBE1A}" srcOrd="1" destOrd="0" parTransId="{453784D5-A585-414C-878E-876533D822CE}" sibTransId="{63A71B1C-F9E4-4B99-915C-F45E5350B4E5}"/>
    <dgm:cxn modelId="{50D6D765-09CC-48D2-BCC4-84A347E65E3F}" type="presOf" srcId="{E7D11FE5-DDA0-47A6-A1F0-7EC88144DA62}" destId="{764D96D1-87E2-49CD-9A6C-FFF9EAF6588D}" srcOrd="0" destOrd="0" presId="urn:microsoft.com/office/officeart/2005/8/layout/orgChart1"/>
    <dgm:cxn modelId="{A86BC746-F073-447D-90C3-715A1D795390}" srcId="{3A95BAA2-4B5D-4AA0-8EFC-5B30361E8D62}" destId="{ED00AAE4-473A-414D-950D-99F6C456ABBF}" srcOrd="0" destOrd="0" parTransId="{C5685D10-5FB5-480D-8238-E6BDB718BFAA}" sibTransId="{9BF20A2E-6B75-4983-A0A0-C4B60A2ECC06}"/>
    <dgm:cxn modelId="{5A120A47-D83F-4DD4-9E92-87CC3FD3CE46}" type="presOf" srcId="{E14D9376-C06B-4B17-9B1A-CB5D843BD3E9}" destId="{1220A643-FEE2-4D9A-A204-95AEB6BD260B}" srcOrd="1" destOrd="0" presId="urn:microsoft.com/office/officeart/2005/8/layout/orgChart1"/>
    <dgm:cxn modelId="{C7889147-4589-4145-AC8D-AD8D7A401BA9}" srcId="{3A95BAA2-4B5D-4AA0-8EFC-5B30361E8D62}" destId="{40F16A60-B517-4470-B4DE-56207B4EF9C2}" srcOrd="1" destOrd="0" parTransId="{BA4BEDDB-B5A7-4399-8F7B-092BE9E0460B}" sibTransId="{AB3AB7BA-D991-4E15-AA28-C2B5D273300E}"/>
    <dgm:cxn modelId="{5B62A147-6303-43A9-B2F7-0C66D5167BE8}" type="presOf" srcId="{6FA7DDF0-7D40-4E3F-9940-502909815BFA}" destId="{B1FBC7D2-45A5-4D38-875D-BF550F3DEBC6}" srcOrd="1" destOrd="0" presId="urn:microsoft.com/office/officeart/2005/8/layout/orgChart1"/>
    <dgm:cxn modelId="{A9619849-4BE4-4D4F-BDDD-33753FF8D0CF}" srcId="{25ED9937-B064-4E68-A7F7-27601BA52151}" destId="{6FA7DDF0-7D40-4E3F-9940-502909815BFA}" srcOrd="3" destOrd="0" parTransId="{179E5AC6-BEFC-492D-980A-8ACE307860BF}" sibTransId="{72DCF68F-8D7B-4B73-BD67-AFB3084F0DCA}"/>
    <dgm:cxn modelId="{0CAEDB6A-7D7B-4319-857A-B43651671907}" type="presOf" srcId="{C49DA691-187D-4268-B544-4D77529A1BA9}" destId="{A7AAE7A8-4790-4A30-87AB-390BF95304E7}" srcOrd="0" destOrd="0" presId="urn:microsoft.com/office/officeart/2005/8/layout/orgChart1"/>
    <dgm:cxn modelId="{86CB2B6B-AF51-4DEA-A708-3DDEE5EF87D5}" type="presOf" srcId="{63ED5C55-B83C-4C57-8EBB-CDA0363BE3C5}" destId="{A8C503B6-75A9-49B8-AE0E-D651EEE02D5D}" srcOrd="0" destOrd="0" presId="urn:microsoft.com/office/officeart/2005/8/layout/orgChart1"/>
    <dgm:cxn modelId="{BD70064F-F498-4FD1-B917-01D7C3D618AB}" srcId="{D084A00B-D37E-45C3-B8DC-FD4C6CEC7452}" destId="{A0246DF0-7122-4C0A-96AB-006802382F7D}" srcOrd="0" destOrd="0" parTransId="{5E9CCD7F-5B2A-459B-A2C9-524B0423EB10}" sibTransId="{7C91047F-E1D6-4BBE-9C37-D7D5E3F3B391}"/>
    <dgm:cxn modelId="{85C23171-135F-4E86-94CD-1886AC73A155}" type="presOf" srcId="{75136B37-23BD-45BB-B949-2A40F1669BE0}" destId="{241DA228-88C0-4B64-95A2-1C2C2A3289C5}" srcOrd="0" destOrd="0" presId="urn:microsoft.com/office/officeart/2005/8/layout/orgChart1"/>
    <dgm:cxn modelId="{FF5BD274-C44C-4748-8C43-7CE478003D47}" type="presOf" srcId="{248BF06A-AA84-4AA2-805B-52CD92D6E965}" destId="{E83412C1-D652-407F-9D30-056119465223}" srcOrd="0" destOrd="0" presId="urn:microsoft.com/office/officeart/2005/8/layout/orgChart1"/>
    <dgm:cxn modelId="{9C196757-B92A-4C8E-8F08-03CF18C66D89}" type="presOf" srcId="{A6464BCF-869A-4511-B1F1-88F1B45FC0BE}" destId="{1E78AF98-97B8-4BDA-9FCE-77734CD845FA}" srcOrd="0" destOrd="0" presId="urn:microsoft.com/office/officeart/2005/8/layout/orgChart1"/>
    <dgm:cxn modelId="{B36FC859-A958-40C7-9E38-1AD01C3D2C4F}" type="presOf" srcId="{A0246DF0-7122-4C0A-96AB-006802382F7D}" destId="{52B13C0F-F88E-4C76-BAB7-B2C9C31B214C}" srcOrd="1" destOrd="0" presId="urn:microsoft.com/office/officeart/2005/8/layout/orgChart1"/>
    <dgm:cxn modelId="{C563897B-2731-402C-BFC8-07C798546BEF}" type="presOf" srcId="{E7D11FE5-DDA0-47A6-A1F0-7EC88144DA62}" destId="{A5A6413B-2A90-4DE8-A364-BE4A1963FE10}" srcOrd="1" destOrd="0" presId="urn:microsoft.com/office/officeart/2005/8/layout/orgChart1"/>
    <dgm:cxn modelId="{C489E07D-8524-490C-9E94-5A35CDBAC38C}" srcId="{25ED9937-B064-4E68-A7F7-27601BA52151}" destId="{A494EB0C-D7DF-465B-8F23-E5086980A48D}" srcOrd="1" destOrd="0" parTransId="{D8B3F422-12ED-4F93-B530-8B2DEECC80E9}" sibTransId="{489DC70E-C0D7-4D68-BBFD-71C264EE2896}"/>
    <dgm:cxn modelId="{14452F80-161F-45DF-A137-A971D4868342}" type="presOf" srcId="{EDB82C38-C9C3-4FD3-B0CD-A7CF173CE0EC}" destId="{DAF0BE1E-80F7-4212-A38F-2A7D741D9F31}" srcOrd="1" destOrd="0" presId="urn:microsoft.com/office/officeart/2005/8/layout/orgChart1"/>
    <dgm:cxn modelId="{A3A29480-1A2C-4B04-962B-DECD3DD95F1B}" type="presOf" srcId="{361CABD7-DE5B-44C3-8606-4832DC0640C7}" destId="{1CA76B0A-DF85-45A6-BF13-5D11F3559D92}" srcOrd="1" destOrd="0" presId="urn:microsoft.com/office/officeart/2005/8/layout/orgChart1"/>
    <dgm:cxn modelId="{86E70F81-7CD4-460F-BEC3-6BFD3A91D329}" type="presOf" srcId="{3A95BAA2-4B5D-4AA0-8EFC-5B30361E8D62}" destId="{FE85D26F-BF2C-441F-81AF-4F758245DB01}" srcOrd="0" destOrd="0" presId="urn:microsoft.com/office/officeart/2005/8/layout/orgChart1"/>
    <dgm:cxn modelId="{28733781-8715-41D7-AC0F-ED2B1DB8BEA7}" srcId="{C49DA691-187D-4268-B544-4D77529A1BA9}" destId="{F6D2477A-EB01-4BC3-AE85-5E4BA49DA9E6}" srcOrd="4" destOrd="0" parTransId="{BB6A5F7F-B69A-4F32-A2C9-C21E2DBE9C4E}" sibTransId="{36F48921-211F-4E77-9166-99844E60114C}"/>
    <dgm:cxn modelId="{0CAC6E84-1593-46EA-83FE-790F8164664A}" srcId="{C49DA691-187D-4268-B544-4D77529A1BA9}" destId="{E14D9376-C06B-4B17-9B1A-CB5D843BD3E9}" srcOrd="3" destOrd="0" parTransId="{B63EEBED-8F8B-4D88-92D0-F9BF05061267}" sibTransId="{B0DD4E97-E74C-44CD-9C55-9C6C868F6B14}"/>
    <dgm:cxn modelId="{D5201F87-37C9-4674-AC45-BEAC17D132BF}" type="presOf" srcId="{D084A00B-D37E-45C3-B8DC-FD4C6CEC7452}" destId="{DD23F002-83A0-4635-8EAD-0EA5EE2468F1}" srcOrd="0" destOrd="0" presId="urn:microsoft.com/office/officeart/2005/8/layout/orgChart1"/>
    <dgm:cxn modelId="{FC22F687-FF4B-4381-B0F5-6FB30340ED1B}" srcId="{5F24D94B-AB50-446E-82F8-1949501974AB}" destId="{3A95BAA2-4B5D-4AA0-8EFC-5B30361E8D62}" srcOrd="3" destOrd="0" parTransId="{D232084D-B501-493C-B9B4-FBCB1072D13E}" sibTransId="{C735B9F1-E92F-4897-BC23-12F8BC2FD14D}"/>
    <dgm:cxn modelId="{22FC5288-D85F-40AC-AD6B-E516483305F5}" srcId="{C49DA691-187D-4268-B544-4D77529A1BA9}" destId="{72C7A6DC-64CB-490C-A7F2-7F5D817C51A9}" srcOrd="1" destOrd="0" parTransId="{A129791F-70E9-410A-B84A-F8C41B748664}" sibTransId="{ACE0D48B-6A26-4050-8B90-7610AA3D2EF7}"/>
    <dgm:cxn modelId="{4648FE89-4021-4E45-A3AF-4E82841E1926}" type="presOf" srcId="{22193C3E-8A9A-426C-AA24-0C1CD5A41F8E}" destId="{8918F990-3042-40DE-8FBE-6226ED8FE768}" srcOrd="1" destOrd="0" presId="urn:microsoft.com/office/officeart/2005/8/layout/orgChart1"/>
    <dgm:cxn modelId="{A219338C-F09F-4D05-AD55-1DA101828E69}" type="presOf" srcId="{170F5CE7-03F9-4057-9CBC-65DE5D446DE2}" destId="{43BF1434-2081-4D4C-A891-1D147D52B4E1}" srcOrd="0" destOrd="0" presId="urn:microsoft.com/office/officeart/2005/8/layout/orgChart1"/>
    <dgm:cxn modelId="{42ABD08C-8F9B-41CA-96F0-6245C230CCA6}" type="presOf" srcId="{179E5AC6-BEFC-492D-980A-8ACE307860BF}" destId="{31B11C22-0A97-4121-A79D-664E0081F7D4}" srcOrd="0" destOrd="0" presId="urn:microsoft.com/office/officeart/2005/8/layout/orgChart1"/>
    <dgm:cxn modelId="{F16CE796-D2DA-4A2F-9C15-518693EB35FE}" type="presOf" srcId="{26C8E561-6CE9-4B23-841F-1C386EC96D8A}" destId="{147E474C-FE2C-4FF1-9C16-387C4672518D}" srcOrd="0" destOrd="0" presId="urn:microsoft.com/office/officeart/2005/8/layout/orgChart1"/>
    <dgm:cxn modelId="{7E749D97-F49F-4A22-A230-A222D5472443}" type="presOf" srcId="{3A95BAA2-4B5D-4AA0-8EFC-5B30361E8D62}" destId="{EF079FF5-40C5-46DE-8F6A-9F70716C3B0C}" srcOrd="1" destOrd="0" presId="urn:microsoft.com/office/officeart/2005/8/layout/orgChart1"/>
    <dgm:cxn modelId="{C7A83A98-54CA-426A-87E0-74633841BC98}" srcId="{EDB82C38-C9C3-4FD3-B0CD-A7CF173CE0EC}" destId="{12B1F664-2409-49C4-9083-4F9CDEF42002}" srcOrd="0" destOrd="0" parTransId="{75136B37-23BD-45BB-B949-2A40F1669BE0}" sibTransId="{489BED0C-30AF-4BDD-AFB7-2529A8D6F0B5}"/>
    <dgm:cxn modelId="{D4F25098-6150-402B-BA3A-672B992B79BE}" type="presOf" srcId="{12B1F664-2409-49C4-9083-4F9CDEF42002}" destId="{515717DB-D64C-4155-B267-B94938A9A1F8}" srcOrd="0" destOrd="0" presId="urn:microsoft.com/office/officeart/2005/8/layout/orgChart1"/>
    <dgm:cxn modelId="{8AA7DB99-EDED-4159-B2A7-781C4A3B73B0}" srcId="{25ED9937-B064-4E68-A7F7-27601BA52151}" destId="{53D94CC7-8180-4D5B-ACA8-CC1735E2362D}" srcOrd="2" destOrd="0" parTransId="{5E898837-4526-4BC5-9B92-0C7EDA78337F}" sibTransId="{4405816E-1354-4D98-9C07-2781BD8A7D52}"/>
    <dgm:cxn modelId="{E50B7E9A-B83E-402D-8311-A2F188FAC14E}" srcId="{361CABD7-DE5B-44C3-8606-4832DC0640C7}" destId="{D996148D-D59D-4FB3-A6DB-ECE789C572BD}" srcOrd="1" destOrd="0" parTransId="{EF912910-543E-4231-893F-2D510AFD3575}" sibTransId="{5D05181F-7390-4EA5-9050-C2F2A78B2575}"/>
    <dgm:cxn modelId="{D950D49A-0369-4B58-A3CB-B5CAB6DF53B0}" type="presOf" srcId="{A494EB0C-D7DF-465B-8F23-E5086980A48D}" destId="{C4751248-F071-48DD-9A98-15A47234664C}" srcOrd="1" destOrd="0" presId="urn:microsoft.com/office/officeart/2005/8/layout/orgChart1"/>
    <dgm:cxn modelId="{3993C29E-3B95-4507-B933-97E0B7DCDB7D}" type="presOf" srcId="{E0307A9A-1B1C-4EC7-AEAC-C44AF55EAF2C}" destId="{90C46769-C9CE-4D84-8AF6-7DDCDA379978}" srcOrd="0" destOrd="0" presId="urn:microsoft.com/office/officeart/2005/8/layout/orgChart1"/>
    <dgm:cxn modelId="{DBBD8BA2-D836-4E79-91A4-4D0BF9DFE149}" type="presOf" srcId="{90043E66-BC3F-4223-94C0-6AE0C8F90B45}" destId="{DB165F14-9C06-4BAC-8C9D-A13B6CFA29A2}" srcOrd="1" destOrd="0" presId="urn:microsoft.com/office/officeart/2005/8/layout/orgChart1"/>
    <dgm:cxn modelId="{A5DF5BA6-F737-473D-B501-3C7F9BD420DF}" srcId="{5F24D94B-AB50-446E-82F8-1949501974AB}" destId="{25ED9937-B064-4E68-A7F7-27601BA52151}" srcOrd="1" destOrd="0" parTransId="{170F5CE7-03F9-4057-9CBC-65DE5D446DE2}" sibTransId="{A8142EA4-4871-464C-9E4C-F562F493E52E}"/>
    <dgm:cxn modelId="{380C21A8-2037-43CE-B36F-B9683270AE47}" type="presOf" srcId="{FAE79EF2-F926-4147-862E-C0F721DA1A4D}" destId="{3CC7A726-1E22-4F9D-A553-61D75FDDFE0A}" srcOrd="0" destOrd="0" presId="urn:microsoft.com/office/officeart/2005/8/layout/orgChart1"/>
    <dgm:cxn modelId="{7D838FAF-FFDA-4AE2-A9C6-CC6B432578E8}" type="presOf" srcId="{397DF929-7302-45EE-A13D-DC0B9C7DBE1A}" destId="{0040D5AA-F235-4D04-8878-5762A8DFE544}" srcOrd="1" destOrd="0" presId="urn:microsoft.com/office/officeart/2005/8/layout/orgChart1"/>
    <dgm:cxn modelId="{89FFD9AF-251A-42B8-B9FF-30B1342896F6}" type="presOf" srcId="{96AEE093-95F1-4403-9552-BD43BF15AECE}" destId="{B4FBABFE-8E42-4226-BEA5-3E749F53E17A}" srcOrd="0" destOrd="0" presId="urn:microsoft.com/office/officeart/2005/8/layout/orgChart1"/>
    <dgm:cxn modelId="{BF1639B2-48D7-4C3B-A567-D1DD02DE5982}" type="presOf" srcId="{25ED9937-B064-4E68-A7F7-27601BA52151}" destId="{BDC65A57-7FF3-427D-A103-CAB55984C86F}" srcOrd="1" destOrd="0" presId="urn:microsoft.com/office/officeart/2005/8/layout/orgChart1"/>
    <dgm:cxn modelId="{3AB5A3B3-D20E-41AF-A02D-2F63845A945E}" srcId="{D084A00B-D37E-45C3-B8DC-FD4C6CEC7452}" destId="{90043E66-BC3F-4223-94C0-6AE0C8F90B45}" srcOrd="1" destOrd="0" parTransId="{63ED5C55-B83C-4C57-8EBB-CDA0363BE3C5}" sibTransId="{BB16B08A-8E65-4FF3-A0C5-7033FA841DA1}"/>
    <dgm:cxn modelId="{1F08ACB3-6258-4DE9-8C1C-C46B054B105D}" type="presOf" srcId="{361CABD7-DE5B-44C3-8606-4832DC0640C7}" destId="{FA6257EB-539E-4465-9EE3-72B96743899F}" srcOrd="0" destOrd="0" presId="urn:microsoft.com/office/officeart/2005/8/layout/orgChart1"/>
    <dgm:cxn modelId="{FC29C1BD-BC81-4D65-A800-868055BC2F0C}" type="presOf" srcId="{D0BA67C0-03AE-4F7B-B229-B509C14836B4}" destId="{B4608D51-D044-4DF1-8AB8-961DB2145E6B}" srcOrd="0" destOrd="0" presId="urn:microsoft.com/office/officeart/2005/8/layout/orgChart1"/>
    <dgm:cxn modelId="{3E01B5C2-AEB7-4949-89FB-39B3D7F87FFE}" type="presOf" srcId="{CAC28D4D-42C9-4C96-8DFA-DD19FF7EEEAF}" destId="{5170DEEE-9E34-4144-AE74-04FDCF62BD7F}" srcOrd="0" destOrd="0" presId="urn:microsoft.com/office/officeart/2005/8/layout/orgChart1"/>
    <dgm:cxn modelId="{EA85F0C6-2C2D-48CB-8939-AACF493FA195}" type="presOf" srcId="{6FA7DDF0-7D40-4E3F-9940-502909815BFA}" destId="{37DA5E36-3C63-45CF-B37B-90D44BFC5317}" srcOrd="0" destOrd="0" presId="urn:microsoft.com/office/officeart/2005/8/layout/orgChart1"/>
    <dgm:cxn modelId="{A9A7B0C7-BED3-475A-BC48-7C84D762C9BF}" srcId="{5F24D94B-AB50-446E-82F8-1949501974AB}" destId="{D084A00B-D37E-45C3-B8DC-FD4C6CEC7452}" srcOrd="4" destOrd="0" parTransId="{26C8E561-6CE9-4B23-841F-1C386EC96D8A}" sibTransId="{0DAED0CF-3F71-4266-89A0-2E753293AAA1}"/>
    <dgm:cxn modelId="{E262F4C7-5C21-4897-BDC3-34D06CC2131B}" type="presOf" srcId="{ED00AAE4-473A-414D-950D-99F6C456ABBF}" destId="{2A0F6995-AC9C-4D9E-9345-4528C646E53E}" srcOrd="0" destOrd="0" presId="urn:microsoft.com/office/officeart/2005/8/layout/orgChart1"/>
    <dgm:cxn modelId="{066026CA-C4AD-4D18-A178-8714B1E861F4}" type="presOf" srcId="{B63EEBED-8F8B-4D88-92D0-F9BF05061267}" destId="{B874CC00-9CEC-4E24-B800-6EF6551E7D95}" srcOrd="0" destOrd="0" presId="urn:microsoft.com/office/officeart/2005/8/layout/orgChart1"/>
    <dgm:cxn modelId="{D84878CC-4FF5-48A0-9AE8-BB9521E92FB1}" type="presOf" srcId="{EF912910-543E-4231-893F-2D510AFD3575}" destId="{A8EAC923-1C5C-475B-A29D-9CB555EFD675}" srcOrd="0" destOrd="0" presId="urn:microsoft.com/office/officeart/2005/8/layout/orgChart1"/>
    <dgm:cxn modelId="{10A6B5CD-8D5B-4ADB-92F9-734C9C4625BB}" type="presOf" srcId="{F6D2477A-EB01-4BC3-AE85-5E4BA49DA9E6}" destId="{978A0B23-A9F0-43AE-873A-C08908C17C6C}" srcOrd="1" destOrd="0" presId="urn:microsoft.com/office/officeart/2005/8/layout/orgChart1"/>
    <dgm:cxn modelId="{91A6E0CD-FD70-4712-90EE-9E14A3ADBC3A}" type="presOf" srcId="{12B1F664-2409-49C4-9083-4F9CDEF42002}" destId="{5AE4F4C3-B11E-48AF-A0E2-F93ABCCDEBB1}" srcOrd="1" destOrd="0" presId="urn:microsoft.com/office/officeart/2005/8/layout/orgChart1"/>
    <dgm:cxn modelId="{0AC5E8D0-8EA1-4751-A0D1-FD228DDE6D38}" type="presOf" srcId="{01EE8777-DD80-4C49-89BE-52D808A0C2DE}" destId="{6064635C-8724-4C28-BDC8-955BC57F1534}" srcOrd="0" destOrd="0" presId="urn:microsoft.com/office/officeart/2005/8/layout/orgChart1"/>
    <dgm:cxn modelId="{24A2EAD5-53D0-4CE6-9CE3-10335AB11194}" type="presOf" srcId="{D996148D-D59D-4FB3-A6DB-ECE789C572BD}" destId="{6D49BB91-E6BF-4DE2-BB45-CA0FB4BD0361}" srcOrd="0" destOrd="0" presId="urn:microsoft.com/office/officeart/2005/8/layout/orgChart1"/>
    <dgm:cxn modelId="{F51534D7-1C49-41E0-B88E-8195C996AE1C}" type="presOf" srcId="{40F16A60-B517-4470-B4DE-56207B4EF9C2}" destId="{34466750-C27E-4653-8321-8F51ACA65C24}" srcOrd="1" destOrd="0" presId="urn:microsoft.com/office/officeart/2005/8/layout/orgChart1"/>
    <dgm:cxn modelId="{FE846BD7-02F1-49B4-89CD-3791556105F1}" type="presOf" srcId="{CAC28D4D-42C9-4C96-8DFA-DD19FF7EEEAF}" destId="{69E67CE5-9159-4647-9F46-A234F04CC1C5}" srcOrd="1" destOrd="0" presId="urn:microsoft.com/office/officeart/2005/8/layout/orgChart1"/>
    <dgm:cxn modelId="{0A5DD9DA-2CE9-4B4F-838F-EE9699F115FB}" type="presOf" srcId="{A0246DF0-7122-4C0A-96AB-006802382F7D}" destId="{21A81E47-F645-44CB-91BA-E05580605CF9}" srcOrd="0" destOrd="0" presId="urn:microsoft.com/office/officeart/2005/8/layout/orgChart1"/>
    <dgm:cxn modelId="{4CA927E1-5643-49E4-A22E-ED631FEF4664}" type="presOf" srcId="{D232084D-B501-493C-B9B4-FBCB1072D13E}" destId="{EC0DE805-81A7-4BC0-8B4C-8BBE33C750FD}" srcOrd="0" destOrd="0" presId="urn:microsoft.com/office/officeart/2005/8/layout/orgChart1"/>
    <dgm:cxn modelId="{10B060E5-9424-41EB-9604-A91915914D6A}" srcId="{25ED9937-B064-4E68-A7F7-27601BA52151}" destId="{E7D11FE5-DDA0-47A6-A1F0-7EC88144DA62}" srcOrd="0" destOrd="0" parTransId="{2ACACCF9-02E6-49E7-AD36-7606E5A245CA}" sibTransId="{10A51508-7CFD-4931-A14B-49BE3B6E7986}"/>
    <dgm:cxn modelId="{F14BB5E6-C77F-4280-9E76-0D0CD178681C}" type="presOf" srcId="{40F16A60-B517-4470-B4DE-56207B4EF9C2}" destId="{3BBDAF54-AA24-43E5-8D2A-5AACA37F5011}" srcOrd="0" destOrd="0" presId="urn:microsoft.com/office/officeart/2005/8/layout/orgChart1"/>
    <dgm:cxn modelId="{B692EEE8-2CD8-48BE-84AF-50A957F76934}" type="presOf" srcId="{90043E66-BC3F-4223-94C0-6AE0C8F90B45}" destId="{FFD430F8-50B5-4704-9553-CD799CB88D3C}" srcOrd="0" destOrd="0" presId="urn:microsoft.com/office/officeart/2005/8/layout/orgChart1"/>
    <dgm:cxn modelId="{87C0C9EB-396B-404B-AE37-B3284A1F4A0F}" type="presOf" srcId="{4A2916DB-818F-4074-A9EE-60BC8C27FDA3}" destId="{85D61842-E0EF-4A2A-AD4C-05368C8BF0F2}" srcOrd="1" destOrd="0" presId="urn:microsoft.com/office/officeart/2005/8/layout/orgChart1"/>
    <dgm:cxn modelId="{BD188EF4-D753-4695-8B32-0E8BC9D96571}" type="presOf" srcId="{D996148D-D59D-4FB3-A6DB-ECE789C572BD}" destId="{E192690D-FABD-4CDB-A338-30B231A4885D}" srcOrd="1" destOrd="0" presId="urn:microsoft.com/office/officeart/2005/8/layout/orgChart1"/>
    <dgm:cxn modelId="{5393B6F4-7505-4F61-B4AA-2DEEF2384971}" type="presOf" srcId="{71CF0187-F84C-469A-BD55-0F2D9739EE42}" destId="{9C69FB3B-AF5A-42E1-95B7-5AC0818D8583}" srcOrd="0" destOrd="0" presId="urn:microsoft.com/office/officeart/2005/8/layout/orgChart1"/>
    <dgm:cxn modelId="{676EC1F9-A0C0-4984-9FFB-2FCF4B7A134A}" type="presOf" srcId="{25ED9937-B064-4E68-A7F7-27601BA52151}" destId="{E271C3AB-C776-4C5A-98D8-55D3EA20F44B}" srcOrd="0" destOrd="0" presId="urn:microsoft.com/office/officeart/2005/8/layout/orgChart1"/>
    <dgm:cxn modelId="{4B254EFB-40CF-4D99-81BF-ABA41C61F573}" type="presOf" srcId="{72C7A6DC-64CB-490C-A7F2-7F5D817C51A9}" destId="{166855A4-D2BB-4CA9-B890-10CBDDCE5651}" srcOrd="1" destOrd="0" presId="urn:microsoft.com/office/officeart/2005/8/layout/orgChart1"/>
    <dgm:cxn modelId="{95494BFC-980F-4DDA-9CCC-307AF84F16A7}" type="presOf" srcId="{2ACACCF9-02E6-49E7-AD36-7606E5A245CA}" destId="{6B3EBB04-C4AC-484A-AD6C-CEDF02B43384}" srcOrd="0" destOrd="0" presId="urn:microsoft.com/office/officeart/2005/8/layout/orgChart1"/>
    <dgm:cxn modelId="{0814A6FD-B2F9-4257-BA5C-02BBBC5A4E97}" type="presOf" srcId="{5F24D94B-AB50-446E-82F8-1949501974AB}" destId="{7A7881A0-A896-4FEE-A939-5197D2C20926}" srcOrd="0" destOrd="0" presId="urn:microsoft.com/office/officeart/2005/8/layout/orgChart1"/>
    <dgm:cxn modelId="{E811F6FE-4A6E-469E-8744-85E775BD1C3B}" type="presOf" srcId="{72C7A6DC-64CB-490C-A7F2-7F5D817C51A9}" destId="{B493ACF2-B90D-496E-A668-AEE0E9EB6879}" srcOrd="0" destOrd="0" presId="urn:microsoft.com/office/officeart/2005/8/layout/orgChart1"/>
    <dgm:cxn modelId="{E1AE63FF-8A4B-4F3D-838D-A39739A855CF}" type="presOf" srcId="{C5685D10-5FB5-480D-8238-E6BDB718BFAA}" destId="{043F0D11-6EDD-4CA8-83B5-D9BDB70D5EDA}" srcOrd="0" destOrd="0" presId="urn:microsoft.com/office/officeart/2005/8/layout/orgChart1"/>
    <dgm:cxn modelId="{2C7E0700-BA8B-438D-9D4E-927995735871}" type="presParOf" srcId="{95378179-DFAF-4362-AB7A-453D1DECA0FB}" destId="{8E85129A-0025-4C0F-AFC4-F457A059C7D1}" srcOrd="0" destOrd="0" presId="urn:microsoft.com/office/officeart/2005/8/layout/orgChart1"/>
    <dgm:cxn modelId="{8CCD47E6-F1D2-49E6-9D6F-E0E95DBED318}" type="presParOf" srcId="{8E85129A-0025-4C0F-AFC4-F457A059C7D1}" destId="{59523EC2-133C-4E5C-95A8-A0010846EAED}" srcOrd="0" destOrd="0" presId="urn:microsoft.com/office/officeart/2005/8/layout/orgChart1"/>
    <dgm:cxn modelId="{78A28D96-450E-4C2C-800F-E10D7D1B4C74}" type="presParOf" srcId="{59523EC2-133C-4E5C-95A8-A0010846EAED}" destId="{7A7881A0-A896-4FEE-A939-5197D2C20926}" srcOrd="0" destOrd="0" presId="urn:microsoft.com/office/officeart/2005/8/layout/orgChart1"/>
    <dgm:cxn modelId="{BB9F1B59-7F49-42AC-BE65-DF3BE0B7EFE9}" type="presParOf" srcId="{59523EC2-133C-4E5C-95A8-A0010846EAED}" destId="{73ABE1D6-8727-4C5F-97D8-18D844373274}" srcOrd="1" destOrd="0" presId="urn:microsoft.com/office/officeart/2005/8/layout/orgChart1"/>
    <dgm:cxn modelId="{32BC3A41-F319-4303-9B9B-6CFD1223ECDC}" type="presParOf" srcId="{8E85129A-0025-4C0F-AFC4-F457A059C7D1}" destId="{866BCD34-A418-47B9-A3F5-50ED0DF61778}" srcOrd="1" destOrd="0" presId="urn:microsoft.com/office/officeart/2005/8/layout/orgChart1"/>
    <dgm:cxn modelId="{7F8C6BDE-F464-4982-AC5C-14D260E20556}" type="presParOf" srcId="{866BCD34-A418-47B9-A3F5-50ED0DF61778}" destId="{E83412C1-D652-407F-9D30-056119465223}" srcOrd="0" destOrd="0" presId="urn:microsoft.com/office/officeart/2005/8/layout/orgChart1"/>
    <dgm:cxn modelId="{C3FB326B-4E96-4967-A76B-AC2BA8E79A75}" type="presParOf" srcId="{866BCD34-A418-47B9-A3F5-50ED0DF61778}" destId="{49DB3F16-98D7-4424-B3A5-9AC414EE2D9E}" srcOrd="1" destOrd="0" presId="urn:microsoft.com/office/officeart/2005/8/layout/orgChart1"/>
    <dgm:cxn modelId="{77870C52-46FF-45C0-A4C2-836B49AE48D4}" type="presParOf" srcId="{49DB3F16-98D7-4424-B3A5-9AC414EE2D9E}" destId="{E1B13B35-2056-4963-BD40-5992546EFAE7}" srcOrd="0" destOrd="0" presId="urn:microsoft.com/office/officeart/2005/8/layout/orgChart1"/>
    <dgm:cxn modelId="{6160A9A1-6B83-4D6E-BA51-858DEA96855C}" type="presParOf" srcId="{E1B13B35-2056-4963-BD40-5992546EFAE7}" destId="{A75A83CD-2244-4BCD-8789-DC12068358E8}" srcOrd="0" destOrd="0" presId="urn:microsoft.com/office/officeart/2005/8/layout/orgChart1"/>
    <dgm:cxn modelId="{40A9F2CD-99B1-4AC0-9613-0F8AECD5D6FA}" type="presParOf" srcId="{E1B13B35-2056-4963-BD40-5992546EFAE7}" destId="{DAF0BE1E-80F7-4212-A38F-2A7D741D9F31}" srcOrd="1" destOrd="0" presId="urn:microsoft.com/office/officeart/2005/8/layout/orgChart1"/>
    <dgm:cxn modelId="{739CCA8E-8542-4A94-B5DE-78857C49C963}" type="presParOf" srcId="{49DB3F16-98D7-4424-B3A5-9AC414EE2D9E}" destId="{36C268C0-2061-41C9-9F16-34F1888D1E75}" srcOrd="1" destOrd="0" presId="urn:microsoft.com/office/officeart/2005/8/layout/orgChart1"/>
    <dgm:cxn modelId="{8AC2A94A-9362-42A2-ABBA-CDC8CE82891C}" type="presParOf" srcId="{36C268C0-2061-41C9-9F16-34F1888D1E75}" destId="{241DA228-88C0-4B64-95A2-1C2C2A3289C5}" srcOrd="0" destOrd="0" presId="urn:microsoft.com/office/officeart/2005/8/layout/orgChart1"/>
    <dgm:cxn modelId="{BC41932F-5385-4E4B-B549-42EE72306019}" type="presParOf" srcId="{36C268C0-2061-41C9-9F16-34F1888D1E75}" destId="{7782C4F3-9E84-4DD0-BF5A-5FFBADAD91DF}" srcOrd="1" destOrd="0" presId="urn:microsoft.com/office/officeart/2005/8/layout/orgChart1"/>
    <dgm:cxn modelId="{68930B8E-1BD8-427A-8BBD-873196F6134D}" type="presParOf" srcId="{7782C4F3-9E84-4DD0-BF5A-5FFBADAD91DF}" destId="{6CB405B1-A1FB-450D-BF40-6BCB411A80FD}" srcOrd="0" destOrd="0" presId="urn:microsoft.com/office/officeart/2005/8/layout/orgChart1"/>
    <dgm:cxn modelId="{AC75685F-5A0B-4FDC-B970-47E82E12C5E7}" type="presParOf" srcId="{6CB405B1-A1FB-450D-BF40-6BCB411A80FD}" destId="{515717DB-D64C-4155-B267-B94938A9A1F8}" srcOrd="0" destOrd="0" presId="urn:microsoft.com/office/officeart/2005/8/layout/orgChart1"/>
    <dgm:cxn modelId="{703CE07A-9203-4BDD-AC42-335680A0C9E7}" type="presParOf" srcId="{6CB405B1-A1FB-450D-BF40-6BCB411A80FD}" destId="{5AE4F4C3-B11E-48AF-A0E2-F93ABCCDEBB1}" srcOrd="1" destOrd="0" presId="urn:microsoft.com/office/officeart/2005/8/layout/orgChart1"/>
    <dgm:cxn modelId="{DE44D8FA-16F6-48FA-9E01-85CA7DB36A00}" type="presParOf" srcId="{7782C4F3-9E84-4DD0-BF5A-5FFBADAD91DF}" destId="{01B4AAB2-C5A6-4670-8503-56665A57116F}" srcOrd="1" destOrd="0" presId="urn:microsoft.com/office/officeart/2005/8/layout/orgChart1"/>
    <dgm:cxn modelId="{B469CF18-69F9-4843-812B-E78AC862BFA0}" type="presParOf" srcId="{7782C4F3-9E84-4DD0-BF5A-5FFBADAD91DF}" destId="{0EF3F025-5D8B-4388-92ED-C68B18B02CD8}" srcOrd="2" destOrd="0" presId="urn:microsoft.com/office/officeart/2005/8/layout/orgChart1"/>
    <dgm:cxn modelId="{FEE19595-047A-449E-957D-004C95394BB9}" type="presParOf" srcId="{36C268C0-2061-41C9-9F16-34F1888D1E75}" destId="{56DCFAB7-411C-4FBF-AF8B-9B3249909255}" srcOrd="2" destOrd="0" presId="urn:microsoft.com/office/officeart/2005/8/layout/orgChart1"/>
    <dgm:cxn modelId="{5999880C-7109-4784-956C-E6D643E38EA8}" type="presParOf" srcId="{36C268C0-2061-41C9-9F16-34F1888D1E75}" destId="{F4FD6CDA-364D-44E4-BA44-3149412C63F8}" srcOrd="3" destOrd="0" presId="urn:microsoft.com/office/officeart/2005/8/layout/orgChart1"/>
    <dgm:cxn modelId="{76ED6C1C-C290-4715-AAB7-596673D985F2}" type="presParOf" srcId="{F4FD6CDA-364D-44E4-BA44-3149412C63F8}" destId="{3F704A61-21FF-4943-9055-2A3A231F4C7E}" srcOrd="0" destOrd="0" presId="urn:microsoft.com/office/officeart/2005/8/layout/orgChart1"/>
    <dgm:cxn modelId="{06096281-39CE-4BAB-A67A-BBE22FC56202}" type="presParOf" srcId="{3F704A61-21FF-4943-9055-2A3A231F4C7E}" destId="{AE433633-6E10-48B3-B252-05ED18BAABF2}" srcOrd="0" destOrd="0" presId="urn:microsoft.com/office/officeart/2005/8/layout/orgChart1"/>
    <dgm:cxn modelId="{3AF76CE9-AFBA-49DF-AB7A-58DD13653030}" type="presParOf" srcId="{3F704A61-21FF-4943-9055-2A3A231F4C7E}" destId="{0040D5AA-F235-4D04-8878-5762A8DFE544}" srcOrd="1" destOrd="0" presId="urn:microsoft.com/office/officeart/2005/8/layout/orgChart1"/>
    <dgm:cxn modelId="{122F699C-A692-4D83-8F79-80AD8F79FC10}" type="presParOf" srcId="{F4FD6CDA-364D-44E4-BA44-3149412C63F8}" destId="{023A65AC-214D-4EC3-A78C-92D6299D0D1A}" srcOrd="1" destOrd="0" presId="urn:microsoft.com/office/officeart/2005/8/layout/orgChart1"/>
    <dgm:cxn modelId="{41269870-D048-47A7-A4D8-80588977EB1B}" type="presParOf" srcId="{F4FD6CDA-364D-44E4-BA44-3149412C63F8}" destId="{B524FFEC-5A8B-4FE8-8F3A-3D3DE2560026}" srcOrd="2" destOrd="0" presId="urn:microsoft.com/office/officeart/2005/8/layout/orgChart1"/>
    <dgm:cxn modelId="{5FAEF47C-DC11-46B0-959E-634D5B882D6E}" type="presParOf" srcId="{49DB3F16-98D7-4424-B3A5-9AC414EE2D9E}" destId="{71779D78-B169-4E6F-8F96-48D6F4D1A74F}" srcOrd="2" destOrd="0" presId="urn:microsoft.com/office/officeart/2005/8/layout/orgChart1"/>
    <dgm:cxn modelId="{AB701D15-11A3-4703-9EF6-4CA023B946D7}" type="presParOf" srcId="{866BCD34-A418-47B9-A3F5-50ED0DF61778}" destId="{43BF1434-2081-4D4C-A891-1D147D52B4E1}" srcOrd="2" destOrd="0" presId="urn:microsoft.com/office/officeart/2005/8/layout/orgChart1"/>
    <dgm:cxn modelId="{7033B7C2-27B9-4BFB-925E-35D49F97D427}" type="presParOf" srcId="{866BCD34-A418-47B9-A3F5-50ED0DF61778}" destId="{2D584D5B-482D-48F4-BDC0-4D0DCE3DAE84}" srcOrd="3" destOrd="0" presId="urn:microsoft.com/office/officeart/2005/8/layout/orgChart1"/>
    <dgm:cxn modelId="{5EC71C4C-D631-4BA8-AFC3-47DD7411B4EE}" type="presParOf" srcId="{2D584D5B-482D-48F4-BDC0-4D0DCE3DAE84}" destId="{ADA9FC46-0A31-433A-9002-2D614685A49D}" srcOrd="0" destOrd="0" presId="urn:microsoft.com/office/officeart/2005/8/layout/orgChart1"/>
    <dgm:cxn modelId="{B5C3C449-14F2-4B1F-9733-1AD01C1C6002}" type="presParOf" srcId="{ADA9FC46-0A31-433A-9002-2D614685A49D}" destId="{E271C3AB-C776-4C5A-98D8-55D3EA20F44B}" srcOrd="0" destOrd="0" presId="urn:microsoft.com/office/officeart/2005/8/layout/orgChart1"/>
    <dgm:cxn modelId="{F0F5CC04-1C2F-44DC-BF43-425933723200}" type="presParOf" srcId="{ADA9FC46-0A31-433A-9002-2D614685A49D}" destId="{BDC65A57-7FF3-427D-A103-CAB55984C86F}" srcOrd="1" destOrd="0" presId="urn:microsoft.com/office/officeart/2005/8/layout/orgChart1"/>
    <dgm:cxn modelId="{BBA2DD66-9F3D-413C-88CB-E2D8984E7D92}" type="presParOf" srcId="{2D584D5B-482D-48F4-BDC0-4D0DCE3DAE84}" destId="{F7D58AB6-766A-46B4-BC67-8AAC2F152412}" srcOrd="1" destOrd="0" presId="urn:microsoft.com/office/officeart/2005/8/layout/orgChart1"/>
    <dgm:cxn modelId="{F1D81C31-9FA7-4427-A333-3564510B6C2F}" type="presParOf" srcId="{F7D58AB6-766A-46B4-BC67-8AAC2F152412}" destId="{6B3EBB04-C4AC-484A-AD6C-CEDF02B43384}" srcOrd="0" destOrd="0" presId="urn:microsoft.com/office/officeart/2005/8/layout/orgChart1"/>
    <dgm:cxn modelId="{425B6548-2CC9-4227-A663-1D6281E256CF}" type="presParOf" srcId="{F7D58AB6-766A-46B4-BC67-8AAC2F152412}" destId="{C8331870-63C6-4ACE-BED1-D25C0EF92E6C}" srcOrd="1" destOrd="0" presId="urn:microsoft.com/office/officeart/2005/8/layout/orgChart1"/>
    <dgm:cxn modelId="{C8D10948-C62A-406D-AB9B-3209DC8C8FFE}" type="presParOf" srcId="{C8331870-63C6-4ACE-BED1-D25C0EF92E6C}" destId="{35BE1B82-53EE-4D3F-868B-FE249862CC06}" srcOrd="0" destOrd="0" presId="urn:microsoft.com/office/officeart/2005/8/layout/orgChart1"/>
    <dgm:cxn modelId="{104368CD-9949-4758-830D-DFF284C7DEE3}" type="presParOf" srcId="{35BE1B82-53EE-4D3F-868B-FE249862CC06}" destId="{764D96D1-87E2-49CD-9A6C-FFF9EAF6588D}" srcOrd="0" destOrd="0" presId="urn:microsoft.com/office/officeart/2005/8/layout/orgChart1"/>
    <dgm:cxn modelId="{EF496F42-B9E4-4277-A2C8-D84AC20DF655}" type="presParOf" srcId="{35BE1B82-53EE-4D3F-868B-FE249862CC06}" destId="{A5A6413B-2A90-4DE8-A364-BE4A1963FE10}" srcOrd="1" destOrd="0" presId="urn:microsoft.com/office/officeart/2005/8/layout/orgChart1"/>
    <dgm:cxn modelId="{E6E7C651-5F37-4E57-A2D7-51016C647EF7}" type="presParOf" srcId="{C8331870-63C6-4ACE-BED1-D25C0EF92E6C}" destId="{B7904B8C-4293-4267-ADD3-8E51646B43BD}" srcOrd="1" destOrd="0" presId="urn:microsoft.com/office/officeart/2005/8/layout/orgChart1"/>
    <dgm:cxn modelId="{42DF0587-5A69-48CF-A460-F06B6845180B}" type="presParOf" srcId="{C8331870-63C6-4ACE-BED1-D25C0EF92E6C}" destId="{F6FFE949-C8FF-42B7-86D1-363BABB2E7CB}" srcOrd="2" destOrd="0" presId="urn:microsoft.com/office/officeart/2005/8/layout/orgChart1"/>
    <dgm:cxn modelId="{AA0379B4-787C-4C7F-B4FD-C1807467CF83}" type="presParOf" srcId="{F7D58AB6-766A-46B4-BC67-8AAC2F152412}" destId="{FBAD93C1-F393-458C-B667-661016C6EE5A}" srcOrd="2" destOrd="0" presId="urn:microsoft.com/office/officeart/2005/8/layout/orgChart1"/>
    <dgm:cxn modelId="{50DBEDFC-4819-4F06-BB08-999993128300}" type="presParOf" srcId="{F7D58AB6-766A-46B4-BC67-8AAC2F152412}" destId="{CFC20862-C501-456C-80EB-984304EA77DF}" srcOrd="3" destOrd="0" presId="urn:microsoft.com/office/officeart/2005/8/layout/orgChart1"/>
    <dgm:cxn modelId="{2646EDD8-99F9-44BE-86C8-894B7A20EA18}" type="presParOf" srcId="{CFC20862-C501-456C-80EB-984304EA77DF}" destId="{FE1AFF21-152B-43A7-9A1E-D8A8A459CB48}" srcOrd="0" destOrd="0" presId="urn:microsoft.com/office/officeart/2005/8/layout/orgChart1"/>
    <dgm:cxn modelId="{2B0F754B-D8B8-4121-8C46-C89D4B68E8AB}" type="presParOf" srcId="{FE1AFF21-152B-43A7-9A1E-D8A8A459CB48}" destId="{80726A3E-A6CD-4ACB-B923-D315DF9D401D}" srcOrd="0" destOrd="0" presId="urn:microsoft.com/office/officeart/2005/8/layout/orgChart1"/>
    <dgm:cxn modelId="{CB039373-BE41-4831-B4A9-3E9E6C81170F}" type="presParOf" srcId="{FE1AFF21-152B-43A7-9A1E-D8A8A459CB48}" destId="{C4751248-F071-48DD-9A98-15A47234664C}" srcOrd="1" destOrd="0" presId="urn:microsoft.com/office/officeart/2005/8/layout/orgChart1"/>
    <dgm:cxn modelId="{50BCD38D-F790-4D66-9983-9507C9B729C3}" type="presParOf" srcId="{CFC20862-C501-456C-80EB-984304EA77DF}" destId="{C4C0CB29-4972-4380-95B1-AEB5F3984EE0}" srcOrd="1" destOrd="0" presId="urn:microsoft.com/office/officeart/2005/8/layout/orgChart1"/>
    <dgm:cxn modelId="{C7EC3422-F27B-41C3-A0A5-2832E3CBEE19}" type="presParOf" srcId="{CFC20862-C501-456C-80EB-984304EA77DF}" destId="{02E57A86-E215-44E6-B62D-656117CACCE9}" srcOrd="2" destOrd="0" presId="urn:microsoft.com/office/officeart/2005/8/layout/orgChart1"/>
    <dgm:cxn modelId="{1899BA96-3C5B-45FF-8F95-AF12B74F55CE}" type="presParOf" srcId="{F7D58AB6-766A-46B4-BC67-8AAC2F152412}" destId="{FD67946A-5C3D-4CC7-AE0D-B9F58289978F}" srcOrd="4" destOrd="0" presId="urn:microsoft.com/office/officeart/2005/8/layout/orgChart1"/>
    <dgm:cxn modelId="{1E999B86-AECA-4C1C-A0BA-148B86B7C234}" type="presParOf" srcId="{F7D58AB6-766A-46B4-BC67-8AAC2F152412}" destId="{6AE9945B-6AAA-4EC0-80AA-48A867267155}" srcOrd="5" destOrd="0" presId="urn:microsoft.com/office/officeart/2005/8/layout/orgChart1"/>
    <dgm:cxn modelId="{93E7E1D6-7767-4610-A72C-2377C58568CE}" type="presParOf" srcId="{6AE9945B-6AAA-4EC0-80AA-48A867267155}" destId="{87BC3ABA-547F-4404-A7DE-2223B92874E4}" srcOrd="0" destOrd="0" presId="urn:microsoft.com/office/officeart/2005/8/layout/orgChart1"/>
    <dgm:cxn modelId="{9C9C0690-9C6F-4835-8F39-716A3FF20F60}" type="presParOf" srcId="{87BC3ABA-547F-4404-A7DE-2223B92874E4}" destId="{7F467C80-E356-46ED-8FFB-8291A9F965AB}" srcOrd="0" destOrd="0" presId="urn:microsoft.com/office/officeart/2005/8/layout/orgChart1"/>
    <dgm:cxn modelId="{9201F778-B008-4154-8A91-3698017901EA}" type="presParOf" srcId="{87BC3ABA-547F-4404-A7DE-2223B92874E4}" destId="{427BBCDE-DA7A-4A58-AAFC-78E561F1239E}" srcOrd="1" destOrd="0" presId="urn:microsoft.com/office/officeart/2005/8/layout/orgChart1"/>
    <dgm:cxn modelId="{E62F289A-7D57-48E4-BEC1-0B821978DCF0}" type="presParOf" srcId="{6AE9945B-6AAA-4EC0-80AA-48A867267155}" destId="{D3AECF67-C179-4CFC-ACE2-A6262FAD6829}" srcOrd="1" destOrd="0" presId="urn:microsoft.com/office/officeart/2005/8/layout/orgChart1"/>
    <dgm:cxn modelId="{0DA618EA-7F80-4C33-8EBB-11160E764A0C}" type="presParOf" srcId="{6AE9945B-6AAA-4EC0-80AA-48A867267155}" destId="{03F5DF58-2EAA-4201-82AE-DEB6033A79ED}" srcOrd="2" destOrd="0" presId="urn:microsoft.com/office/officeart/2005/8/layout/orgChart1"/>
    <dgm:cxn modelId="{0D465098-D9A4-46AB-81C8-0877C28B3465}" type="presParOf" srcId="{F7D58AB6-766A-46B4-BC67-8AAC2F152412}" destId="{31B11C22-0A97-4121-A79D-664E0081F7D4}" srcOrd="6" destOrd="0" presId="urn:microsoft.com/office/officeart/2005/8/layout/orgChart1"/>
    <dgm:cxn modelId="{5A2B6921-6FD3-4ADD-9980-8BFA5CC4D579}" type="presParOf" srcId="{F7D58AB6-766A-46B4-BC67-8AAC2F152412}" destId="{B0BA2746-985F-48DE-91D9-730254FF2B4D}" srcOrd="7" destOrd="0" presId="urn:microsoft.com/office/officeart/2005/8/layout/orgChart1"/>
    <dgm:cxn modelId="{3868E31B-AEB4-4371-9053-D368AC48294F}" type="presParOf" srcId="{B0BA2746-985F-48DE-91D9-730254FF2B4D}" destId="{5CA04838-E890-4CC6-947A-0F4EF6029C71}" srcOrd="0" destOrd="0" presId="urn:microsoft.com/office/officeart/2005/8/layout/orgChart1"/>
    <dgm:cxn modelId="{8902BE43-751B-4FAD-B5D3-CE21F1C69FFD}" type="presParOf" srcId="{5CA04838-E890-4CC6-947A-0F4EF6029C71}" destId="{37DA5E36-3C63-45CF-B37B-90D44BFC5317}" srcOrd="0" destOrd="0" presId="urn:microsoft.com/office/officeart/2005/8/layout/orgChart1"/>
    <dgm:cxn modelId="{7D6A33E7-8E21-46C4-988B-0ECE35DFA9D7}" type="presParOf" srcId="{5CA04838-E890-4CC6-947A-0F4EF6029C71}" destId="{B1FBC7D2-45A5-4D38-875D-BF550F3DEBC6}" srcOrd="1" destOrd="0" presId="urn:microsoft.com/office/officeart/2005/8/layout/orgChart1"/>
    <dgm:cxn modelId="{361FAD0F-6619-45E1-879F-881D51F51572}" type="presParOf" srcId="{B0BA2746-985F-48DE-91D9-730254FF2B4D}" destId="{E6DBB4A9-68A7-4389-9F99-1124FFDD2E18}" srcOrd="1" destOrd="0" presId="urn:microsoft.com/office/officeart/2005/8/layout/orgChart1"/>
    <dgm:cxn modelId="{D076358B-9EB1-461E-B346-4B44CF212ADD}" type="presParOf" srcId="{B0BA2746-985F-48DE-91D9-730254FF2B4D}" destId="{E8985C28-6F4B-4BF9-979F-C885F1AC44F3}" srcOrd="2" destOrd="0" presId="urn:microsoft.com/office/officeart/2005/8/layout/orgChart1"/>
    <dgm:cxn modelId="{FB468344-F57A-47EF-982E-7CE3969BDC63}" type="presParOf" srcId="{F7D58AB6-766A-46B4-BC67-8AAC2F152412}" destId="{783996C4-C564-4C8A-8456-28B207D0F8F2}" srcOrd="8" destOrd="0" presId="urn:microsoft.com/office/officeart/2005/8/layout/orgChart1"/>
    <dgm:cxn modelId="{18B71DE2-59BE-404F-83BA-7FA68E7A461D}" type="presParOf" srcId="{F7D58AB6-766A-46B4-BC67-8AAC2F152412}" destId="{D660E581-EDE4-4525-BAED-BEB4B6409FC0}" srcOrd="9" destOrd="0" presId="urn:microsoft.com/office/officeart/2005/8/layout/orgChart1"/>
    <dgm:cxn modelId="{E740B9D8-99CF-4877-9258-106C9C1C2A4B}" type="presParOf" srcId="{D660E581-EDE4-4525-BAED-BEB4B6409FC0}" destId="{4E0D5CF3-DEE4-4D4B-847B-A1A5402EEEF4}" srcOrd="0" destOrd="0" presId="urn:microsoft.com/office/officeart/2005/8/layout/orgChart1"/>
    <dgm:cxn modelId="{6F39C7B7-7925-4B65-8166-70BFE850C373}" type="presParOf" srcId="{4E0D5CF3-DEE4-4D4B-847B-A1A5402EEEF4}" destId="{B4608D51-D044-4DF1-8AB8-961DB2145E6B}" srcOrd="0" destOrd="0" presId="urn:microsoft.com/office/officeart/2005/8/layout/orgChart1"/>
    <dgm:cxn modelId="{C19EFBCF-743A-4844-AC64-A80C481A9737}" type="presParOf" srcId="{4E0D5CF3-DEE4-4D4B-847B-A1A5402EEEF4}" destId="{FCF5FBB2-F6B7-4D1E-A4F7-AF5655413511}" srcOrd="1" destOrd="0" presId="urn:microsoft.com/office/officeart/2005/8/layout/orgChart1"/>
    <dgm:cxn modelId="{6592D550-A761-419D-AF83-BB02E7D4A58E}" type="presParOf" srcId="{D660E581-EDE4-4525-BAED-BEB4B6409FC0}" destId="{E92E924C-2B33-4526-9F67-512602B115EA}" srcOrd="1" destOrd="0" presId="urn:microsoft.com/office/officeart/2005/8/layout/orgChart1"/>
    <dgm:cxn modelId="{BC999ED6-FA43-48D7-898A-5114B9B407A6}" type="presParOf" srcId="{D660E581-EDE4-4525-BAED-BEB4B6409FC0}" destId="{D26FA1E1-1E54-43F9-8EB4-50FC22C0B053}" srcOrd="2" destOrd="0" presId="urn:microsoft.com/office/officeart/2005/8/layout/orgChart1"/>
    <dgm:cxn modelId="{B214F56E-DA49-4FC6-B1A4-B5CBE8848F7F}" type="presParOf" srcId="{2D584D5B-482D-48F4-BDC0-4D0DCE3DAE84}" destId="{6350B727-EF54-43CC-B444-D71D81D73686}" srcOrd="2" destOrd="0" presId="urn:microsoft.com/office/officeart/2005/8/layout/orgChart1"/>
    <dgm:cxn modelId="{1A3D7D39-9B2C-454B-8289-FB9F7D17AF38}" type="presParOf" srcId="{866BCD34-A418-47B9-A3F5-50ED0DF61778}" destId="{6064635C-8724-4C28-BDC8-955BC57F1534}" srcOrd="4" destOrd="0" presId="urn:microsoft.com/office/officeart/2005/8/layout/orgChart1"/>
    <dgm:cxn modelId="{13992C41-EB99-482A-B334-3DF3320E947F}" type="presParOf" srcId="{866BCD34-A418-47B9-A3F5-50ED0DF61778}" destId="{C95BC14F-99D4-40D0-8D8A-BF0A1540A293}" srcOrd="5" destOrd="0" presId="urn:microsoft.com/office/officeart/2005/8/layout/orgChart1"/>
    <dgm:cxn modelId="{30AB7BCF-DA08-4363-994B-6EFC336C9999}" type="presParOf" srcId="{C95BC14F-99D4-40D0-8D8A-BF0A1540A293}" destId="{BF94AB8F-8AEF-4C2F-BBD6-1C6267A891BB}" srcOrd="0" destOrd="0" presId="urn:microsoft.com/office/officeart/2005/8/layout/orgChart1"/>
    <dgm:cxn modelId="{2C56A1A3-A4D7-42CD-9F2A-355E7945845C}" type="presParOf" srcId="{BF94AB8F-8AEF-4C2F-BBD6-1C6267A891BB}" destId="{A7AAE7A8-4790-4A30-87AB-390BF95304E7}" srcOrd="0" destOrd="0" presId="urn:microsoft.com/office/officeart/2005/8/layout/orgChart1"/>
    <dgm:cxn modelId="{AAEACCB4-0942-411A-B275-8C02864DC318}" type="presParOf" srcId="{BF94AB8F-8AEF-4C2F-BBD6-1C6267A891BB}" destId="{63EB3FD5-0CA2-4D4D-8E6E-69D0EA72CFA2}" srcOrd="1" destOrd="0" presId="urn:microsoft.com/office/officeart/2005/8/layout/orgChart1"/>
    <dgm:cxn modelId="{D31FFFD5-DB1B-4FB5-A409-E8D7FA3CF037}" type="presParOf" srcId="{C95BC14F-99D4-40D0-8D8A-BF0A1540A293}" destId="{559104CA-8927-436A-AA7F-DE0C99AAD23B}" srcOrd="1" destOrd="0" presId="urn:microsoft.com/office/officeart/2005/8/layout/orgChart1"/>
    <dgm:cxn modelId="{F6EF9FB0-22FB-4ADB-938A-1FCC68754417}" type="presParOf" srcId="{559104CA-8927-436A-AA7F-DE0C99AAD23B}" destId="{3CC7A726-1E22-4F9D-A553-61D75FDDFE0A}" srcOrd="0" destOrd="0" presId="urn:microsoft.com/office/officeart/2005/8/layout/orgChart1"/>
    <dgm:cxn modelId="{DD219E03-03EB-4BA6-9447-0D100C1304B7}" type="presParOf" srcId="{559104CA-8927-436A-AA7F-DE0C99AAD23B}" destId="{CCD661FE-CD7C-4671-A47F-BD82EC1F510F}" srcOrd="1" destOrd="0" presId="urn:microsoft.com/office/officeart/2005/8/layout/orgChart1"/>
    <dgm:cxn modelId="{C742140C-9843-45C4-9E51-7D5188564622}" type="presParOf" srcId="{CCD661FE-CD7C-4671-A47F-BD82EC1F510F}" destId="{96FA4FD1-E9A4-43D3-8FF0-4CD138C5A597}" srcOrd="0" destOrd="0" presId="urn:microsoft.com/office/officeart/2005/8/layout/orgChart1"/>
    <dgm:cxn modelId="{B4B3EB37-305A-4EF5-8CC0-78F1D1753048}" type="presParOf" srcId="{96FA4FD1-E9A4-43D3-8FF0-4CD138C5A597}" destId="{B6DC12C8-759D-44B7-89B8-C353B3A11997}" srcOrd="0" destOrd="0" presId="urn:microsoft.com/office/officeart/2005/8/layout/orgChart1"/>
    <dgm:cxn modelId="{596F6FDF-3159-4565-8601-C48D8687CDB7}" type="presParOf" srcId="{96FA4FD1-E9A4-43D3-8FF0-4CD138C5A597}" destId="{8918F990-3042-40DE-8FBE-6226ED8FE768}" srcOrd="1" destOrd="0" presId="urn:microsoft.com/office/officeart/2005/8/layout/orgChart1"/>
    <dgm:cxn modelId="{CFA48303-A13F-4720-9A5A-B86FEFC557B9}" type="presParOf" srcId="{CCD661FE-CD7C-4671-A47F-BD82EC1F510F}" destId="{21CADD35-8D91-4E98-9E45-78BD25F31FF6}" srcOrd="1" destOrd="0" presId="urn:microsoft.com/office/officeart/2005/8/layout/orgChart1"/>
    <dgm:cxn modelId="{50B5851B-5DCB-4B9C-8C28-DA55B167614E}" type="presParOf" srcId="{CCD661FE-CD7C-4671-A47F-BD82EC1F510F}" destId="{406331B2-AAF6-435E-AB24-EAFECF014429}" srcOrd="2" destOrd="0" presId="urn:microsoft.com/office/officeart/2005/8/layout/orgChart1"/>
    <dgm:cxn modelId="{1BB11706-C5D8-4A99-8540-0CD00477D79B}" type="presParOf" srcId="{559104CA-8927-436A-AA7F-DE0C99AAD23B}" destId="{EAF42E56-28FE-4F18-B54F-95BBC9009C7D}" srcOrd="2" destOrd="0" presId="urn:microsoft.com/office/officeart/2005/8/layout/orgChart1"/>
    <dgm:cxn modelId="{52463703-B6A2-4632-A7FA-290912146EA7}" type="presParOf" srcId="{559104CA-8927-436A-AA7F-DE0C99AAD23B}" destId="{FA1CF7DC-3A66-4C4B-8A87-F580920D71D3}" srcOrd="3" destOrd="0" presId="urn:microsoft.com/office/officeart/2005/8/layout/orgChart1"/>
    <dgm:cxn modelId="{E9A76740-8ACD-45AE-9E7C-ACF24AFAE6F1}" type="presParOf" srcId="{FA1CF7DC-3A66-4C4B-8A87-F580920D71D3}" destId="{993350F2-21A8-4590-BE52-726C1FCD9262}" srcOrd="0" destOrd="0" presId="urn:microsoft.com/office/officeart/2005/8/layout/orgChart1"/>
    <dgm:cxn modelId="{E0F9CB0A-0AEB-415A-8193-C20B4BDCBD1D}" type="presParOf" srcId="{993350F2-21A8-4590-BE52-726C1FCD9262}" destId="{B493ACF2-B90D-496E-A668-AEE0E9EB6879}" srcOrd="0" destOrd="0" presId="urn:microsoft.com/office/officeart/2005/8/layout/orgChart1"/>
    <dgm:cxn modelId="{661567D6-F181-49EA-8C41-2D27F30D1007}" type="presParOf" srcId="{993350F2-21A8-4590-BE52-726C1FCD9262}" destId="{166855A4-D2BB-4CA9-B890-10CBDDCE5651}" srcOrd="1" destOrd="0" presId="urn:microsoft.com/office/officeart/2005/8/layout/orgChart1"/>
    <dgm:cxn modelId="{FDB661B8-23D3-4569-BC4A-04441FC41515}" type="presParOf" srcId="{FA1CF7DC-3A66-4C4B-8A87-F580920D71D3}" destId="{10933156-8390-4180-A9CD-3CAE8C5EB853}" srcOrd="1" destOrd="0" presId="urn:microsoft.com/office/officeart/2005/8/layout/orgChart1"/>
    <dgm:cxn modelId="{142AB26B-2420-478A-9CE0-4132DF93A01D}" type="presParOf" srcId="{FA1CF7DC-3A66-4C4B-8A87-F580920D71D3}" destId="{2441DCED-53BB-496A-826C-78A8D3B4FEC5}" srcOrd="2" destOrd="0" presId="urn:microsoft.com/office/officeart/2005/8/layout/orgChart1"/>
    <dgm:cxn modelId="{BDC3B001-6A15-46B1-85F5-65C868619DE5}" type="presParOf" srcId="{559104CA-8927-436A-AA7F-DE0C99AAD23B}" destId="{9C69FB3B-AF5A-42E1-95B7-5AC0818D8583}" srcOrd="4" destOrd="0" presId="urn:microsoft.com/office/officeart/2005/8/layout/orgChart1"/>
    <dgm:cxn modelId="{465B5ABF-8019-451E-B66A-9EF633BCBB0D}" type="presParOf" srcId="{559104CA-8927-436A-AA7F-DE0C99AAD23B}" destId="{2CD4B9AD-6F95-450D-B076-C1B803F98CAC}" srcOrd="5" destOrd="0" presId="urn:microsoft.com/office/officeart/2005/8/layout/orgChart1"/>
    <dgm:cxn modelId="{87E0BE1E-6748-4751-90E0-EAED4F43824E}" type="presParOf" srcId="{2CD4B9AD-6F95-450D-B076-C1B803F98CAC}" destId="{9BFDE3C4-E65D-4160-8D4F-67DFCC3AB87F}" srcOrd="0" destOrd="0" presId="urn:microsoft.com/office/officeart/2005/8/layout/orgChart1"/>
    <dgm:cxn modelId="{9B7EE1D0-6AE0-4B1C-90FE-4D8FEA86B862}" type="presParOf" srcId="{9BFDE3C4-E65D-4160-8D4F-67DFCC3AB87F}" destId="{90C46769-C9CE-4D84-8AF6-7DDCDA379978}" srcOrd="0" destOrd="0" presId="urn:microsoft.com/office/officeart/2005/8/layout/orgChart1"/>
    <dgm:cxn modelId="{B7E8AD1D-55F6-4591-9F4F-08400B853167}" type="presParOf" srcId="{9BFDE3C4-E65D-4160-8D4F-67DFCC3AB87F}" destId="{9CFF32E5-A689-4B95-B016-AED600B43B34}" srcOrd="1" destOrd="0" presId="urn:microsoft.com/office/officeart/2005/8/layout/orgChart1"/>
    <dgm:cxn modelId="{7B3A6155-8D70-4E3F-8099-A001646225AA}" type="presParOf" srcId="{2CD4B9AD-6F95-450D-B076-C1B803F98CAC}" destId="{5FF50F68-80CC-4E86-8A9D-DE75062652B6}" srcOrd="1" destOrd="0" presId="urn:microsoft.com/office/officeart/2005/8/layout/orgChart1"/>
    <dgm:cxn modelId="{E10B1F7E-7105-4659-B418-8027C8D976AC}" type="presParOf" srcId="{2CD4B9AD-6F95-450D-B076-C1B803F98CAC}" destId="{BBF62519-57AD-44BD-B173-BCC3B5793954}" srcOrd="2" destOrd="0" presId="urn:microsoft.com/office/officeart/2005/8/layout/orgChart1"/>
    <dgm:cxn modelId="{F90FE0D0-C657-4C4B-8429-7846DD0C5B7A}" type="presParOf" srcId="{559104CA-8927-436A-AA7F-DE0C99AAD23B}" destId="{B874CC00-9CEC-4E24-B800-6EF6551E7D95}" srcOrd="6" destOrd="0" presId="urn:microsoft.com/office/officeart/2005/8/layout/orgChart1"/>
    <dgm:cxn modelId="{CC0F2ED4-6FF7-46C5-AD17-FB5335617761}" type="presParOf" srcId="{559104CA-8927-436A-AA7F-DE0C99AAD23B}" destId="{9B3545EC-288B-4E45-8B22-01CABAA1C31E}" srcOrd="7" destOrd="0" presId="urn:microsoft.com/office/officeart/2005/8/layout/orgChart1"/>
    <dgm:cxn modelId="{A60A6F79-7B47-4F5C-8203-FEAB1067F2DA}" type="presParOf" srcId="{9B3545EC-288B-4E45-8B22-01CABAA1C31E}" destId="{710D878F-C667-46E8-9A01-5FEE266A006F}" srcOrd="0" destOrd="0" presId="urn:microsoft.com/office/officeart/2005/8/layout/orgChart1"/>
    <dgm:cxn modelId="{85D03165-1C2B-41E3-8DF2-E233743DC347}" type="presParOf" srcId="{710D878F-C667-46E8-9A01-5FEE266A006F}" destId="{9D038AB7-74C5-422A-B8F6-16899A301CEA}" srcOrd="0" destOrd="0" presId="urn:microsoft.com/office/officeart/2005/8/layout/orgChart1"/>
    <dgm:cxn modelId="{561B3F49-9204-4393-B099-784D11B23F09}" type="presParOf" srcId="{710D878F-C667-46E8-9A01-5FEE266A006F}" destId="{1220A643-FEE2-4D9A-A204-95AEB6BD260B}" srcOrd="1" destOrd="0" presId="urn:microsoft.com/office/officeart/2005/8/layout/orgChart1"/>
    <dgm:cxn modelId="{B093AD1A-F044-40C4-8419-748B29E70CF7}" type="presParOf" srcId="{9B3545EC-288B-4E45-8B22-01CABAA1C31E}" destId="{FCE7792F-182D-4B89-910B-EF7920EB3EA8}" srcOrd="1" destOrd="0" presId="urn:microsoft.com/office/officeart/2005/8/layout/orgChart1"/>
    <dgm:cxn modelId="{F6635900-1AC8-4B9D-9D6C-5C8AD1475068}" type="presParOf" srcId="{9B3545EC-288B-4E45-8B22-01CABAA1C31E}" destId="{BF39855B-1919-4377-83B5-CC331DB176A3}" srcOrd="2" destOrd="0" presId="urn:microsoft.com/office/officeart/2005/8/layout/orgChart1"/>
    <dgm:cxn modelId="{9F99FE7F-85AC-45E2-BA75-7AF5F1CD3AE0}" type="presParOf" srcId="{559104CA-8927-436A-AA7F-DE0C99AAD23B}" destId="{D8641CED-94FC-4839-BADC-B736A0CD10AB}" srcOrd="8" destOrd="0" presId="urn:microsoft.com/office/officeart/2005/8/layout/orgChart1"/>
    <dgm:cxn modelId="{680DB41D-9EB7-45A1-9541-4AD0216E1A2A}" type="presParOf" srcId="{559104CA-8927-436A-AA7F-DE0C99AAD23B}" destId="{008522D1-089F-46B8-AA8A-701AD1EA9A20}" srcOrd="9" destOrd="0" presId="urn:microsoft.com/office/officeart/2005/8/layout/orgChart1"/>
    <dgm:cxn modelId="{D932FACD-8F65-4303-A592-FEBE20070A5D}" type="presParOf" srcId="{008522D1-089F-46B8-AA8A-701AD1EA9A20}" destId="{8C879C66-52B5-4547-BBF4-EDB90B3572D8}" srcOrd="0" destOrd="0" presId="urn:microsoft.com/office/officeart/2005/8/layout/orgChart1"/>
    <dgm:cxn modelId="{83BCEE43-41AD-4A91-92FB-69792A6E9C1E}" type="presParOf" srcId="{8C879C66-52B5-4547-BBF4-EDB90B3572D8}" destId="{86D66930-0013-4386-97CF-EB5988BCCBDF}" srcOrd="0" destOrd="0" presId="urn:microsoft.com/office/officeart/2005/8/layout/orgChart1"/>
    <dgm:cxn modelId="{72C1FC0B-6939-4903-B029-CAAEA57DB658}" type="presParOf" srcId="{8C879C66-52B5-4547-BBF4-EDB90B3572D8}" destId="{978A0B23-A9F0-43AE-873A-C08908C17C6C}" srcOrd="1" destOrd="0" presId="urn:microsoft.com/office/officeart/2005/8/layout/orgChart1"/>
    <dgm:cxn modelId="{0E06AF90-B6D9-4709-A698-CD6E864589FA}" type="presParOf" srcId="{008522D1-089F-46B8-AA8A-701AD1EA9A20}" destId="{4C674850-9D80-4CB7-A7B4-F23333253E26}" srcOrd="1" destOrd="0" presId="urn:microsoft.com/office/officeart/2005/8/layout/orgChart1"/>
    <dgm:cxn modelId="{FAA80050-269A-4F97-BC77-ABA0C73C1DA6}" type="presParOf" srcId="{008522D1-089F-46B8-AA8A-701AD1EA9A20}" destId="{3B02E67A-D1C9-4711-8AEE-42E12450A04B}" srcOrd="2" destOrd="0" presId="urn:microsoft.com/office/officeart/2005/8/layout/orgChart1"/>
    <dgm:cxn modelId="{0826E210-4D2C-4BD5-8FE9-314B1E5F4220}" type="presParOf" srcId="{C95BC14F-99D4-40D0-8D8A-BF0A1540A293}" destId="{4542A954-3DF0-4851-ADFC-080CED54573B}" srcOrd="2" destOrd="0" presId="urn:microsoft.com/office/officeart/2005/8/layout/orgChart1"/>
    <dgm:cxn modelId="{7915FDDF-B6BB-4D1F-9859-2B97FEFD43A7}" type="presParOf" srcId="{866BCD34-A418-47B9-A3F5-50ED0DF61778}" destId="{EC0DE805-81A7-4BC0-8B4C-8BBE33C750FD}" srcOrd="6" destOrd="0" presId="urn:microsoft.com/office/officeart/2005/8/layout/orgChart1"/>
    <dgm:cxn modelId="{71AD47A9-7D96-42AA-84D5-E7DB8D212FEF}" type="presParOf" srcId="{866BCD34-A418-47B9-A3F5-50ED0DF61778}" destId="{11EE168F-55A8-451D-ABEB-6F9AE6588F23}" srcOrd="7" destOrd="0" presId="urn:microsoft.com/office/officeart/2005/8/layout/orgChart1"/>
    <dgm:cxn modelId="{DB068CBE-0D84-4D12-993D-0EED009A251A}" type="presParOf" srcId="{11EE168F-55A8-451D-ABEB-6F9AE6588F23}" destId="{1FB4CAA4-7B46-4C7A-A587-FD7B3FF6E82D}" srcOrd="0" destOrd="0" presId="urn:microsoft.com/office/officeart/2005/8/layout/orgChart1"/>
    <dgm:cxn modelId="{47CDE043-5A1B-4ECD-AABB-9A44BE3F2BCA}" type="presParOf" srcId="{1FB4CAA4-7B46-4C7A-A587-FD7B3FF6E82D}" destId="{FE85D26F-BF2C-441F-81AF-4F758245DB01}" srcOrd="0" destOrd="0" presId="urn:microsoft.com/office/officeart/2005/8/layout/orgChart1"/>
    <dgm:cxn modelId="{47A66C67-63BE-4C67-83C4-2F08F64C6E5C}" type="presParOf" srcId="{1FB4CAA4-7B46-4C7A-A587-FD7B3FF6E82D}" destId="{EF079FF5-40C5-46DE-8F6A-9F70716C3B0C}" srcOrd="1" destOrd="0" presId="urn:microsoft.com/office/officeart/2005/8/layout/orgChart1"/>
    <dgm:cxn modelId="{42E7469C-8CC9-41B6-B214-DB2F41A2E7FD}" type="presParOf" srcId="{11EE168F-55A8-451D-ABEB-6F9AE6588F23}" destId="{AEA66664-414D-4123-811E-E9DA608E813C}" srcOrd="1" destOrd="0" presId="urn:microsoft.com/office/officeart/2005/8/layout/orgChart1"/>
    <dgm:cxn modelId="{0A755795-A801-48F4-A765-DBCDBFE28789}" type="presParOf" srcId="{AEA66664-414D-4123-811E-E9DA608E813C}" destId="{043F0D11-6EDD-4CA8-83B5-D9BDB70D5EDA}" srcOrd="0" destOrd="0" presId="urn:microsoft.com/office/officeart/2005/8/layout/orgChart1"/>
    <dgm:cxn modelId="{9D16A5FB-6905-4D1F-9469-0AFEFD0DB6AC}" type="presParOf" srcId="{AEA66664-414D-4123-811E-E9DA608E813C}" destId="{8610C702-F348-46A7-AE70-1D06C28E5333}" srcOrd="1" destOrd="0" presId="urn:microsoft.com/office/officeart/2005/8/layout/orgChart1"/>
    <dgm:cxn modelId="{D6672AFA-0F58-4A57-816A-943882D99DE5}" type="presParOf" srcId="{8610C702-F348-46A7-AE70-1D06C28E5333}" destId="{8E83E1CB-A815-4713-AFF2-A1DADCF871CD}" srcOrd="0" destOrd="0" presId="urn:microsoft.com/office/officeart/2005/8/layout/orgChart1"/>
    <dgm:cxn modelId="{7E06AC1C-4FE2-41B2-B283-76D6FB960315}" type="presParOf" srcId="{8E83E1CB-A815-4713-AFF2-A1DADCF871CD}" destId="{2A0F6995-AC9C-4D9E-9345-4528C646E53E}" srcOrd="0" destOrd="0" presId="urn:microsoft.com/office/officeart/2005/8/layout/orgChart1"/>
    <dgm:cxn modelId="{7F63EF4E-3576-432A-8323-1B58B0C06770}" type="presParOf" srcId="{8E83E1CB-A815-4713-AFF2-A1DADCF871CD}" destId="{AF18CD8C-6823-47C6-8CBD-009FE01A75FC}" srcOrd="1" destOrd="0" presId="urn:microsoft.com/office/officeart/2005/8/layout/orgChart1"/>
    <dgm:cxn modelId="{C1535D4F-AC95-46D8-99FD-D20684902A35}" type="presParOf" srcId="{8610C702-F348-46A7-AE70-1D06C28E5333}" destId="{35869938-DE1B-4F00-83E4-9C593293CFCC}" srcOrd="1" destOrd="0" presId="urn:microsoft.com/office/officeart/2005/8/layout/orgChart1"/>
    <dgm:cxn modelId="{80817166-DB51-4016-9BD9-8199E8A05FB2}" type="presParOf" srcId="{8610C702-F348-46A7-AE70-1D06C28E5333}" destId="{9A81644C-98B3-4284-89F3-91B720643EAB}" srcOrd="2" destOrd="0" presId="urn:microsoft.com/office/officeart/2005/8/layout/orgChart1"/>
    <dgm:cxn modelId="{4ACCD997-658B-42B0-97B6-2235A2CAC892}" type="presParOf" srcId="{AEA66664-414D-4123-811E-E9DA608E813C}" destId="{6C96A07D-2CE4-433A-99CB-9968DD7929F4}" srcOrd="2" destOrd="0" presId="urn:microsoft.com/office/officeart/2005/8/layout/orgChart1"/>
    <dgm:cxn modelId="{04423E5F-AED8-4A05-8760-88AFC2B289F4}" type="presParOf" srcId="{AEA66664-414D-4123-811E-E9DA608E813C}" destId="{24B7A50D-546B-4DBA-80A0-DC16C9AA5269}" srcOrd="3" destOrd="0" presId="urn:microsoft.com/office/officeart/2005/8/layout/orgChart1"/>
    <dgm:cxn modelId="{26E6AF8E-9ACC-4D58-B5F1-B3759D7B2C67}" type="presParOf" srcId="{24B7A50D-546B-4DBA-80A0-DC16C9AA5269}" destId="{8BE912B4-B855-463C-8E6D-D627AEDB8AB4}" srcOrd="0" destOrd="0" presId="urn:microsoft.com/office/officeart/2005/8/layout/orgChart1"/>
    <dgm:cxn modelId="{D3A9EFDD-77DE-4DED-B7F9-B04B79F012D8}" type="presParOf" srcId="{8BE912B4-B855-463C-8E6D-D627AEDB8AB4}" destId="{3BBDAF54-AA24-43E5-8D2A-5AACA37F5011}" srcOrd="0" destOrd="0" presId="urn:microsoft.com/office/officeart/2005/8/layout/orgChart1"/>
    <dgm:cxn modelId="{94A7FFA3-70F3-4CC9-81A9-FAFF0E7E6187}" type="presParOf" srcId="{8BE912B4-B855-463C-8E6D-D627AEDB8AB4}" destId="{34466750-C27E-4653-8321-8F51ACA65C24}" srcOrd="1" destOrd="0" presId="urn:microsoft.com/office/officeart/2005/8/layout/orgChart1"/>
    <dgm:cxn modelId="{D4FD3C04-4FA7-4541-A72A-D72F67A40F9C}" type="presParOf" srcId="{24B7A50D-546B-4DBA-80A0-DC16C9AA5269}" destId="{6663AC1A-A68F-4691-BF64-6000C2883BBF}" srcOrd="1" destOrd="0" presId="urn:microsoft.com/office/officeart/2005/8/layout/orgChart1"/>
    <dgm:cxn modelId="{D35D89D0-C3C3-45C8-AC3D-B9B62E0C942C}" type="presParOf" srcId="{24B7A50D-546B-4DBA-80A0-DC16C9AA5269}" destId="{1EBFB182-C64E-45E5-AD46-A128C55E2A3C}" srcOrd="2" destOrd="0" presId="urn:microsoft.com/office/officeart/2005/8/layout/orgChart1"/>
    <dgm:cxn modelId="{857CE9EB-CE5E-4B01-A5C2-72AB9D458735}" type="presParOf" srcId="{AEA66664-414D-4123-811E-E9DA608E813C}" destId="{DBA80CFB-144F-4B3E-852F-74F0EE3F1D12}" srcOrd="4" destOrd="0" presId="urn:microsoft.com/office/officeart/2005/8/layout/orgChart1"/>
    <dgm:cxn modelId="{A4CEB8E3-D3B3-4A31-B4C6-F31720062038}" type="presParOf" srcId="{AEA66664-414D-4123-811E-E9DA608E813C}" destId="{B037D925-6979-4242-8E0E-67A52C61A225}" srcOrd="5" destOrd="0" presId="urn:microsoft.com/office/officeart/2005/8/layout/orgChart1"/>
    <dgm:cxn modelId="{9696BA30-8DC7-4366-942F-985AA26D1E45}" type="presParOf" srcId="{B037D925-6979-4242-8E0E-67A52C61A225}" destId="{20DDE263-A47A-4F42-89C5-92768EEC3655}" srcOrd="0" destOrd="0" presId="urn:microsoft.com/office/officeart/2005/8/layout/orgChart1"/>
    <dgm:cxn modelId="{6D8B1B17-8527-40DE-9AA6-478794507E3A}" type="presParOf" srcId="{20DDE263-A47A-4F42-89C5-92768EEC3655}" destId="{5170DEEE-9E34-4144-AE74-04FDCF62BD7F}" srcOrd="0" destOrd="0" presId="urn:microsoft.com/office/officeart/2005/8/layout/orgChart1"/>
    <dgm:cxn modelId="{D43520D1-FFAF-41D9-B287-550B34C43189}" type="presParOf" srcId="{20DDE263-A47A-4F42-89C5-92768EEC3655}" destId="{69E67CE5-9159-4647-9F46-A234F04CC1C5}" srcOrd="1" destOrd="0" presId="urn:microsoft.com/office/officeart/2005/8/layout/orgChart1"/>
    <dgm:cxn modelId="{C8D1ABCD-821B-4F9B-9616-1B9223A682C8}" type="presParOf" srcId="{B037D925-6979-4242-8E0E-67A52C61A225}" destId="{21860191-6ACA-4403-A0FA-A3E0BE44D41E}" srcOrd="1" destOrd="0" presId="urn:microsoft.com/office/officeart/2005/8/layout/orgChart1"/>
    <dgm:cxn modelId="{535FE776-22A4-483A-88D7-80F1E0B1E59B}" type="presParOf" srcId="{B037D925-6979-4242-8E0E-67A52C61A225}" destId="{1E192618-E1FE-4CAE-9D4B-284EB0C0DA22}" srcOrd="2" destOrd="0" presId="urn:microsoft.com/office/officeart/2005/8/layout/orgChart1"/>
    <dgm:cxn modelId="{355796BB-3B2F-46B6-A5EA-F32DDD26F314}" type="presParOf" srcId="{11EE168F-55A8-451D-ABEB-6F9AE6588F23}" destId="{A98F824F-D498-4612-A73D-20E2462EE793}" srcOrd="2" destOrd="0" presId="urn:microsoft.com/office/officeart/2005/8/layout/orgChart1"/>
    <dgm:cxn modelId="{E89AABA2-C52C-415E-8930-5B00A32C5BFA}" type="presParOf" srcId="{866BCD34-A418-47B9-A3F5-50ED0DF61778}" destId="{147E474C-FE2C-4FF1-9C16-387C4672518D}" srcOrd="8" destOrd="0" presId="urn:microsoft.com/office/officeart/2005/8/layout/orgChart1"/>
    <dgm:cxn modelId="{F6B0FAA6-8C97-46FB-A9EC-A87582D15DAB}" type="presParOf" srcId="{866BCD34-A418-47B9-A3F5-50ED0DF61778}" destId="{DC058A3C-C3B7-4236-B5AB-21510DF89544}" srcOrd="9" destOrd="0" presId="urn:microsoft.com/office/officeart/2005/8/layout/orgChart1"/>
    <dgm:cxn modelId="{D53066F1-333A-473D-8497-F9DEF0430A35}" type="presParOf" srcId="{DC058A3C-C3B7-4236-B5AB-21510DF89544}" destId="{7BBBA0ED-0EF1-4D9D-879D-B1F4ED2EC8AD}" srcOrd="0" destOrd="0" presId="urn:microsoft.com/office/officeart/2005/8/layout/orgChart1"/>
    <dgm:cxn modelId="{EDD54EA0-FC77-4812-BF80-FD57268F9327}" type="presParOf" srcId="{7BBBA0ED-0EF1-4D9D-879D-B1F4ED2EC8AD}" destId="{DD23F002-83A0-4635-8EAD-0EA5EE2468F1}" srcOrd="0" destOrd="0" presId="urn:microsoft.com/office/officeart/2005/8/layout/orgChart1"/>
    <dgm:cxn modelId="{E87C0703-E6FA-4946-BDFD-B63270D863E6}" type="presParOf" srcId="{7BBBA0ED-0EF1-4D9D-879D-B1F4ED2EC8AD}" destId="{462FAD1C-D663-4C43-94D1-B8F4BC94CA2F}" srcOrd="1" destOrd="0" presId="urn:microsoft.com/office/officeart/2005/8/layout/orgChart1"/>
    <dgm:cxn modelId="{927A4807-3A13-4396-A38D-9505C2538A35}" type="presParOf" srcId="{DC058A3C-C3B7-4236-B5AB-21510DF89544}" destId="{273B30AD-880E-4480-BB18-89A6D0C96CDB}" srcOrd="1" destOrd="0" presId="urn:microsoft.com/office/officeart/2005/8/layout/orgChart1"/>
    <dgm:cxn modelId="{10D70303-E756-4197-B0E2-3756FC5C9663}" type="presParOf" srcId="{273B30AD-880E-4480-BB18-89A6D0C96CDB}" destId="{09F52FA5-045F-45BD-9A3D-39E5C190C339}" srcOrd="0" destOrd="0" presId="urn:microsoft.com/office/officeart/2005/8/layout/orgChart1"/>
    <dgm:cxn modelId="{1D7628A8-26AD-4DA7-B398-081202252730}" type="presParOf" srcId="{273B30AD-880E-4480-BB18-89A6D0C96CDB}" destId="{0C956AD5-61AE-4CDF-B961-73FFEC5ADF52}" srcOrd="1" destOrd="0" presId="urn:microsoft.com/office/officeart/2005/8/layout/orgChart1"/>
    <dgm:cxn modelId="{90B04F01-A793-42F8-BC51-B68FAB472D7E}" type="presParOf" srcId="{0C956AD5-61AE-4CDF-B961-73FFEC5ADF52}" destId="{74BC2499-3DBB-4392-B527-F15594781E29}" srcOrd="0" destOrd="0" presId="urn:microsoft.com/office/officeart/2005/8/layout/orgChart1"/>
    <dgm:cxn modelId="{D1C94E33-AC11-47BD-A130-21EF2269B52C}" type="presParOf" srcId="{74BC2499-3DBB-4392-B527-F15594781E29}" destId="{21A81E47-F645-44CB-91BA-E05580605CF9}" srcOrd="0" destOrd="0" presId="urn:microsoft.com/office/officeart/2005/8/layout/orgChart1"/>
    <dgm:cxn modelId="{E1DFCFE6-AD2F-45EE-B2A7-2BCBBC774F60}" type="presParOf" srcId="{74BC2499-3DBB-4392-B527-F15594781E29}" destId="{52B13C0F-F88E-4C76-BAB7-B2C9C31B214C}" srcOrd="1" destOrd="0" presId="urn:microsoft.com/office/officeart/2005/8/layout/orgChart1"/>
    <dgm:cxn modelId="{0DEB132A-7EE5-4DC6-B2E8-CA287A6B2126}" type="presParOf" srcId="{0C956AD5-61AE-4CDF-B961-73FFEC5ADF52}" destId="{3A762A9A-47B5-418B-BB69-14C85791FA21}" srcOrd="1" destOrd="0" presId="urn:microsoft.com/office/officeart/2005/8/layout/orgChart1"/>
    <dgm:cxn modelId="{3E1E314D-C5F3-4A2F-9479-4EB3DC537090}" type="presParOf" srcId="{0C956AD5-61AE-4CDF-B961-73FFEC5ADF52}" destId="{F4FE9CB3-F16D-4CAD-B3DB-A118FD3659B7}" srcOrd="2" destOrd="0" presId="urn:microsoft.com/office/officeart/2005/8/layout/orgChart1"/>
    <dgm:cxn modelId="{3CB1B9F8-E90E-43EA-AE80-A77084BC7673}" type="presParOf" srcId="{273B30AD-880E-4480-BB18-89A6D0C96CDB}" destId="{A8C503B6-75A9-49B8-AE0E-D651EEE02D5D}" srcOrd="2" destOrd="0" presId="urn:microsoft.com/office/officeart/2005/8/layout/orgChart1"/>
    <dgm:cxn modelId="{5641D79E-8672-4748-8E98-FB266C04523C}" type="presParOf" srcId="{273B30AD-880E-4480-BB18-89A6D0C96CDB}" destId="{B95CB20F-80DF-4C4C-90C6-77C47510DFB5}" srcOrd="3" destOrd="0" presId="urn:microsoft.com/office/officeart/2005/8/layout/orgChart1"/>
    <dgm:cxn modelId="{D5F9C710-AA20-4FF5-B8AF-097BE19BC524}" type="presParOf" srcId="{B95CB20F-80DF-4C4C-90C6-77C47510DFB5}" destId="{7C5A5081-D542-4FF2-806D-36B3D33697EF}" srcOrd="0" destOrd="0" presId="urn:microsoft.com/office/officeart/2005/8/layout/orgChart1"/>
    <dgm:cxn modelId="{F1B32805-A6EB-4B67-A102-7370A547336E}" type="presParOf" srcId="{7C5A5081-D542-4FF2-806D-36B3D33697EF}" destId="{FFD430F8-50B5-4704-9553-CD799CB88D3C}" srcOrd="0" destOrd="0" presId="urn:microsoft.com/office/officeart/2005/8/layout/orgChart1"/>
    <dgm:cxn modelId="{1E7AB321-8237-4C61-90C4-F61D6DDB7B8E}" type="presParOf" srcId="{7C5A5081-D542-4FF2-806D-36B3D33697EF}" destId="{DB165F14-9C06-4BAC-8C9D-A13B6CFA29A2}" srcOrd="1" destOrd="0" presId="urn:microsoft.com/office/officeart/2005/8/layout/orgChart1"/>
    <dgm:cxn modelId="{5DD7F03A-41FB-4B87-AE91-9A72B1BFDF08}" type="presParOf" srcId="{B95CB20F-80DF-4C4C-90C6-77C47510DFB5}" destId="{646C8D6E-E327-47F3-AED8-ECDF600FAA0B}" srcOrd="1" destOrd="0" presId="urn:microsoft.com/office/officeart/2005/8/layout/orgChart1"/>
    <dgm:cxn modelId="{F57BBE38-0AE8-4446-A544-5A0A38D90EF4}" type="presParOf" srcId="{B95CB20F-80DF-4C4C-90C6-77C47510DFB5}" destId="{19F7E1B4-FD82-40BB-832F-5C3DD96DC75A}" srcOrd="2" destOrd="0" presId="urn:microsoft.com/office/officeart/2005/8/layout/orgChart1"/>
    <dgm:cxn modelId="{98854798-32A9-43AE-9D04-BBEB22B34924}" type="presParOf" srcId="{DC058A3C-C3B7-4236-B5AB-21510DF89544}" destId="{71408CB7-79B7-4C73-A070-2F6EC7AFFC5A}" srcOrd="2" destOrd="0" presId="urn:microsoft.com/office/officeart/2005/8/layout/orgChart1"/>
    <dgm:cxn modelId="{9B5BF12B-126A-4602-9C39-1B03100AB391}" type="presParOf" srcId="{866BCD34-A418-47B9-A3F5-50ED0DF61778}" destId="{1E78AF98-97B8-4BDA-9FCE-77734CD845FA}" srcOrd="10" destOrd="0" presId="urn:microsoft.com/office/officeart/2005/8/layout/orgChart1"/>
    <dgm:cxn modelId="{88555143-DCE1-432A-B3FD-399EBA91A3FD}" type="presParOf" srcId="{866BCD34-A418-47B9-A3F5-50ED0DF61778}" destId="{B22E190E-E9F1-44C7-B6C4-A762D8646F88}" srcOrd="11" destOrd="0" presId="urn:microsoft.com/office/officeart/2005/8/layout/orgChart1"/>
    <dgm:cxn modelId="{2ECC38FC-7F6C-4F18-A7EE-7D5EB0333036}" type="presParOf" srcId="{B22E190E-E9F1-44C7-B6C4-A762D8646F88}" destId="{ECF64B57-0D15-40BA-9CAA-E887DFC15353}" srcOrd="0" destOrd="0" presId="urn:microsoft.com/office/officeart/2005/8/layout/orgChart1"/>
    <dgm:cxn modelId="{C36DB775-9C9A-414D-AA98-36FC1AB0E1DA}" type="presParOf" srcId="{ECF64B57-0D15-40BA-9CAA-E887DFC15353}" destId="{FA6257EB-539E-4465-9EE3-72B96743899F}" srcOrd="0" destOrd="0" presId="urn:microsoft.com/office/officeart/2005/8/layout/orgChart1"/>
    <dgm:cxn modelId="{809E1933-C761-4B61-A951-DE6732B3006B}" type="presParOf" srcId="{ECF64B57-0D15-40BA-9CAA-E887DFC15353}" destId="{1CA76B0A-DF85-45A6-BF13-5D11F3559D92}" srcOrd="1" destOrd="0" presId="urn:microsoft.com/office/officeart/2005/8/layout/orgChart1"/>
    <dgm:cxn modelId="{4421EF87-A064-4C4F-8C99-77D50D8047A3}" type="presParOf" srcId="{B22E190E-E9F1-44C7-B6C4-A762D8646F88}" destId="{757F581A-545A-4989-8644-0038E7A77351}" srcOrd="1" destOrd="0" presId="urn:microsoft.com/office/officeart/2005/8/layout/orgChart1"/>
    <dgm:cxn modelId="{368AD676-DF23-47E1-90FC-E64B7D1A85C3}" type="presParOf" srcId="{757F581A-545A-4989-8644-0038E7A77351}" destId="{B4FBABFE-8E42-4226-BEA5-3E749F53E17A}" srcOrd="0" destOrd="0" presId="urn:microsoft.com/office/officeart/2005/8/layout/orgChart1"/>
    <dgm:cxn modelId="{B2D8D1BA-80F5-4C29-AE66-BA396C158A16}" type="presParOf" srcId="{757F581A-545A-4989-8644-0038E7A77351}" destId="{4904FE27-FEBF-4DAE-88B5-682165899E00}" srcOrd="1" destOrd="0" presId="urn:microsoft.com/office/officeart/2005/8/layout/orgChart1"/>
    <dgm:cxn modelId="{AF30C3B0-457D-49DA-AE56-0494489084B4}" type="presParOf" srcId="{4904FE27-FEBF-4DAE-88B5-682165899E00}" destId="{F1B274DE-3AB7-426E-85EC-F6131206419E}" srcOrd="0" destOrd="0" presId="urn:microsoft.com/office/officeart/2005/8/layout/orgChart1"/>
    <dgm:cxn modelId="{9576A768-B104-492F-B226-438628589ABE}" type="presParOf" srcId="{F1B274DE-3AB7-426E-85EC-F6131206419E}" destId="{99EE2F93-BA45-4B7A-93B3-EC83F2432ED9}" srcOrd="0" destOrd="0" presId="urn:microsoft.com/office/officeart/2005/8/layout/orgChart1"/>
    <dgm:cxn modelId="{3441EF7D-B229-4D20-BC6C-39860702AF34}" type="presParOf" srcId="{F1B274DE-3AB7-426E-85EC-F6131206419E}" destId="{85D61842-E0EF-4A2A-AD4C-05368C8BF0F2}" srcOrd="1" destOrd="0" presId="urn:microsoft.com/office/officeart/2005/8/layout/orgChart1"/>
    <dgm:cxn modelId="{2E17B5DC-4EFB-4BF9-90DD-4EEE33DC08C5}" type="presParOf" srcId="{4904FE27-FEBF-4DAE-88B5-682165899E00}" destId="{601BF5A1-864D-4689-AEDD-46195F0DA6FD}" srcOrd="1" destOrd="0" presId="urn:microsoft.com/office/officeart/2005/8/layout/orgChart1"/>
    <dgm:cxn modelId="{4E1133F3-5BE1-4B1F-9689-DB211ACF5A83}" type="presParOf" srcId="{4904FE27-FEBF-4DAE-88B5-682165899E00}" destId="{95C713DD-740C-4A57-B6B6-3FB117E9D838}" srcOrd="2" destOrd="0" presId="urn:microsoft.com/office/officeart/2005/8/layout/orgChart1"/>
    <dgm:cxn modelId="{818D5027-E613-41BE-AEA5-D8B8FFB481E5}" type="presParOf" srcId="{757F581A-545A-4989-8644-0038E7A77351}" destId="{A8EAC923-1C5C-475B-A29D-9CB555EFD675}" srcOrd="2" destOrd="0" presId="urn:microsoft.com/office/officeart/2005/8/layout/orgChart1"/>
    <dgm:cxn modelId="{5FA79827-5349-4620-858D-6C3FC9CB183E}" type="presParOf" srcId="{757F581A-545A-4989-8644-0038E7A77351}" destId="{C89D6AE7-994F-4488-AF72-014F3D538778}" srcOrd="3" destOrd="0" presId="urn:microsoft.com/office/officeart/2005/8/layout/orgChart1"/>
    <dgm:cxn modelId="{C3E554C9-CF8C-4247-B612-D6481AD2EF98}" type="presParOf" srcId="{C89D6AE7-994F-4488-AF72-014F3D538778}" destId="{E86CFF81-0FF2-44C1-A0B5-2AD82730F0D3}" srcOrd="0" destOrd="0" presId="urn:microsoft.com/office/officeart/2005/8/layout/orgChart1"/>
    <dgm:cxn modelId="{F0FBA8A4-3CC3-4782-8573-CA29C65DC8F3}" type="presParOf" srcId="{E86CFF81-0FF2-44C1-A0B5-2AD82730F0D3}" destId="{6D49BB91-E6BF-4DE2-BB45-CA0FB4BD0361}" srcOrd="0" destOrd="0" presId="urn:microsoft.com/office/officeart/2005/8/layout/orgChart1"/>
    <dgm:cxn modelId="{97CFB46D-3690-4BC9-B37C-F2F754EA8C1B}" type="presParOf" srcId="{E86CFF81-0FF2-44C1-A0B5-2AD82730F0D3}" destId="{E192690D-FABD-4CDB-A338-30B231A4885D}" srcOrd="1" destOrd="0" presId="urn:microsoft.com/office/officeart/2005/8/layout/orgChart1"/>
    <dgm:cxn modelId="{EE059BE8-1914-45F8-BE3E-95D90870B1AE}" type="presParOf" srcId="{C89D6AE7-994F-4488-AF72-014F3D538778}" destId="{093752B8-0394-4714-9C14-63308301C6D4}" srcOrd="1" destOrd="0" presId="urn:microsoft.com/office/officeart/2005/8/layout/orgChart1"/>
    <dgm:cxn modelId="{16DA23C4-2AC8-468E-ABE0-29B5B5EF079D}" type="presParOf" srcId="{C89D6AE7-994F-4488-AF72-014F3D538778}" destId="{E74849CF-717B-4727-8B91-484ACF12DA86}" srcOrd="2" destOrd="0" presId="urn:microsoft.com/office/officeart/2005/8/layout/orgChart1"/>
    <dgm:cxn modelId="{39292675-8AE8-41F7-8C02-C748CF239F36}" type="presParOf" srcId="{B22E190E-E9F1-44C7-B6C4-A762D8646F88}" destId="{6193331B-6327-4395-9DDA-3C0B6E2E5370}" srcOrd="2" destOrd="0" presId="urn:microsoft.com/office/officeart/2005/8/layout/orgChart1"/>
    <dgm:cxn modelId="{9D24889A-D5A0-4DA6-9C05-3FFBA3797089}" type="presParOf" srcId="{8E85129A-0025-4C0F-AFC4-F457A059C7D1}" destId="{F30F2A97-22B6-4254-A400-DE46F01088AC}"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1EC8F02-DC2E-4C66-92DD-8A16BB2D3CCD}" type="doc">
      <dgm:prSet loTypeId="urn:microsoft.com/office/officeart/2008/layout/HalfCircleOrganizationChart" loCatId="hierarchy" qsTypeId="urn:microsoft.com/office/officeart/2005/8/quickstyle/simple1" qsCatId="simple" csTypeId="urn:microsoft.com/office/officeart/2005/8/colors/accent1_2" csCatId="accent1" phldr="1"/>
      <dgm:spPr/>
      <dgm:t>
        <a:bodyPr/>
        <a:lstStyle/>
        <a:p>
          <a:endParaRPr lang="en-US"/>
        </a:p>
      </dgm:t>
    </dgm:pt>
    <dgm:pt modelId="{D2D38C1A-1A62-42AB-9B2C-F7CAF61B1815}">
      <dgm:prSet phldrT="[Text]" custT="1"/>
      <dgm:spPr/>
      <dgm:t>
        <a:bodyPr/>
        <a:lstStyle/>
        <a:p>
          <a:r>
            <a:rPr lang="en-US" sz="2400" dirty="0">
              <a:solidFill>
                <a:schemeClr val="tx1"/>
              </a:solidFill>
            </a:rPr>
            <a:t>Meredith Miller, Director</a:t>
          </a:r>
        </a:p>
      </dgm:t>
    </dgm:pt>
    <dgm:pt modelId="{ED783B3A-2A2D-4277-97A3-C935BD40FBFC}" type="parTrans" cxnId="{14D16C17-2357-43FB-8798-460A2BFF23B2}">
      <dgm:prSet/>
      <dgm:spPr/>
      <dgm:t>
        <a:bodyPr/>
        <a:lstStyle/>
        <a:p>
          <a:endParaRPr lang="en-US"/>
        </a:p>
      </dgm:t>
    </dgm:pt>
    <dgm:pt modelId="{4085DE36-CB6A-4664-8DF4-153C8EBAAE34}" type="sibTrans" cxnId="{14D16C17-2357-43FB-8798-460A2BFF23B2}">
      <dgm:prSet/>
      <dgm:spPr/>
      <dgm:t>
        <a:bodyPr/>
        <a:lstStyle/>
        <a:p>
          <a:endParaRPr lang="en-US"/>
        </a:p>
      </dgm:t>
    </dgm:pt>
    <dgm:pt modelId="{DA147836-87AC-4026-A833-3646DB964AAC}" type="asst">
      <dgm:prSet phldrT="[Text]" custT="1"/>
      <dgm:spPr/>
      <dgm:t>
        <a:bodyPr/>
        <a:lstStyle/>
        <a:p>
          <a:r>
            <a:rPr lang="en-US" sz="2400" dirty="0">
              <a:solidFill>
                <a:schemeClr val="tx1"/>
              </a:solidFill>
            </a:rPr>
            <a:t>Molly Budman, </a:t>
          </a:r>
        </a:p>
        <a:p>
          <a:r>
            <a:rPr lang="en-US" sz="2400" dirty="0">
              <a:solidFill>
                <a:schemeClr val="tx1"/>
              </a:solidFill>
            </a:rPr>
            <a:t>Team Lead</a:t>
          </a:r>
        </a:p>
      </dgm:t>
    </dgm:pt>
    <dgm:pt modelId="{EDDA7020-AA97-4CF4-AEDC-78BF7759C19F}" type="parTrans" cxnId="{46D024A3-7FCB-4DDF-B7A1-A03EFF07C635}">
      <dgm:prSet/>
      <dgm:spPr/>
      <dgm:t>
        <a:bodyPr/>
        <a:lstStyle/>
        <a:p>
          <a:endParaRPr lang="en-US"/>
        </a:p>
      </dgm:t>
    </dgm:pt>
    <dgm:pt modelId="{660374D1-B100-4364-AB04-4B16143ED7D2}" type="sibTrans" cxnId="{46D024A3-7FCB-4DDF-B7A1-A03EFF07C635}">
      <dgm:prSet/>
      <dgm:spPr/>
      <dgm:t>
        <a:bodyPr/>
        <a:lstStyle/>
        <a:p>
          <a:endParaRPr lang="en-US"/>
        </a:p>
      </dgm:t>
    </dgm:pt>
    <dgm:pt modelId="{4640C113-27E2-48C1-85D6-87A1C9184986}">
      <dgm:prSet phldrT="[Text]" custT="1"/>
      <dgm:spPr/>
      <dgm:t>
        <a:bodyPr/>
        <a:lstStyle/>
        <a:p>
          <a:r>
            <a:rPr lang="en-US" sz="2400" dirty="0">
              <a:solidFill>
                <a:schemeClr val="tx1"/>
              </a:solidFill>
            </a:rPr>
            <a:t>Lindsay Booth, Response Coordinator  </a:t>
          </a:r>
        </a:p>
      </dgm:t>
    </dgm:pt>
    <dgm:pt modelId="{5C151762-9AAD-4094-A713-92266F7B0E90}" type="parTrans" cxnId="{356E2EE8-B4D4-482C-9CB1-352BB80224AB}">
      <dgm:prSet/>
      <dgm:spPr/>
      <dgm:t>
        <a:bodyPr/>
        <a:lstStyle/>
        <a:p>
          <a:endParaRPr lang="en-US"/>
        </a:p>
      </dgm:t>
    </dgm:pt>
    <dgm:pt modelId="{8702B9D0-FF6A-4B6D-B118-53868B4F5FD2}" type="sibTrans" cxnId="{356E2EE8-B4D4-482C-9CB1-352BB80224AB}">
      <dgm:prSet/>
      <dgm:spPr/>
      <dgm:t>
        <a:bodyPr/>
        <a:lstStyle/>
        <a:p>
          <a:endParaRPr lang="en-US"/>
        </a:p>
      </dgm:t>
    </dgm:pt>
    <dgm:pt modelId="{024D7078-16B4-4E3B-9728-B1EA9349E3DB}">
      <dgm:prSet phldrT="[Text]" custT="1"/>
      <dgm:spPr/>
      <dgm:t>
        <a:bodyPr/>
        <a:lstStyle/>
        <a:p>
          <a:r>
            <a:rPr lang="en-US" sz="2400" dirty="0">
              <a:solidFill>
                <a:schemeClr val="tx1"/>
              </a:solidFill>
            </a:rPr>
            <a:t>Maria Rowan </a:t>
          </a:r>
        </a:p>
      </dgm:t>
    </dgm:pt>
    <dgm:pt modelId="{62D8FA0F-E1F9-45C0-990A-33A8383A9A85}" type="parTrans" cxnId="{C440A12E-8238-4288-A50A-F79DF636AFF8}">
      <dgm:prSet/>
      <dgm:spPr/>
      <dgm:t>
        <a:bodyPr/>
        <a:lstStyle/>
        <a:p>
          <a:endParaRPr lang="en-US"/>
        </a:p>
      </dgm:t>
    </dgm:pt>
    <dgm:pt modelId="{C77B9E0D-9404-42B8-A06F-680F8E01BD8E}" type="sibTrans" cxnId="{C440A12E-8238-4288-A50A-F79DF636AFF8}">
      <dgm:prSet/>
      <dgm:spPr/>
      <dgm:t>
        <a:bodyPr/>
        <a:lstStyle/>
        <a:p>
          <a:endParaRPr lang="en-US"/>
        </a:p>
      </dgm:t>
    </dgm:pt>
    <dgm:pt modelId="{681C2778-623B-48D6-BCC2-162CA77039FB}">
      <dgm:prSet phldrT="[Text]" custT="1"/>
      <dgm:spPr/>
      <dgm:t>
        <a:bodyPr/>
        <a:lstStyle/>
        <a:p>
          <a:r>
            <a:rPr lang="en-US" sz="2400" dirty="0">
              <a:solidFill>
                <a:schemeClr val="tx1"/>
              </a:solidFill>
            </a:rPr>
            <a:t>Christopher Tate</a:t>
          </a:r>
        </a:p>
      </dgm:t>
    </dgm:pt>
    <dgm:pt modelId="{579BFF04-E928-42AC-A066-D2647BA57EC5}" type="parTrans" cxnId="{3EAEEE73-17B7-4E78-A272-D3F483706450}">
      <dgm:prSet/>
      <dgm:spPr/>
      <dgm:t>
        <a:bodyPr/>
        <a:lstStyle/>
        <a:p>
          <a:endParaRPr lang="en-US"/>
        </a:p>
      </dgm:t>
    </dgm:pt>
    <dgm:pt modelId="{ADF75910-A60E-4BB0-8E3A-C46EB5A56CB7}" type="sibTrans" cxnId="{3EAEEE73-17B7-4E78-A272-D3F483706450}">
      <dgm:prSet/>
      <dgm:spPr/>
      <dgm:t>
        <a:bodyPr/>
        <a:lstStyle/>
        <a:p>
          <a:endParaRPr lang="en-US"/>
        </a:p>
      </dgm:t>
    </dgm:pt>
    <dgm:pt modelId="{16F27F52-94A6-4480-B0BE-19DB90FE782A}" type="pres">
      <dgm:prSet presAssocID="{01EC8F02-DC2E-4C66-92DD-8A16BB2D3CCD}" presName="Name0" presStyleCnt="0">
        <dgm:presLayoutVars>
          <dgm:orgChart val="1"/>
          <dgm:chPref val="1"/>
          <dgm:dir/>
          <dgm:animOne val="branch"/>
          <dgm:animLvl val="lvl"/>
          <dgm:resizeHandles/>
        </dgm:presLayoutVars>
      </dgm:prSet>
      <dgm:spPr/>
    </dgm:pt>
    <dgm:pt modelId="{E813D05B-54A9-49FA-AD95-5B7BDE59CDC2}" type="pres">
      <dgm:prSet presAssocID="{D2D38C1A-1A62-42AB-9B2C-F7CAF61B1815}" presName="hierRoot1" presStyleCnt="0">
        <dgm:presLayoutVars>
          <dgm:hierBranch val="init"/>
        </dgm:presLayoutVars>
      </dgm:prSet>
      <dgm:spPr/>
    </dgm:pt>
    <dgm:pt modelId="{F27C9C23-FA25-426F-A5CA-F6B57D6A9C68}" type="pres">
      <dgm:prSet presAssocID="{D2D38C1A-1A62-42AB-9B2C-F7CAF61B1815}" presName="rootComposite1" presStyleCnt="0"/>
      <dgm:spPr/>
    </dgm:pt>
    <dgm:pt modelId="{E3B44266-BAE3-4F9B-87CD-F0EE446C5418}" type="pres">
      <dgm:prSet presAssocID="{D2D38C1A-1A62-42AB-9B2C-F7CAF61B1815}" presName="rootText1" presStyleLbl="alignAcc1" presStyleIdx="0" presStyleCnt="0">
        <dgm:presLayoutVars>
          <dgm:chPref val="3"/>
        </dgm:presLayoutVars>
      </dgm:prSet>
      <dgm:spPr/>
    </dgm:pt>
    <dgm:pt modelId="{B95E9AA9-28BD-44A8-8052-43E0AF9FC68C}" type="pres">
      <dgm:prSet presAssocID="{D2D38C1A-1A62-42AB-9B2C-F7CAF61B1815}" presName="topArc1" presStyleLbl="parChTrans1D1" presStyleIdx="0" presStyleCnt="10"/>
      <dgm:spPr/>
    </dgm:pt>
    <dgm:pt modelId="{6F28CDA4-0AE9-48BC-9CC1-3A35CF8E381F}" type="pres">
      <dgm:prSet presAssocID="{D2D38C1A-1A62-42AB-9B2C-F7CAF61B1815}" presName="bottomArc1" presStyleLbl="parChTrans1D1" presStyleIdx="1" presStyleCnt="10"/>
      <dgm:spPr/>
    </dgm:pt>
    <dgm:pt modelId="{6E1137E5-B333-4A4E-BDC8-116AF35B9CAA}" type="pres">
      <dgm:prSet presAssocID="{D2D38C1A-1A62-42AB-9B2C-F7CAF61B1815}" presName="topConnNode1" presStyleLbl="node1" presStyleIdx="0" presStyleCnt="0"/>
      <dgm:spPr/>
    </dgm:pt>
    <dgm:pt modelId="{87071D66-AE0D-434F-BAB3-E7556BEE76E7}" type="pres">
      <dgm:prSet presAssocID="{D2D38C1A-1A62-42AB-9B2C-F7CAF61B1815}" presName="hierChild2" presStyleCnt="0"/>
      <dgm:spPr/>
    </dgm:pt>
    <dgm:pt modelId="{9E45F2CD-7E2A-44A7-A6C1-1EC664FC84D0}" type="pres">
      <dgm:prSet presAssocID="{5C151762-9AAD-4094-A713-92266F7B0E90}" presName="Name28" presStyleLbl="parChTrans1D2" presStyleIdx="0" presStyleCnt="4"/>
      <dgm:spPr/>
    </dgm:pt>
    <dgm:pt modelId="{F0154BC0-7F9F-4CF8-BCA7-08EC0D4A4E5F}" type="pres">
      <dgm:prSet presAssocID="{4640C113-27E2-48C1-85D6-87A1C9184986}" presName="hierRoot2" presStyleCnt="0">
        <dgm:presLayoutVars>
          <dgm:hierBranch val="init"/>
        </dgm:presLayoutVars>
      </dgm:prSet>
      <dgm:spPr/>
    </dgm:pt>
    <dgm:pt modelId="{86F4F636-D1CA-4693-B6F4-AFDAD741FC09}" type="pres">
      <dgm:prSet presAssocID="{4640C113-27E2-48C1-85D6-87A1C9184986}" presName="rootComposite2" presStyleCnt="0"/>
      <dgm:spPr/>
    </dgm:pt>
    <dgm:pt modelId="{D6BB4799-D9DF-4C69-9919-A51011651832}" type="pres">
      <dgm:prSet presAssocID="{4640C113-27E2-48C1-85D6-87A1C9184986}" presName="rootText2" presStyleLbl="alignAcc1" presStyleIdx="0" presStyleCnt="0" custScaleX="123533">
        <dgm:presLayoutVars>
          <dgm:chPref val="3"/>
        </dgm:presLayoutVars>
      </dgm:prSet>
      <dgm:spPr/>
    </dgm:pt>
    <dgm:pt modelId="{D4BBF850-3D03-4277-96FC-2140C47C58F1}" type="pres">
      <dgm:prSet presAssocID="{4640C113-27E2-48C1-85D6-87A1C9184986}" presName="topArc2" presStyleLbl="parChTrans1D1" presStyleIdx="2" presStyleCnt="10"/>
      <dgm:spPr/>
    </dgm:pt>
    <dgm:pt modelId="{2A374B22-2DE7-4D50-A11F-F0D0A62926D8}" type="pres">
      <dgm:prSet presAssocID="{4640C113-27E2-48C1-85D6-87A1C9184986}" presName="bottomArc2" presStyleLbl="parChTrans1D1" presStyleIdx="3" presStyleCnt="10"/>
      <dgm:spPr/>
    </dgm:pt>
    <dgm:pt modelId="{B543A37D-E367-449D-A8FB-B019B264D3EB}" type="pres">
      <dgm:prSet presAssocID="{4640C113-27E2-48C1-85D6-87A1C9184986}" presName="topConnNode2" presStyleLbl="node2" presStyleIdx="0" presStyleCnt="0"/>
      <dgm:spPr/>
    </dgm:pt>
    <dgm:pt modelId="{3DCC1339-BBD5-40F1-AE5A-6307CE2AAFE8}" type="pres">
      <dgm:prSet presAssocID="{4640C113-27E2-48C1-85D6-87A1C9184986}" presName="hierChild4" presStyleCnt="0"/>
      <dgm:spPr/>
    </dgm:pt>
    <dgm:pt modelId="{580B3905-F54D-474E-89D6-FC000DC9B1BD}" type="pres">
      <dgm:prSet presAssocID="{4640C113-27E2-48C1-85D6-87A1C9184986}" presName="hierChild5" presStyleCnt="0"/>
      <dgm:spPr/>
    </dgm:pt>
    <dgm:pt modelId="{7EFFFB2B-B7A2-4D4F-8DC9-F3041AA86D1E}" type="pres">
      <dgm:prSet presAssocID="{62D8FA0F-E1F9-45C0-990A-33A8383A9A85}" presName="Name28" presStyleLbl="parChTrans1D2" presStyleIdx="1" presStyleCnt="4"/>
      <dgm:spPr/>
    </dgm:pt>
    <dgm:pt modelId="{37947298-7A1F-4C0E-8FF0-6B5C33090BA8}" type="pres">
      <dgm:prSet presAssocID="{024D7078-16B4-4E3B-9728-B1EA9349E3DB}" presName="hierRoot2" presStyleCnt="0">
        <dgm:presLayoutVars>
          <dgm:hierBranch val="init"/>
        </dgm:presLayoutVars>
      </dgm:prSet>
      <dgm:spPr/>
    </dgm:pt>
    <dgm:pt modelId="{DEFD251F-80E1-4470-B951-DFE48711932D}" type="pres">
      <dgm:prSet presAssocID="{024D7078-16B4-4E3B-9728-B1EA9349E3DB}" presName="rootComposite2" presStyleCnt="0"/>
      <dgm:spPr/>
    </dgm:pt>
    <dgm:pt modelId="{84C8878E-91B3-4B81-B05D-8B8375A71EB5}" type="pres">
      <dgm:prSet presAssocID="{024D7078-16B4-4E3B-9728-B1EA9349E3DB}" presName="rootText2" presStyleLbl="alignAcc1" presStyleIdx="0" presStyleCnt="0">
        <dgm:presLayoutVars>
          <dgm:chPref val="3"/>
        </dgm:presLayoutVars>
      </dgm:prSet>
      <dgm:spPr/>
    </dgm:pt>
    <dgm:pt modelId="{0B0A89EE-8DB3-47A8-8DF4-CC4B148EFFB3}" type="pres">
      <dgm:prSet presAssocID="{024D7078-16B4-4E3B-9728-B1EA9349E3DB}" presName="topArc2" presStyleLbl="parChTrans1D1" presStyleIdx="4" presStyleCnt="10"/>
      <dgm:spPr/>
    </dgm:pt>
    <dgm:pt modelId="{8E4877B8-668C-420F-B7A8-31723C8E2882}" type="pres">
      <dgm:prSet presAssocID="{024D7078-16B4-4E3B-9728-B1EA9349E3DB}" presName="bottomArc2" presStyleLbl="parChTrans1D1" presStyleIdx="5" presStyleCnt="10"/>
      <dgm:spPr/>
    </dgm:pt>
    <dgm:pt modelId="{340E324A-0183-4350-8840-03E73F420888}" type="pres">
      <dgm:prSet presAssocID="{024D7078-16B4-4E3B-9728-B1EA9349E3DB}" presName="topConnNode2" presStyleLbl="node2" presStyleIdx="0" presStyleCnt="0"/>
      <dgm:spPr/>
    </dgm:pt>
    <dgm:pt modelId="{55AFFBF9-7594-4EC3-B0A0-229B1611E840}" type="pres">
      <dgm:prSet presAssocID="{024D7078-16B4-4E3B-9728-B1EA9349E3DB}" presName="hierChild4" presStyleCnt="0"/>
      <dgm:spPr/>
    </dgm:pt>
    <dgm:pt modelId="{68D02D8E-E0D0-445B-AF15-8422086C982C}" type="pres">
      <dgm:prSet presAssocID="{024D7078-16B4-4E3B-9728-B1EA9349E3DB}" presName="hierChild5" presStyleCnt="0"/>
      <dgm:spPr/>
    </dgm:pt>
    <dgm:pt modelId="{78DB2915-3745-4452-838C-C2E800574EC1}" type="pres">
      <dgm:prSet presAssocID="{579BFF04-E928-42AC-A066-D2647BA57EC5}" presName="Name28" presStyleLbl="parChTrans1D2" presStyleIdx="2" presStyleCnt="4"/>
      <dgm:spPr/>
    </dgm:pt>
    <dgm:pt modelId="{ABE8F296-AB0F-4A11-AA1E-B6551A022E1A}" type="pres">
      <dgm:prSet presAssocID="{681C2778-623B-48D6-BCC2-162CA77039FB}" presName="hierRoot2" presStyleCnt="0">
        <dgm:presLayoutVars>
          <dgm:hierBranch val="init"/>
        </dgm:presLayoutVars>
      </dgm:prSet>
      <dgm:spPr/>
    </dgm:pt>
    <dgm:pt modelId="{34A6E344-AE28-4DA2-94C9-45BEBCA2C7DF}" type="pres">
      <dgm:prSet presAssocID="{681C2778-623B-48D6-BCC2-162CA77039FB}" presName="rootComposite2" presStyleCnt="0"/>
      <dgm:spPr/>
    </dgm:pt>
    <dgm:pt modelId="{A6C08F2A-2833-4121-A371-35AEA7455F42}" type="pres">
      <dgm:prSet presAssocID="{681C2778-623B-48D6-BCC2-162CA77039FB}" presName="rootText2" presStyleLbl="alignAcc1" presStyleIdx="0" presStyleCnt="0">
        <dgm:presLayoutVars>
          <dgm:chPref val="3"/>
        </dgm:presLayoutVars>
      </dgm:prSet>
      <dgm:spPr/>
    </dgm:pt>
    <dgm:pt modelId="{E879BD87-3F4C-4D34-8707-9D587D4B0FE9}" type="pres">
      <dgm:prSet presAssocID="{681C2778-623B-48D6-BCC2-162CA77039FB}" presName="topArc2" presStyleLbl="parChTrans1D1" presStyleIdx="6" presStyleCnt="10"/>
      <dgm:spPr/>
    </dgm:pt>
    <dgm:pt modelId="{B26A5A22-0D50-4D04-B1F6-AC4A72379C88}" type="pres">
      <dgm:prSet presAssocID="{681C2778-623B-48D6-BCC2-162CA77039FB}" presName="bottomArc2" presStyleLbl="parChTrans1D1" presStyleIdx="7" presStyleCnt="10"/>
      <dgm:spPr/>
    </dgm:pt>
    <dgm:pt modelId="{260D78AC-57B2-4C69-9430-3C36FC8FA0E6}" type="pres">
      <dgm:prSet presAssocID="{681C2778-623B-48D6-BCC2-162CA77039FB}" presName="topConnNode2" presStyleLbl="node2" presStyleIdx="0" presStyleCnt="0"/>
      <dgm:spPr/>
    </dgm:pt>
    <dgm:pt modelId="{54DA424D-A316-4887-A17F-A33419A89F14}" type="pres">
      <dgm:prSet presAssocID="{681C2778-623B-48D6-BCC2-162CA77039FB}" presName="hierChild4" presStyleCnt="0"/>
      <dgm:spPr/>
    </dgm:pt>
    <dgm:pt modelId="{A6E3951C-79CF-4DDE-9A38-D2B208B0D357}" type="pres">
      <dgm:prSet presAssocID="{681C2778-623B-48D6-BCC2-162CA77039FB}" presName="hierChild5" presStyleCnt="0"/>
      <dgm:spPr/>
    </dgm:pt>
    <dgm:pt modelId="{F7F0E95D-25EF-4BD0-89F4-686CD8CAF668}" type="pres">
      <dgm:prSet presAssocID="{D2D38C1A-1A62-42AB-9B2C-F7CAF61B1815}" presName="hierChild3" presStyleCnt="0"/>
      <dgm:spPr/>
    </dgm:pt>
    <dgm:pt modelId="{F69000E9-996B-4933-923B-DCD666D1DB22}" type="pres">
      <dgm:prSet presAssocID="{EDDA7020-AA97-4CF4-AEDC-78BF7759C19F}" presName="Name101" presStyleLbl="parChTrans1D2" presStyleIdx="3" presStyleCnt="4"/>
      <dgm:spPr/>
    </dgm:pt>
    <dgm:pt modelId="{6CBE33EC-7779-4ED5-BAB8-4F748A6257D8}" type="pres">
      <dgm:prSet presAssocID="{DA147836-87AC-4026-A833-3646DB964AAC}" presName="hierRoot3" presStyleCnt="0">
        <dgm:presLayoutVars>
          <dgm:hierBranch val="init"/>
        </dgm:presLayoutVars>
      </dgm:prSet>
      <dgm:spPr/>
    </dgm:pt>
    <dgm:pt modelId="{3D2D0CE8-F63A-45C6-859D-277033FCEE16}" type="pres">
      <dgm:prSet presAssocID="{DA147836-87AC-4026-A833-3646DB964AAC}" presName="rootComposite3" presStyleCnt="0"/>
      <dgm:spPr/>
    </dgm:pt>
    <dgm:pt modelId="{4E1C336F-BEA9-4CFC-8B09-A97C2CE44F9D}" type="pres">
      <dgm:prSet presAssocID="{DA147836-87AC-4026-A833-3646DB964AAC}" presName="rootText3" presStyleLbl="alignAcc1" presStyleIdx="0" presStyleCnt="0">
        <dgm:presLayoutVars>
          <dgm:chPref val="3"/>
        </dgm:presLayoutVars>
      </dgm:prSet>
      <dgm:spPr/>
    </dgm:pt>
    <dgm:pt modelId="{7833CA81-D089-40C3-8248-12169FBD28BE}" type="pres">
      <dgm:prSet presAssocID="{DA147836-87AC-4026-A833-3646DB964AAC}" presName="topArc3" presStyleLbl="parChTrans1D1" presStyleIdx="8" presStyleCnt="10"/>
      <dgm:spPr/>
    </dgm:pt>
    <dgm:pt modelId="{5CB0FA9C-34A7-419F-8AAA-2B942465217E}" type="pres">
      <dgm:prSet presAssocID="{DA147836-87AC-4026-A833-3646DB964AAC}" presName="bottomArc3" presStyleLbl="parChTrans1D1" presStyleIdx="9" presStyleCnt="10"/>
      <dgm:spPr/>
    </dgm:pt>
    <dgm:pt modelId="{1773E245-CB8F-431B-B37F-375F3DB779DD}" type="pres">
      <dgm:prSet presAssocID="{DA147836-87AC-4026-A833-3646DB964AAC}" presName="topConnNode3" presStyleLbl="asst1" presStyleIdx="0" presStyleCnt="0"/>
      <dgm:spPr/>
    </dgm:pt>
    <dgm:pt modelId="{6286F925-5732-4E86-9B4A-4EBBD1A617BF}" type="pres">
      <dgm:prSet presAssocID="{DA147836-87AC-4026-A833-3646DB964AAC}" presName="hierChild6" presStyleCnt="0"/>
      <dgm:spPr/>
    </dgm:pt>
    <dgm:pt modelId="{EB73A2C6-357D-4710-9820-437A8E1FF378}" type="pres">
      <dgm:prSet presAssocID="{DA147836-87AC-4026-A833-3646DB964AAC}" presName="hierChild7" presStyleCnt="0"/>
      <dgm:spPr/>
    </dgm:pt>
  </dgm:ptLst>
  <dgm:cxnLst>
    <dgm:cxn modelId="{14D16C17-2357-43FB-8798-460A2BFF23B2}" srcId="{01EC8F02-DC2E-4C66-92DD-8A16BB2D3CCD}" destId="{D2D38C1A-1A62-42AB-9B2C-F7CAF61B1815}" srcOrd="0" destOrd="0" parTransId="{ED783B3A-2A2D-4277-97A3-C935BD40FBFC}" sibTransId="{4085DE36-CB6A-4664-8DF4-153C8EBAAE34}"/>
    <dgm:cxn modelId="{C440A12E-8238-4288-A50A-F79DF636AFF8}" srcId="{D2D38C1A-1A62-42AB-9B2C-F7CAF61B1815}" destId="{024D7078-16B4-4E3B-9728-B1EA9349E3DB}" srcOrd="2" destOrd="0" parTransId="{62D8FA0F-E1F9-45C0-990A-33A8383A9A85}" sibTransId="{C77B9E0D-9404-42B8-A06F-680F8E01BD8E}"/>
    <dgm:cxn modelId="{08B13532-7728-44B3-B543-BE0B6D2870D3}" type="presOf" srcId="{024D7078-16B4-4E3B-9728-B1EA9349E3DB}" destId="{84C8878E-91B3-4B81-B05D-8B8375A71EB5}" srcOrd="0" destOrd="0" presId="urn:microsoft.com/office/officeart/2008/layout/HalfCircleOrganizationChart"/>
    <dgm:cxn modelId="{61D4FE64-22A6-4C99-8BF4-DE7FD51FE9E8}" type="presOf" srcId="{01EC8F02-DC2E-4C66-92DD-8A16BB2D3CCD}" destId="{16F27F52-94A6-4480-B0BE-19DB90FE782A}" srcOrd="0" destOrd="0" presId="urn:microsoft.com/office/officeart/2008/layout/HalfCircleOrganizationChart"/>
    <dgm:cxn modelId="{2D578171-645C-44AE-BD63-490176DA62B5}" type="presOf" srcId="{5C151762-9AAD-4094-A713-92266F7B0E90}" destId="{9E45F2CD-7E2A-44A7-A6C1-1EC664FC84D0}" srcOrd="0" destOrd="0" presId="urn:microsoft.com/office/officeart/2008/layout/HalfCircleOrganizationChart"/>
    <dgm:cxn modelId="{3EAEEE73-17B7-4E78-A272-D3F483706450}" srcId="{D2D38C1A-1A62-42AB-9B2C-F7CAF61B1815}" destId="{681C2778-623B-48D6-BCC2-162CA77039FB}" srcOrd="3" destOrd="0" parTransId="{579BFF04-E928-42AC-A066-D2647BA57EC5}" sibTransId="{ADF75910-A60E-4BB0-8E3A-C46EB5A56CB7}"/>
    <dgm:cxn modelId="{82277256-6409-4CBF-94A3-C172DAA3EDC1}" type="presOf" srcId="{4640C113-27E2-48C1-85D6-87A1C9184986}" destId="{D6BB4799-D9DF-4C69-9919-A51011651832}" srcOrd="0" destOrd="0" presId="urn:microsoft.com/office/officeart/2008/layout/HalfCircleOrganizationChart"/>
    <dgm:cxn modelId="{D0F0A979-39EA-4741-8E29-00E07A727EF8}" type="presOf" srcId="{62D8FA0F-E1F9-45C0-990A-33A8383A9A85}" destId="{7EFFFB2B-B7A2-4D4F-8DC9-F3041AA86D1E}" srcOrd="0" destOrd="0" presId="urn:microsoft.com/office/officeart/2008/layout/HalfCircleOrganizationChart"/>
    <dgm:cxn modelId="{F807FA7D-03D9-4A21-8DDC-6CF9BC55BACB}" type="presOf" srcId="{579BFF04-E928-42AC-A066-D2647BA57EC5}" destId="{78DB2915-3745-4452-838C-C2E800574EC1}" srcOrd="0" destOrd="0" presId="urn:microsoft.com/office/officeart/2008/layout/HalfCircleOrganizationChart"/>
    <dgm:cxn modelId="{4F29209E-F3C9-49D4-8709-AD4338425846}" type="presOf" srcId="{D2D38C1A-1A62-42AB-9B2C-F7CAF61B1815}" destId="{E3B44266-BAE3-4F9B-87CD-F0EE446C5418}" srcOrd="0" destOrd="0" presId="urn:microsoft.com/office/officeart/2008/layout/HalfCircleOrganizationChart"/>
    <dgm:cxn modelId="{46D024A3-7FCB-4DDF-B7A1-A03EFF07C635}" srcId="{D2D38C1A-1A62-42AB-9B2C-F7CAF61B1815}" destId="{DA147836-87AC-4026-A833-3646DB964AAC}" srcOrd="0" destOrd="0" parTransId="{EDDA7020-AA97-4CF4-AEDC-78BF7759C19F}" sibTransId="{660374D1-B100-4364-AB04-4B16143ED7D2}"/>
    <dgm:cxn modelId="{7FA0EAA5-2444-41A7-AB15-03726810867F}" type="presOf" srcId="{EDDA7020-AA97-4CF4-AEDC-78BF7759C19F}" destId="{F69000E9-996B-4933-923B-DCD666D1DB22}" srcOrd="0" destOrd="0" presId="urn:microsoft.com/office/officeart/2008/layout/HalfCircleOrganizationChart"/>
    <dgm:cxn modelId="{0EDBCFA9-8CE3-41B9-AE0E-395DBB37C8BE}" type="presOf" srcId="{4640C113-27E2-48C1-85D6-87A1C9184986}" destId="{B543A37D-E367-449D-A8FB-B019B264D3EB}" srcOrd="1" destOrd="0" presId="urn:microsoft.com/office/officeart/2008/layout/HalfCircleOrganizationChart"/>
    <dgm:cxn modelId="{EC1E4DB5-F24D-4A68-A4D4-03AC8B0B81BA}" type="presOf" srcId="{024D7078-16B4-4E3B-9728-B1EA9349E3DB}" destId="{340E324A-0183-4350-8840-03E73F420888}" srcOrd="1" destOrd="0" presId="urn:microsoft.com/office/officeart/2008/layout/HalfCircleOrganizationChart"/>
    <dgm:cxn modelId="{2B89C4C8-9E9D-4F3B-9A8C-B8C6A28796CA}" type="presOf" srcId="{DA147836-87AC-4026-A833-3646DB964AAC}" destId="{4E1C336F-BEA9-4CFC-8B09-A97C2CE44F9D}" srcOrd="0" destOrd="0" presId="urn:microsoft.com/office/officeart/2008/layout/HalfCircleOrganizationChart"/>
    <dgm:cxn modelId="{74552AE3-7848-4CCB-B2E7-4710C88F7E10}" type="presOf" srcId="{D2D38C1A-1A62-42AB-9B2C-F7CAF61B1815}" destId="{6E1137E5-B333-4A4E-BDC8-116AF35B9CAA}" srcOrd="1" destOrd="0" presId="urn:microsoft.com/office/officeart/2008/layout/HalfCircleOrganizationChart"/>
    <dgm:cxn modelId="{356E2EE8-B4D4-482C-9CB1-352BB80224AB}" srcId="{D2D38C1A-1A62-42AB-9B2C-F7CAF61B1815}" destId="{4640C113-27E2-48C1-85D6-87A1C9184986}" srcOrd="1" destOrd="0" parTransId="{5C151762-9AAD-4094-A713-92266F7B0E90}" sibTransId="{8702B9D0-FF6A-4B6D-B118-53868B4F5FD2}"/>
    <dgm:cxn modelId="{D22A4EEA-A05B-40C0-B19D-C2DDB1C22AAF}" type="presOf" srcId="{DA147836-87AC-4026-A833-3646DB964AAC}" destId="{1773E245-CB8F-431B-B37F-375F3DB779DD}" srcOrd="1" destOrd="0" presId="urn:microsoft.com/office/officeart/2008/layout/HalfCircleOrganizationChart"/>
    <dgm:cxn modelId="{CDCBADEA-4095-4228-AFD7-88A76350D341}" type="presOf" srcId="{681C2778-623B-48D6-BCC2-162CA77039FB}" destId="{A6C08F2A-2833-4121-A371-35AEA7455F42}" srcOrd="0" destOrd="0" presId="urn:microsoft.com/office/officeart/2008/layout/HalfCircleOrganizationChart"/>
    <dgm:cxn modelId="{CAD800F5-B4E8-4BBA-902C-D484F19D568F}" type="presOf" srcId="{681C2778-623B-48D6-BCC2-162CA77039FB}" destId="{260D78AC-57B2-4C69-9430-3C36FC8FA0E6}" srcOrd="1" destOrd="0" presId="urn:microsoft.com/office/officeart/2008/layout/HalfCircleOrganizationChart"/>
    <dgm:cxn modelId="{20613574-097B-48FF-A54C-50E5325AD86E}" type="presParOf" srcId="{16F27F52-94A6-4480-B0BE-19DB90FE782A}" destId="{E813D05B-54A9-49FA-AD95-5B7BDE59CDC2}" srcOrd="0" destOrd="0" presId="urn:microsoft.com/office/officeart/2008/layout/HalfCircleOrganizationChart"/>
    <dgm:cxn modelId="{D2C09817-6D0B-4282-960F-DDF4D8957336}" type="presParOf" srcId="{E813D05B-54A9-49FA-AD95-5B7BDE59CDC2}" destId="{F27C9C23-FA25-426F-A5CA-F6B57D6A9C68}" srcOrd="0" destOrd="0" presId="urn:microsoft.com/office/officeart/2008/layout/HalfCircleOrganizationChart"/>
    <dgm:cxn modelId="{4CBD1B4C-8395-4D09-940D-4465EB8D78AB}" type="presParOf" srcId="{F27C9C23-FA25-426F-A5CA-F6B57D6A9C68}" destId="{E3B44266-BAE3-4F9B-87CD-F0EE446C5418}" srcOrd="0" destOrd="0" presId="urn:microsoft.com/office/officeart/2008/layout/HalfCircleOrganizationChart"/>
    <dgm:cxn modelId="{ACFC433D-4035-4DDA-AB65-1A25DF1FA90E}" type="presParOf" srcId="{F27C9C23-FA25-426F-A5CA-F6B57D6A9C68}" destId="{B95E9AA9-28BD-44A8-8052-43E0AF9FC68C}" srcOrd="1" destOrd="0" presId="urn:microsoft.com/office/officeart/2008/layout/HalfCircleOrganizationChart"/>
    <dgm:cxn modelId="{07CD8A4C-3458-4DFE-A655-AD05B9611695}" type="presParOf" srcId="{F27C9C23-FA25-426F-A5CA-F6B57D6A9C68}" destId="{6F28CDA4-0AE9-48BC-9CC1-3A35CF8E381F}" srcOrd="2" destOrd="0" presId="urn:microsoft.com/office/officeart/2008/layout/HalfCircleOrganizationChart"/>
    <dgm:cxn modelId="{6D238974-1B78-4195-B65A-FFB4B88B6C17}" type="presParOf" srcId="{F27C9C23-FA25-426F-A5CA-F6B57D6A9C68}" destId="{6E1137E5-B333-4A4E-BDC8-116AF35B9CAA}" srcOrd="3" destOrd="0" presId="urn:microsoft.com/office/officeart/2008/layout/HalfCircleOrganizationChart"/>
    <dgm:cxn modelId="{13524672-58C1-496E-AF1C-3AB168BAF48A}" type="presParOf" srcId="{E813D05B-54A9-49FA-AD95-5B7BDE59CDC2}" destId="{87071D66-AE0D-434F-BAB3-E7556BEE76E7}" srcOrd="1" destOrd="0" presId="urn:microsoft.com/office/officeart/2008/layout/HalfCircleOrganizationChart"/>
    <dgm:cxn modelId="{7D862AA6-6E19-4C43-A454-68F97CB8FFEA}" type="presParOf" srcId="{87071D66-AE0D-434F-BAB3-E7556BEE76E7}" destId="{9E45F2CD-7E2A-44A7-A6C1-1EC664FC84D0}" srcOrd="0" destOrd="0" presId="urn:microsoft.com/office/officeart/2008/layout/HalfCircleOrganizationChart"/>
    <dgm:cxn modelId="{5D5DCAAE-AF03-4ECA-BF3B-2757AF67C7C1}" type="presParOf" srcId="{87071D66-AE0D-434F-BAB3-E7556BEE76E7}" destId="{F0154BC0-7F9F-4CF8-BCA7-08EC0D4A4E5F}" srcOrd="1" destOrd="0" presId="urn:microsoft.com/office/officeart/2008/layout/HalfCircleOrganizationChart"/>
    <dgm:cxn modelId="{D66CC1D5-D8C5-4DCE-BE8C-6F3F0BE790C5}" type="presParOf" srcId="{F0154BC0-7F9F-4CF8-BCA7-08EC0D4A4E5F}" destId="{86F4F636-D1CA-4693-B6F4-AFDAD741FC09}" srcOrd="0" destOrd="0" presId="urn:microsoft.com/office/officeart/2008/layout/HalfCircleOrganizationChart"/>
    <dgm:cxn modelId="{37C806D9-2F2C-48DC-BC57-AF17DA176ACE}" type="presParOf" srcId="{86F4F636-D1CA-4693-B6F4-AFDAD741FC09}" destId="{D6BB4799-D9DF-4C69-9919-A51011651832}" srcOrd="0" destOrd="0" presId="urn:microsoft.com/office/officeart/2008/layout/HalfCircleOrganizationChart"/>
    <dgm:cxn modelId="{A40373BA-5DF3-4108-A59C-9D29F601B8DD}" type="presParOf" srcId="{86F4F636-D1CA-4693-B6F4-AFDAD741FC09}" destId="{D4BBF850-3D03-4277-96FC-2140C47C58F1}" srcOrd="1" destOrd="0" presId="urn:microsoft.com/office/officeart/2008/layout/HalfCircleOrganizationChart"/>
    <dgm:cxn modelId="{86142472-9C07-4EDF-9940-4C6121770ED3}" type="presParOf" srcId="{86F4F636-D1CA-4693-B6F4-AFDAD741FC09}" destId="{2A374B22-2DE7-4D50-A11F-F0D0A62926D8}" srcOrd="2" destOrd="0" presId="urn:microsoft.com/office/officeart/2008/layout/HalfCircleOrganizationChart"/>
    <dgm:cxn modelId="{367C1B10-C004-4116-9AF2-3124FA41E528}" type="presParOf" srcId="{86F4F636-D1CA-4693-B6F4-AFDAD741FC09}" destId="{B543A37D-E367-449D-A8FB-B019B264D3EB}" srcOrd="3" destOrd="0" presId="urn:microsoft.com/office/officeart/2008/layout/HalfCircleOrganizationChart"/>
    <dgm:cxn modelId="{FEFD7E5A-8F99-47AE-9A4B-119CBA15217E}" type="presParOf" srcId="{F0154BC0-7F9F-4CF8-BCA7-08EC0D4A4E5F}" destId="{3DCC1339-BBD5-40F1-AE5A-6307CE2AAFE8}" srcOrd="1" destOrd="0" presId="urn:microsoft.com/office/officeart/2008/layout/HalfCircleOrganizationChart"/>
    <dgm:cxn modelId="{A3D94C7F-6915-4580-8FDF-F2E38F7B2166}" type="presParOf" srcId="{F0154BC0-7F9F-4CF8-BCA7-08EC0D4A4E5F}" destId="{580B3905-F54D-474E-89D6-FC000DC9B1BD}" srcOrd="2" destOrd="0" presId="urn:microsoft.com/office/officeart/2008/layout/HalfCircleOrganizationChart"/>
    <dgm:cxn modelId="{DBDBD931-F9FC-4F04-8C70-B25FC7DE1DBE}" type="presParOf" srcId="{87071D66-AE0D-434F-BAB3-E7556BEE76E7}" destId="{7EFFFB2B-B7A2-4D4F-8DC9-F3041AA86D1E}" srcOrd="2" destOrd="0" presId="urn:microsoft.com/office/officeart/2008/layout/HalfCircleOrganizationChart"/>
    <dgm:cxn modelId="{08BEB795-954B-493A-A5E8-26F1C53A360C}" type="presParOf" srcId="{87071D66-AE0D-434F-BAB3-E7556BEE76E7}" destId="{37947298-7A1F-4C0E-8FF0-6B5C33090BA8}" srcOrd="3" destOrd="0" presId="urn:microsoft.com/office/officeart/2008/layout/HalfCircleOrganizationChart"/>
    <dgm:cxn modelId="{12B1C6F7-C36A-4671-9E8C-2101358D3FEE}" type="presParOf" srcId="{37947298-7A1F-4C0E-8FF0-6B5C33090BA8}" destId="{DEFD251F-80E1-4470-B951-DFE48711932D}" srcOrd="0" destOrd="0" presId="urn:microsoft.com/office/officeart/2008/layout/HalfCircleOrganizationChart"/>
    <dgm:cxn modelId="{618EAAA6-141A-43D3-BA2C-AD699C030F2E}" type="presParOf" srcId="{DEFD251F-80E1-4470-B951-DFE48711932D}" destId="{84C8878E-91B3-4B81-B05D-8B8375A71EB5}" srcOrd="0" destOrd="0" presId="urn:microsoft.com/office/officeart/2008/layout/HalfCircleOrganizationChart"/>
    <dgm:cxn modelId="{00F7CC0E-0817-4D34-89BD-35F5736A84C5}" type="presParOf" srcId="{DEFD251F-80E1-4470-B951-DFE48711932D}" destId="{0B0A89EE-8DB3-47A8-8DF4-CC4B148EFFB3}" srcOrd="1" destOrd="0" presId="urn:microsoft.com/office/officeart/2008/layout/HalfCircleOrganizationChart"/>
    <dgm:cxn modelId="{83D5A0C1-6ACD-4658-89C1-AAF9C4364D53}" type="presParOf" srcId="{DEFD251F-80E1-4470-B951-DFE48711932D}" destId="{8E4877B8-668C-420F-B7A8-31723C8E2882}" srcOrd="2" destOrd="0" presId="urn:microsoft.com/office/officeart/2008/layout/HalfCircleOrganizationChart"/>
    <dgm:cxn modelId="{9D2616B9-010B-4555-9AD5-BF36C8109023}" type="presParOf" srcId="{DEFD251F-80E1-4470-B951-DFE48711932D}" destId="{340E324A-0183-4350-8840-03E73F420888}" srcOrd="3" destOrd="0" presId="urn:microsoft.com/office/officeart/2008/layout/HalfCircleOrganizationChart"/>
    <dgm:cxn modelId="{73ACCD9E-8620-458B-95C3-22000B252CF4}" type="presParOf" srcId="{37947298-7A1F-4C0E-8FF0-6B5C33090BA8}" destId="{55AFFBF9-7594-4EC3-B0A0-229B1611E840}" srcOrd="1" destOrd="0" presId="urn:microsoft.com/office/officeart/2008/layout/HalfCircleOrganizationChart"/>
    <dgm:cxn modelId="{BCBA70CE-E5C2-4EB0-AB37-DA99251FDB18}" type="presParOf" srcId="{37947298-7A1F-4C0E-8FF0-6B5C33090BA8}" destId="{68D02D8E-E0D0-445B-AF15-8422086C982C}" srcOrd="2" destOrd="0" presId="urn:microsoft.com/office/officeart/2008/layout/HalfCircleOrganizationChart"/>
    <dgm:cxn modelId="{4BE03BC9-FFB0-44C2-A6B8-51554A903DBA}" type="presParOf" srcId="{87071D66-AE0D-434F-BAB3-E7556BEE76E7}" destId="{78DB2915-3745-4452-838C-C2E800574EC1}" srcOrd="4" destOrd="0" presId="urn:microsoft.com/office/officeart/2008/layout/HalfCircleOrganizationChart"/>
    <dgm:cxn modelId="{EE263488-0A91-449A-B339-D53E92B508E9}" type="presParOf" srcId="{87071D66-AE0D-434F-BAB3-E7556BEE76E7}" destId="{ABE8F296-AB0F-4A11-AA1E-B6551A022E1A}" srcOrd="5" destOrd="0" presId="urn:microsoft.com/office/officeart/2008/layout/HalfCircleOrganizationChart"/>
    <dgm:cxn modelId="{29D0C89F-4228-48C6-A997-0D3AB50BABC5}" type="presParOf" srcId="{ABE8F296-AB0F-4A11-AA1E-B6551A022E1A}" destId="{34A6E344-AE28-4DA2-94C9-45BEBCA2C7DF}" srcOrd="0" destOrd="0" presId="urn:microsoft.com/office/officeart/2008/layout/HalfCircleOrganizationChart"/>
    <dgm:cxn modelId="{03AF8D0F-AAE8-4962-A533-216718DD9C96}" type="presParOf" srcId="{34A6E344-AE28-4DA2-94C9-45BEBCA2C7DF}" destId="{A6C08F2A-2833-4121-A371-35AEA7455F42}" srcOrd="0" destOrd="0" presId="urn:microsoft.com/office/officeart/2008/layout/HalfCircleOrganizationChart"/>
    <dgm:cxn modelId="{C590D93A-DCEA-4A0E-BEA3-08A214B8A284}" type="presParOf" srcId="{34A6E344-AE28-4DA2-94C9-45BEBCA2C7DF}" destId="{E879BD87-3F4C-4D34-8707-9D587D4B0FE9}" srcOrd="1" destOrd="0" presId="urn:microsoft.com/office/officeart/2008/layout/HalfCircleOrganizationChart"/>
    <dgm:cxn modelId="{A84F0BE8-E4D7-4302-8C9E-C9B94B97D10F}" type="presParOf" srcId="{34A6E344-AE28-4DA2-94C9-45BEBCA2C7DF}" destId="{B26A5A22-0D50-4D04-B1F6-AC4A72379C88}" srcOrd="2" destOrd="0" presId="urn:microsoft.com/office/officeart/2008/layout/HalfCircleOrganizationChart"/>
    <dgm:cxn modelId="{5BF671D5-A083-4EC4-A15C-DAAEF1F42A73}" type="presParOf" srcId="{34A6E344-AE28-4DA2-94C9-45BEBCA2C7DF}" destId="{260D78AC-57B2-4C69-9430-3C36FC8FA0E6}" srcOrd="3" destOrd="0" presId="urn:microsoft.com/office/officeart/2008/layout/HalfCircleOrganizationChart"/>
    <dgm:cxn modelId="{717525E1-37AA-4399-8AA4-D1A902198DEE}" type="presParOf" srcId="{ABE8F296-AB0F-4A11-AA1E-B6551A022E1A}" destId="{54DA424D-A316-4887-A17F-A33419A89F14}" srcOrd="1" destOrd="0" presId="urn:microsoft.com/office/officeart/2008/layout/HalfCircleOrganizationChart"/>
    <dgm:cxn modelId="{086D34B4-2A8E-4BD2-AE41-A1C63B69AA0C}" type="presParOf" srcId="{ABE8F296-AB0F-4A11-AA1E-B6551A022E1A}" destId="{A6E3951C-79CF-4DDE-9A38-D2B208B0D357}" srcOrd="2" destOrd="0" presId="urn:microsoft.com/office/officeart/2008/layout/HalfCircleOrganizationChart"/>
    <dgm:cxn modelId="{61F6EA1A-A127-463F-9D32-3CC8552F92F3}" type="presParOf" srcId="{E813D05B-54A9-49FA-AD95-5B7BDE59CDC2}" destId="{F7F0E95D-25EF-4BD0-89F4-686CD8CAF668}" srcOrd="2" destOrd="0" presId="urn:microsoft.com/office/officeart/2008/layout/HalfCircleOrganizationChart"/>
    <dgm:cxn modelId="{207CEF65-5406-415B-9BBB-DD34FDF9E7B6}" type="presParOf" srcId="{F7F0E95D-25EF-4BD0-89F4-686CD8CAF668}" destId="{F69000E9-996B-4933-923B-DCD666D1DB22}" srcOrd="0" destOrd="0" presId="urn:microsoft.com/office/officeart/2008/layout/HalfCircleOrganizationChart"/>
    <dgm:cxn modelId="{F077FF1E-5D70-4BDA-813D-0BDD8E329CEE}" type="presParOf" srcId="{F7F0E95D-25EF-4BD0-89F4-686CD8CAF668}" destId="{6CBE33EC-7779-4ED5-BAB8-4F748A6257D8}" srcOrd="1" destOrd="0" presId="urn:microsoft.com/office/officeart/2008/layout/HalfCircleOrganizationChart"/>
    <dgm:cxn modelId="{969632FE-77E3-480E-B962-661BC5A5CFB2}" type="presParOf" srcId="{6CBE33EC-7779-4ED5-BAB8-4F748A6257D8}" destId="{3D2D0CE8-F63A-45C6-859D-277033FCEE16}" srcOrd="0" destOrd="0" presId="urn:microsoft.com/office/officeart/2008/layout/HalfCircleOrganizationChart"/>
    <dgm:cxn modelId="{DF16EEFA-2686-44F8-A601-17F8BCD476B2}" type="presParOf" srcId="{3D2D0CE8-F63A-45C6-859D-277033FCEE16}" destId="{4E1C336F-BEA9-4CFC-8B09-A97C2CE44F9D}" srcOrd="0" destOrd="0" presId="urn:microsoft.com/office/officeart/2008/layout/HalfCircleOrganizationChart"/>
    <dgm:cxn modelId="{BEC4E55B-EB4A-48A5-9DFA-6E17B2E8FCDA}" type="presParOf" srcId="{3D2D0CE8-F63A-45C6-859D-277033FCEE16}" destId="{7833CA81-D089-40C3-8248-12169FBD28BE}" srcOrd="1" destOrd="0" presId="urn:microsoft.com/office/officeart/2008/layout/HalfCircleOrganizationChart"/>
    <dgm:cxn modelId="{323B919E-C208-4090-91B8-530942506472}" type="presParOf" srcId="{3D2D0CE8-F63A-45C6-859D-277033FCEE16}" destId="{5CB0FA9C-34A7-419F-8AAA-2B942465217E}" srcOrd="2" destOrd="0" presId="urn:microsoft.com/office/officeart/2008/layout/HalfCircleOrganizationChart"/>
    <dgm:cxn modelId="{2B4B5BAD-27E9-4AB5-830D-6F1107C6DC83}" type="presParOf" srcId="{3D2D0CE8-F63A-45C6-859D-277033FCEE16}" destId="{1773E245-CB8F-431B-B37F-375F3DB779DD}" srcOrd="3" destOrd="0" presId="urn:microsoft.com/office/officeart/2008/layout/HalfCircleOrganizationChart"/>
    <dgm:cxn modelId="{0D747110-0EFC-4108-81D9-691CB42459D8}" type="presParOf" srcId="{6CBE33EC-7779-4ED5-BAB8-4F748A6257D8}" destId="{6286F925-5732-4E86-9B4A-4EBBD1A617BF}" srcOrd="1" destOrd="0" presId="urn:microsoft.com/office/officeart/2008/layout/HalfCircleOrganizationChart"/>
    <dgm:cxn modelId="{20100EE0-6468-4AF1-B261-4D826CA4C110}" type="presParOf" srcId="{6CBE33EC-7779-4ED5-BAB8-4F748A6257D8}" destId="{EB73A2C6-357D-4710-9820-437A8E1FF378}" srcOrd="2" destOrd="0" presId="urn:microsoft.com/office/officeart/2008/layout/HalfCircleOrganizationChar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0A1CAD8-F5E1-47DC-884F-158C52805238}" type="doc">
      <dgm:prSet loTypeId="urn:microsoft.com/office/officeart/2011/layout/TabList" loCatId="list" qsTypeId="urn:microsoft.com/office/officeart/2005/8/quickstyle/simple1" qsCatId="simple" csTypeId="urn:microsoft.com/office/officeart/2005/8/colors/accent1_2" csCatId="accent1" phldr="1"/>
      <dgm:spPr/>
      <dgm:t>
        <a:bodyPr/>
        <a:lstStyle/>
        <a:p>
          <a:endParaRPr lang="en-US"/>
        </a:p>
      </dgm:t>
    </dgm:pt>
    <dgm:pt modelId="{9F557CB6-EF67-4504-9611-C917048AC0A3}">
      <dgm:prSet phldrT="[Text]"/>
      <dgm:spPr>
        <a:solidFill>
          <a:srgbClr val="038A00"/>
        </a:solidFill>
        <a:ln>
          <a:solidFill>
            <a:srgbClr val="038A00"/>
          </a:solidFill>
        </a:ln>
      </dgm:spPr>
      <dgm:t>
        <a:bodyPr/>
        <a:lstStyle/>
        <a:p>
          <a:r>
            <a:rPr lang="en-US" b="1" dirty="0">
              <a:solidFill>
                <a:schemeClr val="bg1"/>
              </a:solidFill>
              <a:hlinkClick xmlns:r="http://schemas.openxmlformats.org/officeDocument/2006/relationships" r:id="rId1">
                <a:extLst>
                  <a:ext uri="{A12FA001-AC4F-418D-AE19-62706E023703}">
                    <ahyp:hlinkClr xmlns:ahyp="http://schemas.microsoft.com/office/drawing/2018/hyperlinkcolor" val="tx"/>
                  </a:ext>
                </a:extLst>
              </a:hlinkClick>
            </a:rPr>
            <a:t>Emergency Impact Aid for Displaced Students</a:t>
          </a:r>
          <a:endParaRPr lang="en-US" dirty="0">
            <a:solidFill>
              <a:schemeClr val="bg1"/>
            </a:solidFill>
          </a:endParaRPr>
        </a:p>
      </dgm:t>
    </dgm:pt>
    <dgm:pt modelId="{6BFD4416-4A55-4BA1-9903-DCED22558A1A}" type="parTrans" cxnId="{915E06F5-6D9E-4A3D-9BE4-01F71DDA7A6E}">
      <dgm:prSet/>
      <dgm:spPr/>
      <dgm:t>
        <a:bodyPr/>
        <a:lstStyle/>
        <a:p>
          <a:endParaRPr lang="en-US"/>
        </a:p>
      </dgm:t>
    </dgm:pt>
    <dgm:pt modelId="{BC974357-3D67-47B4-9F74-00F6D1637E4F}" type="sibTrans" cxnId="{915E06F5-6D9E-4A3D-9BE4-01F71DDA7A6E}">
      <dgm:prSet/>
      <dgm:spPr/>
      <dgm:t>
        <a:bodyPr/>
        <a:lstStyle/>
        <a:p>
          <a:endParaRPr lang="en-US"/>
        </a:p>
      </dgm:t>
    </dgm:pt>
    <dgm:pt modelId="{C555977C-37F8-436C-BAEC-5F88F576FF10}">
      <dgm:prSet phldrT="[Text]" custT="1"/>
      <dgm:spPr/>
      <dgm:t>
        <a:bodyPr/>
        <a:lstStyle/>
        <a:p>
          <a:pPr algn="just">
            <a:buFont typeface="+mj-lt"/>
            <a:buAutoNum type="arabicPeriod"/>
          </a:pPr>
          <a:r>
            <a:rPr lang="en-US" sz="1500" dirty="0">
              <a:latin typeface="Arial Nova" panose="020B0504020202020204" pitchFamily="34" charset="0"/>
            </a:rPr>
            <a:t>This program, funded in 2018 and 2019, provided school districts and non-public schools with the supplemental resources necessary to provide instructional opportunities for displaced students who enroll in their schools and for expenses the recipient incurs serving these students. (New grantees are not being awarded funds at this time.)</a:t>
          </a:r>
        </a:p>
      </dgm:t>
    </dgm:pt>
    <dgm:pt modelId="{FB545110-F942-4B43-AA64-3401527DFF8C}" type="parTrans" cxnId="{201D5F78-D9C7-49E7-823B-0575B98E8E3A}">
      <dgm:prSet/>
      <dgm:spPr/>
      <dgm:t>
        <a:bodyPr/>
        <a:lstStyle/>
        <a:p>
          <a:endParaRPr lang="en-US"/>
        </a:p>
      </dgm:t>
    </dgm:pt>
    <dgm:pt modelId="{8BE01063-C5CF-4A19-A99C-B711E9A3BE84}" type="sibTrans" cxnId="{201D5F78-D9C7-49E7-823B-0575B98E8E3A}">
      <dgm:prSet/>
      <dgm:spPr/>
      <dgm:t>
        <a:bodyPr/>
        <a:lstStyle/>
        <a:p>
          <a:endParaRPr lang="en-US"/>
        </a:p>
      </dgm:t>
    </dgm:pt>
    <dgm:pt modelId="{CA1488B4-1F30-43B3-93FB-4C16C6DFFCBF}">
      <dgm:prSet phldrT="[Text]" custT="1"/>
      <dgm:spPr/>
      <dgm:t>
        <a:bodyPr/>
        <a:lstStyle/>
        <a:p>
          <a:pPr algn="just">
            <a:buFont typeface="+mj-lt"/>
            <a:buAutoNum type="arabicPeriod"/>
          </a:pPr>
          <a:r>
            <a:rPr lang="en-US" sz="1500">
              <a:latin typeface="Arial Nova" panose="020B0504020202020204" pitchFamily="34" charset="0"/>
            </a:rPr>
            <a:t>This program assists school districts and non-public schools with expenses related to the restart of elementary schools and secondary schools in areas where a major disaster or emergency was declared. (New grantees are not being awarded funds at this time.)</a:t>
          </a:r>
          <a:endParaRPr lang="en-US" sz="1500" dirty="0">
            <a:latin typeface="Arial Nova" panose="020B0504020202020204" pitchFamily="34" charset="0"/>
          </a:endParaRPr>
        </a:p>
      </dgm:t>
    </dgm:pt>
    <dgm:pt modelId="{4FD63BFB-411D-45BC-B3A5-EE50988FD75D}" type="parTrans" cxnId="{06907C68-3A36-459B-9249-FA4057FEEE1D}">
      <dgm:prSet/>
      <dgm:spPr/>
      <dgm:t>
        <a:bodyPr/>
        <a:lstStyle/>
        <a:p>
          <a:endParaRPr lang="en-US"/>
        </a:p>
      </dgm:t>
    </dgm:pt>
    <dgm:pt modelId="{EC1BA2C9-9A78-49C0-B914-A4BDA14FFB03}" type="sibTrans" cxnId="{06907C68-3A36-459B-9249-FA4057FEEE1D}">
      <dgm:prSet/>
      <dgm:spPr/>
      <dgm:t>
        <a:bodyPr/>
        <a:lstStyle/>
        <a:p>
          <a:endParaRPr lang="en-US"/>
        </a:p>
      </dgm:t>
    </dgm:pt>
    <dgm:pt modelId="{9DEFDAA8-708C-4172-90CF-CD91DA3A0942}">
      <dgm:prSet phldrT="[Text]"/>
      <dgm:spPr>
        <a:solidFill>
          <a:srgbClr val="038A00"/>
        </a:solidFill>
        <a:ln>
          <a:solidFill>
            <a:srgbClr val="038A00"/>
          </a:solidFill>
        </a:ln>
      </dgm:spPr>
      <dgm:t>
        <a:bodyPr/>
        <a:lstStyle/>
        <a:p>
          <a:r>
            <a:rPr lang="en-US" b="1" dirty="0">
              <a:solidFill>
                <a:schemeClr val="bg1"/>
              </a:solidFill>
              <a:hlinkClick xmlns:r="http://schemas.openxmlformats.org/officeDocument/2006/relationships" r:id="rId2">
                <a:extLst>
                  <a:ext uri="{A12FA001-AC4F-418D-AE19-62706E023703}">
                    <ahyp:hlinkClr xmlns:ahyp="http://schemas.microsoft.com/office/drawing/2018/hyperlinkcolor" val="tx"/>
                  </a:ext>
                </a:extLst>
              </a:hlinkClick>
            </a:rPr>
            <a:t>Assistance for Homeless Children and Youth</a:t>
          </a:r>
          <a:endParaRPr lang="en-US" dirty="0">
            <a:solidFill>
              <a:schemeClr val="bg1"/>
            </a:solidFill>
          </a:endParaRPr>
        </a:p>
      </dgm:t>
    </dgm:pt>
    <dgm:pt modelId="{E0C61788-E5AA-401C-BF89-89352B62FC02}" type="parTrans" cxnId="{324CC450-1DFA-4BC4-9712-1C5FBBAFD009}">
      <dgm:prSet/>
      <dgm:spPr/>
      <dgm:t>
        <a:bodyPr/>
        <a:lstStyle/>
        <a:p>
          <a:endParaRPr lang="en-US"/>
        </a:p>
      </dgm:t>
    </dgm:pt>
    <dgm:pt modelId="{76262C03-4017-42F5-8D04-FBA0D5623CA3}" type="sibTrans" cxnId="{324CC450-1DFA-4BC4-9712-1C5FBBAFD009}">
      <dgm:prSet/>
      <dgm:spPr/>
      <dgm:t>
        <a:bodyPr/>
        <a:lstStyle/>
        <a:p>
          <a:endParaRPr lang="en-US"/>
        </a:p>
      </dgm:t>
    </dgm:pt>
    <dgm:pt modelId="{CBCD1493-5403-4217-9F10-BF9C7F1A8A10}">
      <dgm:prSet phldrT="[Text]"/>
      <dgm:spPr>
        <a:solidFill>
          <a:srgbClr val="038A00"/>
        </a:solidFill>
        <a:ln>
          <a:solidFill>
            <a:srgbClr val="038A00"/>
          </a:solidFill>
        </a:ln>
      </dgm:spPr>
      <dgm:t>
        <a:bodyPr/>
        <a:lstStyle/>
        <a:p>
          <a:r>
            <a:rPr lang="en-US" b="1" u="sng" dirty="0">
              <a:solidFill>
                <a:schemeClr val="bg1"/>
              </a:solidFill>
            </a:rPr>
            <a:t>Immediate Aid to Restart School Operations</a:t>
          </a:r>
          <a:endParaRPr lang="en-US" dirty="0">
            <a:solidFill>
              <a:schemeClr val="bg1"/>
            </a:solidFill>
          </a:endParaRPr>
        </a:p>
      </dgm:t>
    </dgm:pt>
    <dgm:pt modelId="{0C8CBBCC-00B4-415F-84B3-A6588DB33AAA}" type="sibTrans" cxnId="{9F5AAC5C-E63A-4A43-9FA2-C43A8058F429}">
      <dgm:prSet/>
      <dgm:spPr/>
      <dgm:t>
        <a:bodyPr/>
        <a:lstStyle/>
        <a:p>
          <a:endParaRPr lang="en-US"/>
        </a:p>
      </dgm:t>
    </dgm:pt>
    <dgm:pt modelId="{45BD1D24-58DA-45BB-8DBD-C2DE306AD6EC}" type="parTrans" cxnId="{9F5AAC5C-E63A-4A43-9FA2-C43A8058F429}">
      <dgm:prSet/>
      <dgm:spPr/>
      <dgm:t>
        <a:bodyPr/>
        <a:lstStyle/>
        <a:p>
          <a:endParaRPr lang="en-US"/>
        </a:p>
      </dgm:t>
    </dgm:pt>
    <dgm:pt modelId="{4FB91057-9D30-4718-A84D-35B6EA1A60F6}" type="pres">
      <dgm:prSet presAssocID="{F0A1CAD8-F5E1-47DC-884F-158C52805238}" presName="Name0" presStyleCnt="0">
        <dgm:presLayoutVars>
          <dgm:chMax/>
          <dgm:chPref val="3"/>
          <dgm:dir/>
          <dgm:animOne val="branch"/>
          <dgm:animLvl val="lvl"/>
        </dgm:presLayoutVars>
      </dgm:prSet>
      <dgm:spPr/>
    </dgm:pt>
    <dgm:pt modelId="{47BB382B-4BFB-4D3A-9815-E62D6CB87F51}" type="pres">
      <dgm:prSet presAssocID="{9F557CB6-EF67-4504-9611-C917048AC0A3}" presName="composite" presStyleCnt="0"/>
      <dgm:spPr/>
    </dgm:pt>
    <dgm:pt modelId="{27136006-7DE2-44A3-9FE1-178075EB1D6A}" type="pres">
      <dgm:prSet presAssocID="{9F557CB6-EF67-4504-9611-C917048AC0A3}" presName="FirstChild" presStyleLbl="revTx" presStyleIdx="0" presStyleCnt="3" custScaleY="84687">
        <dgm:presLayoutVars>
          <dgm:chMax val="0"/>
          <dgm:chPref val="0"/>
          <dgm:bulletEnabled val="1"/>
        </dgm:presLayoutVars>
      </dgm:prSet>
      <dgm:spPr/>
    </dgm:pt>
    <dgm:pt modelId="{5ED34BA2-C30E-4ABB-812B-356A8516D0C1}" type="pres">
      <dgm:prSet presAssocID="{9F557CB6-EF67-4504-9611-C917048AC0A3}" presName="Parent" presStyleLbl="alignNode1" presStyleIdx="0" presStyleCnt="3" custScaleX="99169" custLinFactNeighborX="-4422" custLinFactNeighborY="-24454">
        <dgm:presLayoutVars>
          <dgm:chMax val="3"/>
          <dgm:chPref val="3"/>
          <dgm:bulletEnabled val="1"/>
        </dgm:presLayoutVars>
      </dgm:prSet>
      <dgm:spPr/>
    </dgm:pt>
    <dgm:pt modelId="{B25525BD-2B65-4EB1-9F5A-94E99CE1A7EC}" type="pres">
      <dgm:prSet presAssocID="{9F557CB6-EF67-4504-9611-C917048AC0A3}" presName="Accent" presStyleLbl="parChTrans1D1" presStyleIdx="0" presStyleCnt="3"/>
      <dgm:spPr/>
    </dgm:pt>
    <dgm:pt modelId="{40289F17-1318-4998-BE25-AEA687FCA43E}" type="pres">
      <dgm:prSet presAssocID="{BC974357-3D67-47B4-9F74-00F6D1637E4F}" presName="sibTrans" presStyleCnt="0"/>
      <dgm:spPr/>
    </dgm:pt>
    <dgm:pt modelId="{03F60F11-D360-43BF-9BC6-EBAA7B222824}" type="pres">
      <dgm:prSet presAssocID="{CBCD1493-5403-4217-9F10-BF9C7F1A8A10}" presName="composite" presStyleCnt="0"/>
      <dgm:spPr/>
    </dgm:pt>
    <dgm:pt modelId="{2B3F5E28-E570-4DB2-A5F1-F73DE46704A0}" type="pres">
      <dgm:prSet presAssocID="{CBCD1493-5403-4217-9F10-BF9C7F1A8A10}" presName="FirstChild" presStyleLbl="revTx" presStyleIdx="1" presStyleCnt="3" custScaleX="98462" custScaleY="84287" custLinFactNeighborX="586" custLinFactNeighborY="1379">
        <dgm:presLayoutVars>
          <dgm:chMax val="0"/>
          <dgm:chPref val="0"/>
          <dgm:bulletEnabled val="1"/>
        </dgm:presLayoutVars>
      </dgm:prSet>
      <dgm:spPr/>
    </dgm:pt>
    <dgm:pt modelId="{21DF2A70-0E62-48AC-9316-2F7E7CE283F7}" type="pres">
      <dgm:prSet presAssocID="{CBCD1493-5403-4217-9F10-BF9C7F1A8A10}" presName="Parent" presStyleLbl="alignNode1" presStyleIdx="1" presStyleCnt="3" custLinFactNeighborX="-1006" custLinFactNeighborY="599">
        <dgm:presLayoutVars>
          <dgm:chMax val="3"/>
          <dgm:chPref val="3"/>
          <dgm:bulletEnabled val="1"/>
        </dgm:presLayoutVars>
      </dgm:prSet>
      <dgm:spPr/>
    </dgm:pt>
    <dgm:pt modelId="{A7940615-A48D-4553-BFAC-E2F6295F5199}" type="pres">
      <dgm:prSet presAssocID="{CBCD1493-5403-4217-9F10-BF9C7F1A8A10}" presName="Accent" presStyleLbl="parChTrans1D1" presStyleIdx="1" presStyleCnt="3"/>
      <dgm:spPr/>
    </dgm:pt>
    <dgm:pt modelId="{61DCD500-AF40-4A74-A905-4AF67E099A1E}" type="pres">
      <dgm:prSet presAssocID="{0C8CBBCC-00B4-415F-84B3-A6588DB33AAA}" presName="sibTrans" presStyleCnt="0"/>
      <dgm:spPr/>
    </dgm:pt>
    <dgm:pt modelId="{6F7348DF-2191-43D0-83EB-292DCC4EBEBD}" type="pres">
      <dgm:prSet presAssocID="{9DEFDAA8-708C-4172-90CF-CD91DA3A0942}" presName="composite" presStyleCnt="0"/>
      <dgm:spPr/>
    </dgm:pt>
    <dgm:pt modelId="{92C46B4D-2173-4E2E-9D69-28D7C189D1D9}" type="pres">
      <dgm:prSet presAssocID="{9DEFDAA8-708C-4172-90CF-CD91DA3A0942}" presName="FirstChild" presStyleLbl="revTx" presStyleIdx="2" presStyleCnt="3">
        <dgm:presLayoutVars>
          <dgm:chMax val="0"/>
          <dgm:chPref val="0"/>
          <dgm:bulletEnabled val="1"/>
        </dgm:presLayoutVars>
      </dgm:prSet>
      <dgm:spPr/>
    </dgm:pt>
    <dgm:pt modelId="{DF35907C-DD3E-4C46-B362-6D33B2D29EEE}" type="pres">
      <dgm:prSet presAssocID="{9DEFDAA8-708C-4172-90CF-CD91DA3A0942}" presName="Parent" presStyleLbl="alignNode1" presStyleIdx="2" presStyleCnt="3">
        <dgm:presLayoutVars>
          <dgm:chMax val="3"/>
          <dgm:chPref val="3"/>
          <dgm:bulletEnabled val="1"/>
        </dgm:presLayoutVars>
      </dgm:prSet>
      <dgm:spPr/>
    </dgm:pt>
    <dgm:pt modelId="{3BF976EA-8D72-4188-8638-E0F90AA6C738}" type="pres">
      <dgm:prSet presAssocID="{9DEFDAA8-708C-4172-90CF-CD91DA3A0942}" presName="Accent" presStyleLbl="parChTrans1D1" presStyleIdx="2" presStyleCnt="3"/>
      <dgm:spPr/>
    </dgm:pt>
  </dgm:ptLst>
  <dgm:cxnLst>
    <dgm:cxn modelId="{1B6B482E-86E8-4F1F-9BBD-86317D48A358}" type="presOf" srcId="{CBCD1493-5403-4217-9F10-BF9C7F1A8A10}" destId="{21DF2A70-0E62-48AC-9316-2F7E7CE283F7}" srcOrd="0" destOrd="0" presId="urn:microsoft.com/office/officeart/2011/layout/TabList"/>
    <dgm:cxn modelId="{92E52636-212B-4037-A2B9-FDF4C84E4265}" type="presOf" srcId="{9DEFDAA8-708C-4172-90CF-CD91DA3A0942}" destId="{DF35907C-DD3E-4C46-B362-6D33B2D29EEE}" srcOrd="0" destOrd="0" presId="urn:microsoft.com/office/officeart/2011/layout/TabList"/>
    <dgm:cxn modelId="{9F5AAC5C-E63A-4A43-9FA2-C43A8058F429}" srcId="{F0A1CAD8-F5E1-47DC-884F-158C52805238}" destId="{CBCD1493-5403-4217-9F10-BF9C7F1A8A10}" srcOrd="1" destOrd="0" parTransId="{45BD1D24-58DA-45BB-8DBD-C2DE306AD6EC}" sibTransId="{0C8CBBCC-00B4-415F-84B3-A6588DB33AAA}"/>
    <dgm:cxn modelId="{04236345-81D3-4004-B580-B1BBFAA60412}" type="presOf" srcId="{CA1488B4-1F30-43B3-93FB-4C16C6DFFCBF}" destId="{2B3F5E28-E570-4DB2-A5F1-F73DE46704A0}" srcOrd="0" destOrd="0" presId="urn:microsoft.com/office/officeart/2011/layout/TabList"/>
    <dgm:cxn modelId="{4EF82067-6F1D-466B-B39A-7D94B5B65181}" type="presOf" srcId="{F0A1CAD8-F5E1-47DC-884F-158C52805238}" destId="{4FB91057-9D30-4718-A84D-35B6EA1A60F6}" srcOrd="0" destOrd="0" presId="urn:microsoft.com/office/officeart/2011/layout/TabList"/>
    <dgm:cxn modelId="{06907C68-3A36-459B-9249-FA4057FEEE1D}" srcId="{CBCD1493-5403-4217-9F10-BF9C7F1A8A10}" destId="{CA1488B4-1F30-43B3-93FB-4C16C6DFFCBF}" srcOrd="0" destOrd="0" parTransId="{4FD63BFB-411D-45BC-B3A5-EE50988FD75D}" sibTransId="{EC1BA2C9-9A78-49C0-B914-A4BDA14FFB03}"/>
    <dgm:cxn modelId="{324CC450-1DFA-4BC4-9712-1C5FBBAFD009}" srcId="{F0A1CAD8-F5E1-47DC-884F-158C52805238}" destId="{9DEFDAA8-708C-4172-90CF-CD91DA3A0942}" srcOrd="2" destOrd="0" parTransId="{E0C61788-E5AA-401C-BF89-89352B62FC02}" sibTransId="{76262C03-4017-42F5-8D04-FBA0D5623CA3}"/>
    <dgm:cxn modelId="{201D5F78-D9C7-49E7-823B-0575B98E8E3A}" srcId="{9F557CB6-EF67-4504-9611-C917048AC0A3}" destId="{C555977C-37F8-436C-BAEC-5F88F576FF10}" srcOrd="0" destOrd="0" parTransId="{FB545110-F942-4B43-AA64-3401527DFF8C}" sibTransId="{8BE01063-C5CF-4A19-A99C-B711E9A3BE84}"/>
    <dgm:cxn modelId="{447DCDD9-851D-451A-BFE1-AD8F1E8A8AE5}" type="presOf" srcId="{C555977C-37F8-436C-BAEC-5F88F576FF10}" destId="{27136006-7DE2-44A3-9FE1-178075EB1D6A}" srcOrd="0" destOrd="0" presId="urn:microsoft.com/office/officeart/2011/layout/TabList"/>
    <dgm:cxn modelId="{915E06F5-6D9E-4A3D-9BE4-01F71DDA7A6E}" srcId="{F0A1CAD8-F5E1-47DC-884F-158C52805238}" destId="{9F557CB6-EF67-4504-9611-C917048AC0A3}" srcOrd="0" destOrd="0" parTransId="{6BFD4416-4A55-4BA1-9903-DCED22558A1A}" sibTransId="{BC974357-3D67-47B4-9F74-00F6D1637E4F}"/>
    <dgm:cxn modelId="{699778FC-A688-4707-A29B-762685606506}" type="presOf" srcId="{9F557CB6-EF67-4504-9611-C917048AC0A3}" destId="{5ED34BA2-C30E-4ABB-812B-356A8516D0C1}" srcOrd="0" destOrd="0" presId="urn:microsoft.com/office/officeart/2011/layout/TabList"/>
    <dgm:cxn modelId="{1D22F508-E723-4131-BFB9-6D4EB718C8A4}" type="presParOf" srcId="{4FB91057-9D30-4718-A84D-35B6EA1A60F6}" destId="{47BB382B-4BFB-4D3A-9815-E62D6CB87F51}" srcOrd="0" destOrd="0" presId="urn:microsoft.com/office/officeart/2011/layout/TabList"/>
    <dgm:cxn modelId="{DCEC44ED-19B8-4620-B02C-F433F1397EC2}" type="presParOf" srcId="{47BB382B-4BFB-4D3A-9815-E62D6CB87F51}" destId="{27136006-7DE2-44A3-9FE1-178075EB1D6A}" srcOrd="0" destOrd="0" presId="urn:microsoft.com/office/officeart/2011/layout/TabList"/>
    <dgm:cxn modelId="{914BFFD2-A8AC-4441-B9C9-657256E3349F}" type="presParOf" srcId="{47BB382B-4BFB-4D3A-9815-E62D6CB87F51}" destId="{5ED34BA2-C30E-4ABB-812B-356A8516D0C1}" srcOrd="1" destOrd="0" presId="urn:microsoft.com/office/officeart/2011/layout/TabList"/>
    <dgm:cxn modelId="{21888825-7B60-4013-8AD7-F499C8A1A1BB}" type="presParOf" srcId="{47BB382B-4BFB-4D3A-9815-E62D6CB87F51}" destId="{B25525BD-2B65-4EB1-9F5A-94E99CE1A7EC}" srcOrd="2" destOrd="0" presId="urn:microsoft.com/office/officeart/2011/layout/TabList"/>
    <dgm:cxn modelId="{34BC6EDA-25A0-459D-A992-341F14679468}" type="presParOf" srcId="{4FB91057-9D30-4718-A84D-35B6EA1A60F6}" destId="{40289F17-1318-4998-BE25-AEA687FCA43E}" srcOrd="1" destOrd="0" presId="urn:microsoft.com/office/officeart/2011/layout/TabList"/>
    <dgm:cxn modelId="{10334EB7-3F63-451F-84EB-75574D118ACD}" type="presParOf" srcId="{4FB91057-9D30-4718-A84D-35B6EA1A60F6}" destId="{03F60F11-D360-43BF-9BC6-EBAA7B222824}" srcOrd="2" destOrd="0" presId="urn:microsoft.com/office/officeart/2011/layout/TabList"/>
    <dgm:cxn modelId="{B9D1FB2B-15FF-49C8-A305-A750EC987104}" type="presParOf" srcId="{03F60F11-D360-43BF-9BC6-EBAA7B222824}" destId="{2B3F5E28-E570-4DB2-A5F1-F73DE46704A0}" srcOrd="0" destOrd="0" presId="urn:microsoft.com/office/officeart/2011/layout/TabList"/>
    <dgm:cxn modelId="{F76BE5DB-62F2-4741-BF81-375FB63A4BD0}" type="presParOf" srcId="{03F60F11-D360-43BF-9BC6-EBAA7B222824}" destId="{21DF2A70-0E62-48AC-9316-2F7E7CE283F7}" srcOrd="1" destOrd="0" presId="urn:microsoft.com/office/officeart/2011/layout/TabList"/>
    <dgm:cxn modelId="{CEF7B826-3D6B-4D3A-90C8-6103F0F1B3E8}" type="presParOf" srcId="{03F60F11-D360-43BF-9BC6-EBAA7B222824}" destId="{A7940615-A48D-4553-BFAC-E2F6295F5199}" srcOrd="2" destOrd="0" presId="urn:microsoft.com/office/officeart/2011/layout/TabList"/>
    <dgm:cxn modelId="{D13381CF-0771-425F-8671-675FE7AF5FCB}" type="presParOf" srcId="{4FB91057-9D30-4718-A84D-35B6EA1A60F6}" destId="{61DCD500-AF40-4A74-A905-4AF67E099A1E}" srcOrd="3" destOrd="0" presId="urn:microsoft.com/office/officeart/2011/layout/TabList"/>
    <dgm:cxn modelId="{4057DE7E-9E25-4B97-B2C0-16567ACD1FAF}" type="presParOf" srcId="{4FB91057-9D30-4718-A84D-35B6EA1A60F6}" destId="{6F7348DF-2191-43D0-83EB-292DCC4EBEBD}" srcOrd="4" destOrd="0" presId="urn:microsoft.com/office/officeart/2011/layout/TabList"/>
    <dgm:cxn modelId="{1C45B4EF-B583-4890-9D73-CF3985106794}" type="presParOf" srcId="{6F7348DF-2191-43D0-83EB-292DCC4EBEBD}" destId="{92C46B4D-2173-4E2E-9D69-28D7C189D1D9}" srcOrd="0" destOrd="0" presId="urn:microsoft.com/office/officeart/2011/layout/TabList"/>
    <dgm:cxn modelId="{84D15239-AC60-46D5-8399-1E65A86E3980}" type="presParOf" srcId="{6F7348DF-2191-43D0-83EB-292DCC4EBEBD}" destId="{DF35907C-DD3E-4C46-B362-6D33B2D29EEE}" srcOrd="1" destOrd="0" presId="urn:microsoft.com/office/officeart/2011/layout/TabList"/>
    <dgm:cxn modelId="{4A6098E2-50BF-47CD-8CE5-3EB172142204}" type="presParOf" srcId="{6F7348DF-2191-43D0-83EB-292DCC4EBEBD}" destId="{3BF976EA-8D72-4188-8638-E0F90AA6C738}" srcOrd="2" destOrd="0" presId="urn:microsoft.com/office/officeart/2011/layout/Tab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326C716-547F-47E8-9DE2-6FABDAA3369A}" type="doc">
      <dgm:prSet loTypeId="urn:microsoft.com/office/officeart/2008/layout/PictureStrips" loCatId="list" qsTypeId="urn:microsoft.com/office/officeart/2005/8/quickstyle/simple1" qsCatId="simple" csTypeId="urn:microsoft.com/office/officeart/2005/8/colors/accent1_2" csCatId="accent1" phldr="1"/>
      <dgm:spPr/>
      <dgm:t>
        <a:bodyPr/>
        <a:lstStyle/>
        <a:p>
          <a:endParaRPr lang="en-US"/>
        </a:p>
      </dgm:t>
    </dgm:pt>
    <dgm:pt modelId="{68B70FCC-D13D-4289-9466-5F739A13F5A5}">
      <dgm:prSet phldrT="[Text]" custT="1"/>
      <dgm:spPr/>
      <dgm:t>
        <a:bodyPr/>
        <a:lstStyle/>
        <a:p>
          <a:r>
            <a:rPr lang="en-US" sz="2600" b="1" dirty="0"/>
            <a:t>National Response Framework </a:t>
          </a:r>
        </a:p>
      </dgm:t>
    </dgm:pt>
    <dgm:pt modelId="{38B08900-3626-4F66-82AA-6590DC0C598C}" type="parTrans" cxnId="{BCF696F6-B1BC-4BF8-80AF-608F4B36F4D9}">
      <dgm:prSet/>
      <dgm:spPr/>
      <dgm:t>
        <a:bodyPr/>
        <a:lstStyle/>
        <a:p>
          <a:endParaRPr lang="en-US"/>
        </a:p>
      </dgm:t>
    </dgm:pt>
    <dgm:pt modelId="{64A80ECD-2E4D-41DB-8CB2-16BEA9ABFA9D}" type="sibTrans" cxnId="{BCF696F6-B1BC-4BF8-80AF-608F4B36F4D9}">
      <dgm:prSet/>
      <dgm:spPr/>
      <dgm:t>
        <a:bodyPr/>
        <a:lstStyle/>
        <a:p>
          <a:endParaRPr lang="en-US"/>
        </a:p>
      </dgm:t>
    </dgm:pt>
    <dgm:pt modelId="{39FC10F2-0459-4F8A-882B-639FA8410F88}">
      <dgm:prSet phldrT="[Text]" custT="1"/>
      <dgm:spPr/>
      <dgm:t>
        <a:bodyPr/>
        <a:lstStyle/>
        <a:p>
          <a:r>
            <a:rPr lang="en-US" sz="2600" dirty="0"/>
            <a:t>Transportation</a:t>
          </a:r>
        </a:p>
      </dgm:t>
    </dgm:pt>
    <dgm:pt modelId="{F84D454B-BA8E-44C3-8D58-78657B036562}" type="parTrans" cxnId="{D4EB0CB2-E59A-4A62-B6C1-F3B16E4E6922}">
      <dgm:prSet/>
      <dgm:spPr/>
      <dgm:t>
        <a:bodyPr/>
        <a:lstStyle/>
        <a:p>
          <a:endParaRPr lang="en-US"/>
        </a:p>
      </dgm:t>
    </dgm:pt>
    <dgm:pt modelId="{E9080CF6-0ECD-4AD5-AAB2-E57693968F6B}" type="sibTrans" cxnId="{D4EB0CB2-E59A-4A62-B6C1-F3B16E4E6922}">
      <dgm:prSet/>
      <dgm:spPr/>
      <dgm:t>
        <a:bodyPr/>
        <a:lstStyle/>
        <a:p>
          <a:endParaRPr lang="en-US"/>
        </a:p>
      </dgm:t>
    </dgm:pt>
    <dgm:pt modelId="{6F947E92-DDDB-4475-84E1-9B5A36C34153}">
      <dgm:prSet phldrT="[Text]" custT="1"/>
      <dgm:spPr/>
      <dgm:t>
        <a:bodyPr/>
        <a:lstStyle/>
        <a:p>
          <a:r>
            <a:rPr lang="en-US" sz="2600" dirty="0"/>
            <a:t>Mass Care</a:t>
          </a:r>
        </a:p>
      </dgm:t>
    </dgm:pt>
    <dgm:pt modelId="{933CB01C-FEE2-449A-AF65-2ADFBC8201DF}" type="parTrans" cxnId="{F11A85D5-5DC1-4495-856C-1178817C315C}">
      <dgm:prSet/>
      <dgm:spPr/>
      <dgm:t>
        <a:bodyPr/>
        <a:lstStyle/>
        <a:p>
          <a:endParaRPr lang="en-US"/>
        </a:p>
      </dgm:t>
    </dgm:pt>
    <dgm:pt modelId="{5C612D13-EFD1-49E2-9275-350A8CB33613}" type="sibTrans" cxnId="{F11A85D5-5DC1-4495-856C-1178817C315C}">
      <dgm:prSet/>
      <dgm:spPr/>
      <dgm:t>
        <a:bodyPr/>
        <a:lstStyle/>
        <a:p>
          <a:endParaRPr lang="en-US"/>
        </a:p>
      </dgm:t>
    </dgm:pt>
    <dgm:pt modelId="{232CD0A5-733F-41F6-B76B-830E8421A187}">
      <dgm:prSet phldrT="[Text]" custT="1"/>
      <dgm:spPr/>
      <dgm:t>
        <a:bodyPr/>
        <a:lstStyle/>
        <a:p>
          <a:r>
            <a:rPr lang="en-US" sz="2600" dirty="0"/>
            <a:t>Sheltering </a:t>
          </a:r>
        </a:p>
      </dgm:t>
    </dgm:pt>
    <dgm:pt modelId="{78A0C8B3-2FEE-4409-923B-5817B3521A3C}" type="parTrans" cxnId="{18E9C38A-F835-4EE2-AD0D-31F39A5AA1C2}">
      <dgm:prSet/>
      <dgm:spPr/>
      <dgm:t>
        <a:bodyPr/>
        <a:lstStyle/>
        <a:p>
          <a:endParaRPr lang="en-US"/>
        </a:p>
      </dgm:t>
    </dgm:pt>
    <dgm:pt modelId="{2B830613-5BBC-4036-B957-A3375368F495}" type="sibTrans" cxnId="{18E9C38A-F835-4EE2-AD0D-31F39A5AA1C2}">
      <dgm:prSet/>
      <dgm:spPr/>
      <dgm:t>
        <a:bodyPr/>
        <a:lstStyle/>
        <a:p>
          <a:endParaRPr lang="en-US"/>
        </a:p>
      </dgm:t>
    </dgm:pt>
    <dgm:pt modelId="{017C1901-0775-44EC-A74D-F4FF66FDEE22}" type="pres">
      <dgm:prSet presAssocID="{D326C716-547F-47E8-9DE2-6FABDAA3369A}" presName="Name0" presStyleCnt="0">
        <dgm:presLayoutVars>
          <dgm:dir/>
          <dgm:resizeHandles val="exact"/>
        </dgm:presLayoutVars>
      </dgm:prSet>
      <dgm:spPr/>
    </dgm:pt>
    <dgm:pt modelId="{C18BE47F-DE9D-438C-8878-66AB7476FD0D}" type="pres">
      <dgm:prSet presAssocID="{68B70FCC-D13D-4289-9466-5F739A13F5A5}" presName="composite" presStyleCnt="0"/>
      <dgm:spPr/>
    </dgm:pt>
    <dgm:pt modelId="{46DDC5B0-0326-4025-9C32-6CFD89D961F1}" type="pres">
      <dgm:prSet presAssocID="{68B70FCC-D13D-4289-9466-5F739A13F5A5}" presName="rect1" presStyleLbl="trAlignAcc1" presStyleIdx="0" presStyleCnt="1" custScaleX="97789" custScaleY="89618" custLinFactNeighborX="444" custLinFactNeighborY="-15377">
        <dgm:presLayoutVars>
          <dgm:bulletEnabled val="1"/>
        </dgm:presLayoutVars>
      </dgm:prSet>
      <dgm:spPr/>
    </dgm:pt>
    <dgm:pt modelId="{8BA66627-548A-4C1B-88AF-2C93E41A6FF2}" type="pres">
      <dgm:prSet presAssocID="{68B70FCC-D13D-4289-9466-5F739A13F5A5}" presName="rect2" presStyleLbl="fgImgPlace1" presStyleIdx="0" presStyleCnt="1" custScaleY="100000" custLinFactX="-300000" custLinFactNeighborX="-339151" custLinFactNeighborY="-58696"/>
      <dgm:spPr>
        <a:blipFill rotWithShape="1">
          <a:blip xmlns:r="http://schemas.openxmlformats.org/officeDocument/2006/relationships" r:embed="rId1"/>
          <a:stretch>
            <a:fillRect/>
          </a:stretch>
        </a:blipFill>
      </dgm:spPr>
    </dgm:pt>
  </dgm:ptLst>
  <dgm:cxnLst>
    <dgm:cxn modelId="{59BD8A2F-7915-48A6-9AB2-6F1968E2C703}" type="presOf" srcId="{68B70FCC-D13D-4289-9466-5F739A13F5A5}" destId="{46DDC5B0-0326-4025-9C32-6CFD89D961F1}" srcOrd="0" destOrd="0" presId="urn:microsoft.com/office/officeart/2008/layout/PictureStrips"/>
    <dgm:cxn modelId="{27195934-E9E4-4A02-985C-642D5F032ECF}" type="presOf" srcId="{232CD0A5-733F-41F6-B76B-830E8421A187}" destId="{46DDC5B0-0326-4025-9C32-6CFD89D961F1}" srcOrd="0" destOrd="3" presId="urn:microsoft.com/office/officeart/2008/layout/PictureStrips"/>
    <dgm:cxn modelId="{E6B08A61-3183-4AEC-95E7-36A562D53DA7}" type="presOf" srcId="{D326C716-547F-47E8-9DE2-6FABDAA3369A}" destId="{017C1901-0775-44EC-A74D-F4FF66FDEE22}" srcOrd="0" destOrd="0" presId="urn:microsoft.com/office/officeart/2008/layout/PictureStrips"/>
    <dgm:cxn modelId="{89F9864F-28ED-4E80-948F-FBF9333B7A6C}" type="presOf" srcId="{39FC10F2-0459-4F8A-882B-639FA8410F88}" destId="{46DDC5B0-0326-4025-9C32-6CFD89D961F1}" srcOrd="0" destOrd="1" presId="urn:microsoft.com/office/officeart/2008/layout/PictureStrips"/>
    <dgm:cxn modelId="{18E9C38A-F835-4EE2-AD0D-31F39A5AA1C2}" srcId="{68B70FCC-D13D-4289-9466-5F739A13F5A5}" destId="{232CD0A5-733F-41F6-B76B-830E8421A187}" srcOrd="2" destOrd="0" parTransId="{78A0C8B3-2FEE-4409-923B-5817B3521A3C}" sibTransId="{2B830613-5BBC-4036-B957-A3375368F495}"/>
    <dgm:cxn modelId="{D4EB0CB2-E59A-4A62-B6C1-F3B16E4E6922}" srcId="{68B70FCC-D13D-4289-9466-5F739A13F5A5}" destId="{39FC10F2-0459-4F8A-882B-639FA8410F88}" srcOrd="0" destOrd="0" parTransId="{F84D454B-BA8E-44C3-8D58-78657B036562}" sibTransId="{E9080CF6-0ECD-4AD5-AAB2-E57693968F6B}"/>
    <dgm:cxn modelId="{3508F9BC-2EA8-46A3-9FC6-326583622127}" type="presOf" srcId="{6F947E92-DDDB-4475-84E1-9B5A36C34153}" destId="{46DDC5B0-0326-4025-9C32-6CFD89D961F1}" srcOrd="0" destOrd="2" presId="urn:microsoft.com/office/officeart/2008/layout/PictureStrips"/>
    <dgm:cxn modelId="{F11A85D5-5DC1-4495-856C-1178817C315C}" srcId="{68B70FCC-D13D-4289-9466-5F739A13F5A5}" destId="{6F947E92-DDDB-4475-84E1-9B5A36C34153}" srcOrd="1" destOrd="0" parTransId="{933CB01C-FEE2-449A-AF65-2ADFBC8201DF}" sibTransId="{5C612D13-EFD1-49E2-9275-350A8CB33613}"/>
    <dgm:cxn modelId="{BCF696F6-B1BC-4BF8-80AF-608F4B36F4D9}" srcId="{D326C716-547F-47E8-9DE2-6FABDAA3369A}" destId="{68B70FCC-D13D-4289-9466-5F739A13F5A5}" srcOrd="0" destOrd="0" parTransId="{38B08900-3626-4F66-82AA-6590DC0C598C}" sibTransId="{64A80ECD-2E4D-41DB-8CB2-16BEA9ABFA9D}"/>
    <dgm:cxn modelId="{A437DEAA-DF0C-4EE4-B1D5-DD2F6135A6B8}" type="presParOf" srcId="{017C1901-0775-44EC-A74D-F4FF66FDEE22}" destId="{C18BE47F-DE9D-438C-8878-66AB7476FD0D}" srcOrd="0" destOrd="0" presId="urn:microsoft.com/office/officeart/2008/layout/PictureStrips"/>
    <dgm:cxn modelId="{59E30BF0-CFEC-4290-87C1-1C4B4F01E9F1}" type="presParOf" srcId="{C18BE47F-DE9D-438C-8878-66AB7476FD0D}" destId="{46DDC5B0-0326-4025-9C32-6CFD89D961F1}" srcOrd="0" destOrd="0" presId="urn:microsoft.com/office/officeart/2008/layout/PictureStrips"/>
    <dgm:cxn modelId="{B76D9832-089D-4A07-88A4-5641C1499743}" type="presParOf" srcId="{C18BE47F-DE9D-438C-8878-66AB7476FD0D}" destId="{8BA66627-548A-4C1B-88AF-2C93E41A6FF2}" srcOrd="1" destOrd="0" presId="urn:microsoft.com/office/officeart/2008/layout/PictureStrip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326C716-547F-47E8-9DE2-6FABDAA3369A}" type="doc">
      <dgm:prSet loTypeId="urn:microsoft.com/office/officeart/2008/layout/PictureStrips" loCatId="list" qsTypeId="urn:microsoft.com/office/officeart/2005/8/quickstyle/simple1" qsCatId="simple" csTypeId="urn:microsoft.com/office/officeart/2005/8/colors/accent1_2" csCatId="accent1" phldr="1"/>
      <dgm:spPr/>
      <dgm:t>
        <a:bodyPr/>
        <a:lstStyle/>
        <a:p>
          <a:endParaRPr lang="en-US"/>
        </a:p>
      </dgm:t>
    </dgm:pt>
    <dgm:pt modelId="{7F5AFF92-198E-45F3-9F78-E3D484F99BD7}">
      <dgm:prSet phldrT="[Text]" custT="1"/>
      <dgm:spPr/>
      <dgm:t>
        <a:bodyPr/>
        <a:lstStyle/>
        <a:p>
          <a:r>
            <a:rPr lang="en-US" sz="2000" b="1" dirty="0"/>
            <a:t>National Disaster Recovery Framework </a:t>
          </a:r>
        </a:p>
      </dgm:t>
    </dgm:pt>
    <dgm:pt modelId="{9FA7BB97-9303-4F63-ADE5-BAB947B0551A}" type="parTrans" cxnId="{566EA95D-1880-42A6-B3BE-3DF062D2579F}">
      <dgm:prSet/>
      <dgm:spPr/>
      <dgm:t>
        <a:bodyPr/>
        <a:lstStyle/>
        <a:p>
          <a:endParaRPr lang="en-US"/>
        </a:p>
      </dgm:t>
    </dgm:pt>
    <dgm:pt modelId="{4F71E521-A069-421E-AF6F-E8D7B31F88FD}" type="sibTrans" cxnId="{566EA95D-1880-42A6-B3BE-3DF062D2579F}">
      <dgm:prSet/>
      <dgm:spPr/>
      <dgm:t>
        <a:bodyPr/>
        <a:lstStyle/>
        <a:p>
          <a:endParaRPr lang="en-US"/>
        </a:p>
      </dgm:t>
    </dgm:pt>
    <dgm:pt modelId="{99D55179-0925-48AE-B735-00F90A0F7261}">
      <dgm:prSet phldrT="[Text]" custT="1"/>
      <dgm:spPr/>
      <dgm:t>
        <a:bodyPr/>
        <a:lstStyle/>
        <a:p>
          <a:r>
            <a:rPr lang="en-US" sz="2400" dirty="0"/>
            <a:t>Health &amp; Social Services</a:t>
          </a:r>
        </a:p>
      </dgm:t>
    </dgm:pt>
    <dgm:pt modelId="{A2179BF7-CFF1-489C-BE66-135A553BB3A7}" type="parTrans" cxnId="{013DA768-44F7-41B7-82D6-B688A1664F09}">
      <dgm:prSet/>
      <dgm:spPr/>
      <dgm:t>
        <a:bodyPr/>
        <a:lstStyle/>
        <a:p>
          <a:endParaRPr lang="en-US"/>
        </a:p>
      </dgm:t>
    </dgm:pt>
    <dgm:pt modelId="{1521356D-EACF-4A4D-B4A4-B9463737325E}" type="sibTrans" cxnId="{013DA768-44F7-41B7-82D6-B688A1664F09}">
      <dgm:prSet/>
      <dgm:spPr/>
      <dgm:t>
        <a:bodyPr/>
        <a:lstStyle/>
        <a:p>
          <a:endParaRPr lang="en-US"/>
        </a:p>
      </dgm:t>
    </dgm:pt>
    <dgm:pt modelId="{599DB1A7-D7F4-4808-AE67-81FA3DE05003}">
      <dgm:prSet phldrT="[Text]" custT="1"/>
      <dgm:spPr/>
      <dgm:t>
        <a:bodyPr/>
        <a:lstStyle/>
        <a:p>
          <a:r>
            <a:rPr lang="en-US" sz="2400" dirty="0"/>
            <a:t>Community Planning &amp; Capacity Building</a:t>
          </a:r>
        </a:p>
      </dgm:t>
    </dgm:pt>
    <dgm:pt modelId="{925A18C1-8F1D-4F0E-8BE7-54C256550C8E}" type="parTrans" cxnId="{B09AE394-3C7A-4D34-ADD5-37BC4333C8E4}">
      <dgm:prSet/>
      <dgm:spPr/>
      <dgm:t>
        <a:bodyPr/>
        <a:lstStyle/>
        <a:p>
          <a:endParaRPr lang="en-US"/>
        </a:p>
      </dgm:t>
    </dgm:pt>
    <dgm:pt modelId="{658EE756-D15E-4C3C-AB66-03DCBF306D30}" type="sibTrans" cxnId="{B09AE394-3C7A-4D34-ADD5-37BC4333C8E4}">
      <dgm:prSet/>
      <dgm:spPr/>
      <dgm:t>
        <a:bodyPr/>
        <a:lstStyle/>
        <a:p>
          <a:endParaRPr lang="en-US"/>
        </a:p>
      </dgm:t>
    </dgm:pt>
    <dgm:pt modelId="{75586D68-DAF9-4773-88B9-5F0C13515CFE}">
      <dgm:prSet phldrT="[Text]" custT="1"/>
      <dgm:spPr/>
      <dgm:t>
        <a:bodyPr/>
        <a:lstStyle/>
        <a:p>
          <a:r>
            <a:rPr lang="en-US" sz="2400" dirty="0"/>
            <a:t>Infrastructure Systems</a:t>
          </a:r>
        </a:p>
      </dgm:t>
    </dgm:pt>
    <dgm:pt modelId="{BAEA62EB-E2FB-436E-B1BE-6C9FEE763E82}" type="parTrans" cxnId="{CFD482F8-3641-470A-9C15-3162D0DD2A70}">
      <dgm:prSet/>
      <dgm:spPr/>
      <dgm:t>
        <a:bodyPr/>
        <a:lstStyle/>
        <a:p>
          <a:endParaRPr lang="en-US"/>
        </a:p>
      </dgm:t>
    </dgm:pt>
    <dgm:pt modelId="{FDA3E20A-C246-49E8-8D3B-870E3B2FF4D1}" type="sibTrans" cxnId="{CFD482F8-3641-470A-9C15-3162D0DD2A70}">
      <dgm:prSet/>
      <dgm:spPr/>
      <dgm:t>
        <a:bodyPr/>
        <a:lstStyle/>
        <a:p>
          <a:endParaRPr lang="en-US"/>
        </a:p>
      </dgm:t>
    </dgm:pt>
    <dgm:pt modelId="{017C1901-0775-44EC-A74D-F4FF66FDEE22}" type="pres">
      <dgm:prSet presAssocID="{D326C716-547F-47E8-9DE2-6FABDAA3369A}" presName="Name0" presStyleCnt="0">
        <dgm:presLayoutVars>
          <dgm:dir/>
          <dgm:resizeHandles val="exact"/>
        </dgm:presLayoutVars>
      </dgm:prSet>
      <dgm:spPr/>
    </dgm:pt>
    <dgm:pt modelId="{941A6467-6343-4BD4-99A3-682F194B0F7E}" type="pres">
      <dgm:prSet presAssocID="{7F5AFF92-198E-45F3-9F78-E3D484F99BD7}" presName="composite" presStyleCnt="0"/>
      <dgm:spPr/>
    </dgm:pt>
    <dgm:pt modelId="{0E983369-96EF-4AF5-B254-BA0972A5E2F8}" type="pres">
      <dgm:prSet presAssocID="{7F5AFF92-198E-45F3-9F78-E3D484F99BD7}" presName="rect1" presStyleLbl="trAlignAcc1" presStyleIdx="0" presStyleCnt="1" custScaleX="110779" custScaleY="89956" custLinFactNeighborX="-5610" custLinFactNeighborY="-9959">
        <dgm:presLayoutVars>
          <dgm:bulletEnabled val="1"/>
        </dgm:presLayoutVars>
      </dgm:prSet>
      <dgm:spPr/>
    </dgm:pt>
    <dgm:pt modelId="{0D95EAFE-F3B4-4BA1-A554-F6F62DEC95DA}" type="pres">
      <dgm:prSet presAssocID="{7F5AFF92-198E-45F3-9F78-E3D484F99BD7}" presName="rect2" presStyleLbl="fgImgPlace1" presStyleIdx="0" presStyleCnt="1" custLinFactNeighborX="-76301" custLinFactNeighborY="-2687"/>
      <dgm:spPr>
        <a:blipFill rotWithShape="1">
          <a:blip xmlns:r="http://schemas.openxmlformats.org/officeDocument/2006/relationships" r:embed="rId1"/>
          <a:stretch>
            <a:fillRect/>
          </a:stretch>
        </a:blipFill>
      </dgm:spPr>
    </dgm:pt>
  </dgm:ptLst>
  <dgm:cxnLst>
    <dgm:cxn modelId="{05E8E631-40A2-416C-8FAE-AAFE437B104D}" type="presOf" srcId="{7F5AFF92-198E-45F3-9F78-E3D484F99BD7}" destId="{0E983369-96EF-4AF5-B254-BA0972A5E2F8}" srcOrd="0" destOrd="0" presId="urn:microsoft.com/office/officeart/2008/layout/PictureStrips"/>
    <dgm:cxn modelId="{6B928D3A-18EE-4BD4-BC60-D6E9FBF61E51}" type="presOf" srcId="{75586D68-DAF9-4773-88B9-5F0C13515CFE}" destId="{0E983369-96EF-4AF5-B254-BA0972A5E2F8}" srcOrd="0" destOrd="3" presId="urn:microsoft.com/office/officeart/2008/layout/PictureStrips"/>
    <dgm:cxn modelId="{566EA95D-1880-42A6-B3BE-3DF062D2579F}" srcId="{D326C716-547F-47E8-9DE2-6FABDAA3369A}" destId="{7F5AFF92-198E-45F3-9F78-E3D484F99BD7}" srcOrd="0" destOrd="0" parTransId="{9FA7BB97-9303-4F63-ADE5-BAB947B0551A}" sibTransId="{4F71E521-A069-421E-AF6F-E8D7B31F88FD}"/>
    <dgm:cxn modelId="{E6B08A61-3183-4AEC-95E7-36A562D53DA7}" type="presOf" srcId="{D326C716-547F-47E8-9DE2-6FABDAA3369A}" destId="{017C1901-0775-44EC-A74D-F4FF66FDEE22}" srcOrd="0" destOrd="0" presId="urn:microsoft.com/office/officeart/2008/layout/PictureStrips"/>
    <dgm:cxn modelId="{013DA768-44F7-41B7-82D6-B688A1664F09}" srcId="{7F5AFF92-198E-45F3-9F78-E3D484F99BD7}" destId="{99D55179-0925-48AE-B735-00F90A0F7261}" srcOrd="0" destOrd="0" parTransId="{A2179BF7-CFF1-489C-BE66-135A553BB3A7}" sibTransId="{1521356D-EACF-4A4D-B4A4-B9463737325E}"/>
    <dgm:cxn modelId="{4F3BBB72-E411-4517-9E1C-AFBE98B016AD}" type="presOf" srcId="{99D55179-0925-48AE-B735-00F90A0F7261}" destId="{0E983369-96EF-4AF5-B254-BA0972A5E2F8}" srcOrd="0" destOrd="1" presId="urn:microsoft.com/office/officeart/2008/layout/PictureStrips"/>
    <dgm:cxn modelId="{B09AE394-3C7A-4D34-ADD5-37BC4333C8E4}" srcId="{7F5AFF92-198E-45F3-9F78-E3D484F99BD7}" destId="{599DB1A7-D7F4-4808-AE67-81FA3DE05003}" srcOrd="1" destOrd="0" parTransId="{925A18C1-8F1D-4F0E-8BE7-54C256550C8E}" sibTransId="{658EE756-D15E-4C3C-AB66-03DCBF306D30}"/>
    <dgm:cxn modelId="{5A8A67BE-932E-4B62-A7FC-CCB3DA378661}" type="presOf" srcId="{599DB1A7-D7F4-4808-AE67-81FA3DE05003}" destId="{0E983369-96EF-4AF5-B254-BA0972A5E2F8}" srcOrd="0" destOrd="2" presId="urn:microsoft.com/office/officeart/2008/layout/PictureStrips"/>
    <dgm:cxn modelId="{CFD482F8-3641-470A-9C15-3162D0DD2A70}" srcId="{7F5AFF92-198E-45F3-9F78-E3D484F99BD7}" destId="{75586D68-DAF9-4773-88B9-5F0C13515CFE}" srcOrd="2" destOrd="0" parTransId="{BAEA62EB-E2FB-436E-B1BE-6C9FEE763E82}" sibTransId="{FDA3E20A-C246-49E8-8D3B-870E3B2FF4D1}"/>
    <dgm:cxn modelId="{799C0031-8810-4B02-A07C-7843889D6EDC}" type="presParOf" srcId="{017C1901-0775-44EC-A74D-F4FF66FDEE22}" destId="{941A6467-6343-4BD4-99A3-682F194B0F7E}" srcOrd="0" destOrd="0" presId="urn:microsoft.com/office/officeart/2008/layout/PictureStrips"/>
    <dgm:cxn modelId="{A64AD937-96B5-490B-AD5A-ABDA53643FD2}" type="presParOf" srcId="{941A6467-6343-4BD4-99A3-682F194B0F7E}" destId="{0E983369-96EF-4AF5-B254-BA0972A5E2F8}" srcOrd="0" destOrd="0" presId="urn:microsoft.com/office/officeart/2008/layout/PictureStrips"/>
    <dgm:cxn modelId="{0D6A98EA-F1E5-4526-955B-6EE4A466AA26}" type="presParOf" srcId="{941A6467-6343-4BD4-99A3-682F194B0F7E}" destId="{0D95EAFE-F3B4-4BA1-A554-F6F62DEC95DA}" srcOrd="1" destOrd="0" presId="urn:microsoft.com/office/officeart/2008/layout/PictureStrip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8EAC923-1C5C-475B-A29D-9CB555EFD675}">
      <dsp:nvSpPr>
        <dsp:cNvPr id="0" name=""/>
        <dsp:cNvSpPr/>
      </dsp:nvSpPr>
      <dsp:spPr>
        <a:xfrm>
          <a:off x="6548556" y="1192862"/>
          <a:ext cx="147759" cy="1152525"/>
        </a:xfrm>
        <a:custGeom>
          <a:avLst/>
          <a:gdLst/>
          <a:ahLst/>
          <a:cxnLst/>
          <a:rect l="0" t="0" r="0" b="0"/>
          <a:pathLst>
            <a:path>
              <a:moveTo>
                <a:pt x="0" y="0"/>
              </a:moveTo>
              <a:lnTo>
                <a:pt x="0" y="1152525"/>
              </a:lnTo>
              <a:lnTo>
                <a:pt x="147759" y="1152525"/>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4FBABFE-8E42-4226-BEA5-3E749F53E17A}">
      <dsp:nvSpPr>
        <dsp:cNvPr id="0" name=""/>
        <dsp:cNvSpPr/>
      </dsp:nvSpPr>
      <dsp:spPr>
        <a:xfrm>
          <a:off x="6548556" y="1192862"/>
          <a:ext cx="147759" cy="453129"/>
        </a:xfrm>
        <a:custGeom>
          <a:avLst/>
          <a:gdLst/>
          <a:ahLst/>
          <a:cxnLst/>
          <a:rect l="0" t="0" r="0" b="0"/>
          <a:pathLst>
            <a:path>
              <a:moveTo>
                <a:pt x="0" y="0"/>
              </a:moveTo>
              <a:lnTo>
                <a:pt x="0" y="453129"/>
              </a:lnTo>
              <a:lnTo>
                <a:pt x="147759" y="453129"/>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E78AF98-97B8-4BDA-9FCE-77734CD845FA}">
      <dsp:nvSpPr>
        <dsp:cNvPr id="0" name=""/>
        <dsp:cNvSpPr/>
      </dsp:nvSpPr>
      <dsp:spPr>
        <a:xfrm>
          <a:off x="3962763" y="493466"/>
          <a:ext cx="2979819" cy="206863"/>
        </a:xfrm>
        <a:custGeom>
          <a:avLst/>
          <a:gdLst/>
          <a:ahLst/>
          <a:cxnLst/>
          <a:rect l="0" t="0" r="0" b="0"/>
          <a:pathLst>
            <a:path>
              <a:moveTo>
                <a:pt x="0" y="0"/>
              </a:moveTo>
              <a:lnTo>
                <a:pt x="0" y="103431"/>
              </a:lnTo>
              <a:lnTo>
                <a:pt x="2979819" y="103431"/>
              </a:lnTo>
              <a:lnTo>
                <a:pt x="2979819" y="20686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8C503B6-75A9-49B8-AE0E-D651EEE02D5D}">
      <dsp:nvSpPr>
        <dsp:cNvPr id="0" name=""/>
        <dsp:cNvSpPr/>
      </dsp:nvSpPr>
      <dsp:spPr>
        <a:xfrm>
          <a:off x="5356629" y="1192862"/>
          <a:ext cx="147759" cy="1152525"/>
        </a:xfrm>
        <a:custGeom>
          <a:avLst/>
          <a:gdLst/>
          <a:ahLst/>
          <a:cxnLst/>
          <a:rect l="0" t="0" r="0" b="0"/>
          <a:pathLst>
            <a:path>
              <a:moveTo>
                <a:pt x="0" y="0"/>
              </a:moveTo>
              <a:lnTo>
                <a:pt x="0" y="1152525"/>
              </a:lnTo>
              <a:lnTo>
                <a:pt x="147759" y="1152525"/>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9F52FA5-045F-45BD-9A3D-39E5C190C339}">
      <dsp:nvSpPr>
        <dsp:cNvPr id="0" name=""/>
        <dsp:cNvSpPr/>
      </dsp:nvSpPr>
      <dsp:spPr>
        <a:xfrm>
          <a:off x="5356629" y="1192862"/>
          <a:ext cx="147759" cy="453129"/>
        </a:xfrm>
        <a:custGeom>
          <a:avLst/>
          <a:gdLst/>
          <a:ahLst/>
          <a:cxnLst/>
          <a:rect l="0" t="0" r="0" b="0"/>
          <a:pathLst>
            <a:path>
              <a:moveTo>
                <a:pt x="0" y="0"/>
              </a:moveTo>
              <a:lnTo>
                <a:pt x="0" y="453129"/>
              </a:lnTo>
              <a:lnTo>
                <a:pt x="147759" y="453129"/>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47E474C-FE2C-4FF1-9C16-387C4672518D}">
      <dsp:nvSpPr>
        <dsp:cNvPr id="0" name=""/>
        <dsp:cNvSpPr/>
      </dsp:nvSpPr>
      <dsp:spPr>
        <a:xfrm>
          <a:off x="3962763" y="493466"/>
          <a:ext cx="1787891" cy="206863"/>
        </a:xfrm>
        <a:custGeom>
          <a:avLst/>
          <a:gdLst/>
          <a:ahLst/>
          <a:cxnLst/>
          <a:rect l="0" t="0" r="0" b="0"/>
          <a:pathLst>
            <a:path>
              <a:moveTo>
                <a:pt x="0" y="0"/>
              </a:moveTo>
              <a:lnTo>
                <a:pt x="0" y="103431"/>
              </a:lnTo>
              <a:lnTo>
                <a:pt x="1787891" y="103431"/>
              </a:lnTo>
              <a:lnTo>
                <a:pt x="1787891" y="20686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BA80CFB-144F-4B3E-852F-74F0EE3F1D12}">
      <dsp:nvSpPr>
        <dsp:cNvPr id="0" name=""/>
        <dsp:cNvSpPr/>
      </dsp:nvSpPr>
      <dsp:spPr>
        <a:xfrm>
          <a:off x="4164701" y="1192862"/>
          <a:ext cx="147759" cy="1851920"/>
        </a:xfrm>
        <a:custGeom>
          <a:avLst/>
          <a:gdLst/>
          <a:ahLst/>
          <a:cxnLst/>
          <a:rect l="0" t="0" r="0" b="0"/>
          <a:pathLst>
            <a:path>
              <a:moveTo>
                <a:pt x="0" y="0"/>
              </a:moveTo>
              <a:lnTo>
                <a:pt x="0" y="1851920"/>
              </a:lnTo>
              <a:lnTo>
                <a:pt x="147759" y="1851920"/>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C96A07D-2CE4-433A-99CB-9968DD7929F4}">
      <dsp:nvSpPr>
        <dsp:cNvPr id="0" name=""/>
        <dsp:cNvSpPr/>
      </dsp:nvSpPr>
      <dsp:spPr>
        <a:xfrm>
          <a:off x="4164701" y="1192862"/>
          <a:ext cx="147759" cy="1152525"/>
        </a:xfrm>
        <a:custGeom>
          <a:avLst/>
          <a:gdLst/>
          <a:ahLst/>
          <a:cxnLst/>
          <a:rect l="0" t="0" r="0" b="0"/>
          <a:pathLst>
            <a:path>
              <a:moveTo>
                <a:pt x="0" y="0"/>
              </a:moveTo>
              <a:lnTo>
                <a:pt x="0" y="1152525"/>
              </a:lnTo>
              <a:lnTo>
                <a:pt x="147759" y="1152525"/>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43F0D11-6EDD-4CA8-83B5-D9BDB70D5EDA}">
      <dsp:nvSpPr>
        <dsp:cNvPr id="0" name=""/>
        <dsp:cNvSpPr/>
      </dsp:nvSpPr>
      <dsp:spPr>
        <a:xfrm>
          <a:off x="4164701" y="1192862"/>
          <a:ext cx="147759" cy="453129"/>
        </a:xfrm>
        <a:custGeom>
          <a:avLst/>
          <a:gdLst/>
          <a:ahLst/>
          <a:cxnLst/>
          <a:rect l="0" t="0" r="0" b="0"/>
          <a:pathLst>
            <a:path>
              <a:moveTo>
                <a:pt x="0" y="0"/>
              </a:moveTo>
              <a:lnTo>
                <a:pt x="0" y="453129"/>
              </a:lnTo>
              <a:lnTo>
                <a:pt x="147759" y="453129"/>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C0DE805-81A7-4BC0-8B4C-8BBE33C750FD}">
      <dsp:nvSpPr>
        <dsp:cNvPr id="0" name=""/>
        <dsp:cNvSpPr/>
      </dsp:nvSpPr>
      <dsp:spPr>
        <a:xfrm>
          <a:off x="3962763" y="493466"/>
          <a:ext cx="595963" cy="206863"/>
        </a:xfrm>
        <a:custGeom>
          <a:avLst/>
          <a:gdLst/>
          <a:ahLst/>
          <a:cxnLst/>
          <a:rect l="0" t="0" r="0" b="0"/>
          <a:pathLst>
            <a:path>
              <a:moveTo>
                <a:pt x="0" y="0"/>
              </a:moveTo>
              <a:lnTo>
                <a:pt x="0" y="103431"/>
              </a:lnTo>
              <a:lnTo>
                <a:pt x="595963" y="103431"/>
              </a:lnTo>
              <a:lnTo>
                <a:pt x="595963" y="20686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8641CED-94FC-4839-BADC-B736A0CD10AB}">
      <dsp:nvSpPr>
        <dsp:cNvPr id="0" name=""/>
        <dsp:cNvSpPr/>
      </dsp:nvSpPr>
      <dsp:spPr>
        <a:xfrm>
          <a:off x="2972774" y="1192862"/>
          <a:ext cx="147759" cy="3250711"/>
        </a:xfrm>
        <a:custGeom>
          <a:avLst/>
          <a:gdLst/>
          <a:ahLst/>
          <a:cxnLst/>
          <a:rect l="0" t="0" r="0" b="0"/>
          <a:pathLst>
            <a:path>
              <a:moveTo>
                <a:pt x="0" y="0"/>
              </a:moveTo>
              <a:lnTo>
                <a:pt x="0" y="3250711"/>
              </a:lnTo>
              <a:lnTo>
                <a:pt x="147759" y="3250711"/>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874CC00-9CEC-4E24-B800-6EF6551E7D95}">
      <dsp:nvSpPr>
        <dsp:cNvPr id="0" name=""/>
        <dsp:cNvSpPr/>
      </dsp:nvSpPr>
      <dsp:spPr>
        <a:xfrm>
          <a:off x="2972774" y="1192862"/>
          <a:ext cx="147759" cy="2551316"/>
        </a:xfrm>
        <a:custGeom>
          <a:avLst/>
          <a:gdLst/>
          <a:ahLst/>
          <a:cxnLst/>
          <a:rect l="0" t="0" r="0" b="0"/>
          <a:pathLst>
            <a:path>
              <a:moveTo>
                <a:pt x="0" y="0"/>
              </a:moveTo>
              <a:lnTo>
                <a:pt x="0" y="2551316"/>
              </a:lnTo>
              <a:lnTo>
                <a:pt x="147759" y="2551316"/>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C69FB3B-AF5A-42E1-95B7-5AC0818D8583}">
      <dsp:nvSpPr>
        <dsp:cNvPr id="0" name=""/>
        <dsp:cNvSpPr/>
      </dsp:nvSpPr>
      <dsp:spPr>
        <a:xfrm>
          <a:off x="2972774" y="1192862"/>
          <a:ext cx="147759" cy="1851920"/>
        </a:xfrm>
        <a:custGeom>
          <a:avLst/>
          <a:gdLst/>
          <a:ahLst/>
          <a:cxnLst/>
          <a:rect l="0" t="0" r="0" b="0"/>
          <a:pathLst>
            <a:path>
              <a:moveTo>
                <a:pt x="0" y="0"/>
              </a:moveTo>
              <a:lnTo>
                <a:pt x="0" y="1851920"/>
              </a:lnTo>
              <a:lnTo>
                <a:pt x="147759" y="1851920"/>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AF42E56-28FE-4F18-B54F-95BBC9009C7D}">
      <dsp:nvSpPr>
        <dsp:cNvPr id="0" name=""/>
        <dsp:cNvSpPr/>
      </dsp:nvSpPr>
      <dsp:spPr>
        <a:xfrm>
          <a:off x="2972774" y="1192862"/>
          <a:ext cx="147759" cy="1152525"/>
        </a:xfrm>
        <a:custGeom>
          <a:avLst/>
          <a:gdLst/>
          <a:ahLst/>
          <a:cxnLst/>
          <a:rect l="0" t="0" r="0" b="0"/>
          <a:pathLst>
            <a:path>
              <a:moveTo>
                <a:pt x="0" y="0"/>
              </a:moveTo>
              <a:lnTo>
                <a:pt x="0" y="1152525"/>
              </a:lnTo>
              <a:lnTo>
                <a:pt x="147759" y="1152525"/>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CC7A726-1E22-4F9D-A553-61D75FDDFE0A}">
      <dsp:nvSpPr>
        <dsp:cNvPr id="0" name=""/>
        <dsp:cNvSpPr/>
      </dsp:nvSpPr>
      <dsp:spPr>
        <a:xfrm>
          <a:off x="2972774" y="1192862"/>
          <a:ext cx="147759" cy="453129"/>
        </a:xfrm>
        <a:custGeom>
          <a:avLst/>
          <a:gdLst/>
          <a:ahLst/>
          <a:cxnLst/>
          <a:rect l="0" t="0" r="0" b="0"/>
          <a:pathLst>
            <a:path>
              <a:moveTo>
                <a:pt x="0" y="0"/>
              </a:moveTo>
              <a:lnTo>
                <a:pt x="0" y="453129"/>
              </a:lnTo>
              <a:lnTo>
                <a:pt x="147759" y="453129"/>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064635C-8724-4C28-BDC8-955BC57F1534}">
      <dsp:nvSpPr>
        <dsp:cNvPr id="0" name=""/>
        <dsp:cNvSpPr/>
      </dsp:nvSpPr>
      <dsp:spPr>
        <a:xfrm>
          <a:off x="3366799" y="493466"/>
          <a:ext cx="595963" cy="206863"/>
        </a:xfrm>
        <a:custGeom>
          <a:avLst/>
          <a:gdLst/>
          <a:ahLst/>
          <a:cxnLst/>
          <a:rect l="0" t="0" r="0" b="0"/>
          <a:pathLst>
            <a:path>
              <a:moveTo>
                <a:pt x="595963" y="0"/>
              </a:moveTo>
              <a:lnTo>
                <a:pt x="595963" y="103431"/>
              </a:lnTo>
              <a:lnTo>
                <a:pt x="0" y="103431"/>
              </a:lnTo>
              <a:lnTo>
                <a:pt x="0" y="20686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83996C4-C564-4C8A-8456-28B207D0F8F2}">
      <dsp:nvSpPr>
        <dsp:cNvPr id="0" name=""/>
        <dsp:cNvSpPr/>
      </dsp:nvSpPr>
      <dsp:spPr>
        <a:xfrm>
          <a:off x="1780846" y="1192862"/>
          <a:ext cx="147759" cy="3250711"/>
        </a:xfrm>
        <a:custGeom>
          <a:avLst/>
          <a:gdLst/>
          <a:ahLst/>
          <a:cxnLst/>
          <a:rect l="0" t="0" r="0" b="0"/>
          <a:pathLst>
            <a:path>
              <a:moveTo>
                <a:pt x="0" y="0"/>
              </a:moveTo>
              <a:lnTo>
                <a:pt x="0" y="3250711"/>
              </a:lnTo>
              <a:lnTo>
                <a:pt x="147759" y="3250711"/>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1B11C22-0A97-4121-A79D-664E0081F7D4}">
      <dsp:nvSpPr>
        <dsp:cNvPr id="0" name=""/>
        <dsp:cNvSpPr/>
      </dsp:nvSpPr>
      <dsp:spPr>
        <a:xfrm>
          <a:off x="1780846" y="1192862"/>
          <a:ext cx="147759" cy="2551316"/>
        </a:xfrm>
        <a:custGeom>
          <a:avLst/>
          <a:gdLst/>
          <a:ahLst/>
          <a:cxnLst/>
          <a:rect l="0" t="0" r="0" b="0"/>
          <a:pathLst>
            <a:path>
              <a:moveTo>
                <a:pt x="0" y="0"/>
              </a:moveTo>
              <a:lnTo>
                <a:pt x="0" y="2551316"/>
              </a:lnTo>
              <a:lnTo>
                <a:pt x="147759" y="2551316"/>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D67946A-5C3D-4CC7-AE0D-B9F58289978F}">
      <dsp:nvSpPr>
        <dsp:cNvPr id="0" name=""/>
        <dsp:cNvSpPr/>
      </dsp:nvSpPr>
      <dsp:spPr>
        <a:xfrm>
          <a:off x="1780846" y="1192862"/>
          <a:ext cx="147759" cy="1851920"/>
        </a:xfrm>
        <a:custGeom>
          <a:avLst/>
          <a:gdLst/>
          <a:ahLst/>
          <a:cxnLst/>
          <a:rect l="0" t="0" r="0" b="0"/>
          <a:pathLst>
            <a:path>
              <a:moveTo>
                <a:pt x="0" y="0"/>
              </a:moveTo>
              <a:lnTo>
                <a:pt x="0" y="1851920"/>
              </a:lnTo>
              <a:lnTo>
                <a:pt x="147759" y="1851920"/>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BAD93C1-F393-458C-B667-661016C6EE5A}">
      <dsp:nvSpPr>
        <dsp:cNvPr id="0" name=""/>
        <dsp:cNvSpPr/>
      </dsp:nvSpPr>
      <dsp:spPr>
        <a:xfrm>
          <a:off x="1780846" y="1192862"/>
          <a:ext cx="147759" cy="1152525"/>
        </a:xfrm>
        <a:custGeom>
          <a:avLst/>
          <a:gdLst/>
          <a:ahLst/>
          <a:cxnLst/>
          <a:rect l="0" t="0" r="0" b="0"/>
          <a:pathLst>
            <a:path>
              <a:moveTo>
                <a:pt x="0" y="0"/>
              </a:moveTo>
              <a:lnTo>
                <a:pt x="0" y="1152525"/>
              </a:lnTo>
              <a:lnTo>
                <a:pt x="147759" y="1152525"/>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B3EBB04-C4AC-484A-AD6C-CEDF02B43384}">
      <dsp:nvSpPr>
        <dsp:cNvPr id="0" name=""/>
        <dsp:cNvSpPr/>
      </dsp:nvSpPr>
      <dsp:spPr>
        <a:xfrm>
          <a:off x="1780846" y="1192862"/>
          <a:ext cx="147759" cy="453129"/>
        </a:xfrm>
        <a:custGeom>
          <a:avLst/>
          <a:gdLst/>
          <a:ahLst/>
          <a:cxnLst/>
          <a:rect l="0" t="0" r="0" b="0"/>
          <a:pathLst>
            <a:path>
              <a:moveTo>
                <a:pt x="0" y="0"/>
              </a:moveTo>
              <a:lnTo>
                <a:pt x="0" y="453129"/>
              </a:lnTo>
              <a:lnTo>
                <a:pt x="147759" y="453129"/>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3BF1434-2081-4D4C-A891-1D147D52B4E1}">
      <dsp:nvSpPr>
        <dsp:cNvPr id="0" name=""/>
        <dsp:cNvSpPr/>
      </dsp:nvSpPr>
      <dsp:spPr>
        <a:xfrm>
          <a:off x="2174872" y="493466"/>
          <a:ext cx="1787891" cy="206863"/>
        </a:xfrm>
        <a:custGeom>
          <a:avLst/>
          <a:gdLst/>
          <a:ahLst/>
          <a:cxnLst/>
          <a:rect l="0" t="0" r="0" b="0"/>
          <a:pathLst>
            <a:path>
              <a:moveTo>
                <a:pt x="1787891" y="0"/>
              </a:moveTo>
              <a:lnTo>
                <a:pt x="1787891" y="103431"/>
              </a:lnTo>
              <a:lnTo>
                <a:pt x="0" y="103431"/>
              </a:lnTo>
              <a:lnTo>
                <a:pt x="0" y="20686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6DCFAB7-411C-4FBF-AF8B-9B3249909255}">
      <dsp:nvSpPr>
        <dsp:cNvPr id="0" name=""/>
        <dsp:cNvSpPr/>
      </dsp:nvSpPr>
      <dsp:spPr>
        <a:xfrm>
          <a:off x="588918" y="1192862"/>
          <a:ext cx="147759" cy="1152525"/>
        </a:xfrm>
        <a:custGeom>
          <a:avLst/>
          <a:gdLst/>
          <a:ahLst/>
          <a:cxnLst/>
          <a:rect l="0" t="0" r="0" b="0"/>
          <a:pathLst>
            <a:path>
              <a:moveTo>
                <a:pt x="0" y="0"/>
              </a:moveTo>
              <a:lnTo>
                <a:pt x="0" y="1152525"/>
              </a:lnTo>
              <a:lnTo>
                <a:pt x="147759" y="1152525"/>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41DA228-88C0-4B64-95A2-1C2C2A3289C5}">
      <dsp:nvSpPr>
        <dsp:cNvPr id="0" name=""/>
        <dsp:cNvSpPr/>
      </dsp:nvSpPr>
      <dsp:spPr>
        <a:xfrm>
          <a:off x="588918" y="1192862"/>
          <a:ext cx="147759" cy="453129"/>
        </a:xfrm>
        <a:custGeom>
          <a:avLst/>
          <a:gdLst/>
          <a:ahLst/>
          <a:cxnLst/>
          <a:rect l="0" t="0" r="0" b="0"/>
          <a:pathLst>
            <a:path>
              <a:moveTo>
                <a:pt x="0" y="0"/>
              </a:moveTo>
              <a:lnTo>
                <a:pt x="0" y="453129"/>
              </a:lnTo>
              <a:lnTo>
                <a:pt x="147759" y="453129"/>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83412C1-D652-407F-9D30-056119465223}">
      <dsp:nvSpPr>
        <dsp:cNvPr id="0" name=""/>
        <dsp:cNvSpPr/>
      </dsp:nvSpPr>
      <dsp:spPr>
        <a:xfrm>
          <a:off x="982944" y="493466"/>
          <a:ext cx="2979819" cy="206863"/>
        </a:xfrm>
        <a:custGeom>
          <a:avLst/>
          <a:gdLst/>
          <a:ahLst/>
          <a:cxnLst/>
          <a:rect l="0" t="0" r="0" b="0"/>
          <a:pathLst>
            <a:path>
              <a:moveTo>
                <a:pt x="2979819" y="0"/>
              </a:moveTo>
              <a:lnTo>
                <a:pt x="2979819" y="103431"/>
              </a:lnTo>
              <a:lnTo>
                <a:pt x="0" y="103431"/>
              </a:lnTo>
              <a:lnTo>
                <a:pt x="0" y="20686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A7881A0-A896-4FEE-A939-5197D2C20926}">
      <dsp:nvSpPr>
        <dsp:cNvPr id="0" name=""/>
        <dsp:cNvSpPr/>
      </dsp:nvSpPr>
      <dsp:spPr>
        <a:xfrm>
          <a:off x="980767" y="934"/>
          <a:ext cx="5963992" cy="49253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US" sz="2400" kern="1200" dirty="0"/>
            <a:t>Office of the Assistant Secretary</a:t>
          </a:r>
        </a:p>
      </dsp:txBody>
      <dsp:txXfrm>
        <a:off x="980767" y="934"/>
        <a:ext cx="5963992" cy="492532"/>
      </dsp:txXfrm>
    </dsp:sp>
    <dsp:sp modelId="{A75A83CD-2244-4BCD-8789-DC12068358E8}">
      <dsp:nvSpPr>
        <dsp:cNvPr id="0" name=""/>
        <dsp:cNvSpPr/>
      </dsp:nvSpPr>
      <dsp:spPr>
        <a:xfrm>
          <a:off x="490412" y="700330"/>
          <a:ext cx="985064" cy="49253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n-US" sz="900" kern="1200" dirty="0"/>
            <a:t>Office of Administration</a:t>
          </a:r>
        </a:p>
      </dsp:txBody>
      <dsp:txXfrm>
        <a:off x="490412" y="700330"/>
        <a:ext cx="985064" cy="492532"/>
      </dsp:txXfrm>
    </dsp:sp>
    <dsp:sp modelId="{515717DB-D64C-4155-B267-B94938A9A1F8}">
      <dsp:nvSpPr>
        <dsp:cNvPr id="0" name=""/>
        <dsp:cNvSpPr/>
      </dsp:nvSpPr>
      <dsp:spPr>
        <a:xfrm>
          <a:off x="736678" y="1399725"/>
          <a:ext cx="985064" cy="49253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n-US" sz="900" kern="1200" dirty="0"/>
            <a:t>Executive Office</a:t>
          </a:r>
        </a:p>
      </dsp:txBody>
      <dsp:txXfrm>
        <a:off x="736678" y="1399725"/>
        <a:ext cx="985064" cy="492532"/>
      </dsp:txXfrm>
    </dsp:sp>
    <dsp:sp modelId="{AE433633-6E10-48B3-B252-05ED18BAABF2}">
      <dsp:nvSpPr>
        <dsp:cNvPr id="0" name=""/>
        <dsp:cNvSpPr/>
      </dsp:nvSpPr>
      <dsp:spPr>
        <a:xfrm>
          <a:off x="736678" y="2099121"/>
          <a:ext cx="985064" cy="49253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n-US" sz="900" kern="1200" dirty="0"/>
            <a:t>Management Support Office</a:t>
          </a:r>
        </a:p>
      </dsp:txBody>
      <dsp:txXfrm>
        <a:off x="736678" y="2099121"/>
        <a:ext cx="985064" cy="492532"/>
      </dsp:txXfrm>
    </dsp:sp>
    <dsp:sp modelId="{E271C3AB-C776-4C5A-98D8-55D3EA20F44B}">
      <dsp:nvSpPr>
        <dsp:cNvPr id="0" name=""/>
        <dsp:cNvSpPr/>
      </dsp:nvSpPr>
      <dsp:spPr>
        <a:xfrm>
          <a:off x="1682339" y="700330"/>
          <a:ext cx="985064" cy="49253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n-US" sz="900" kern="1200" dirty="0"/>
            <a:t>Office of Discretionary Grants and Support Services</a:t>
          </a:r>
        </a:p>
      </dsp:txBody>
      <dsp:txXfrm>
        <a:off x="1682339" y="700330"/>
        <a:ext cx="985064" cy="492532"/>
      </dsp:txXfrm>
    </dsp:sp>
    <dsp:sp modelId="{764D96D1-87E2-49CD-9A6C-FFF9EAF6588D}">
      <dsp:nvSpPr>
        <dsp:cNvPr id="0" name=""/>
        <dsp:cNvSpPr/>
      </dsp:nvSpPr>
      <dsp:spPr>
        <a:xfrm>
          <a:off x="1928605" y="1399725"/>
          <a:ext cx="985064" cy="49253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n-US" sz="900" kern="1200" dirty="0"/>
            <a:t>Innovation and Early Learning Programs</a:t>
          </a:r>
        </a:p>
      </dsp:txBody>
      <dsp:txXfrm>
        <a:off x="1928605" y="1399725"/>
        <a:ext cx="985064" cy="492532"/>
      </dsp:txXfrm>
    </dsp:sp>
    <dsp:sp modelId="{80726A3E-A6CD-4ACB-B923-D315DF9D401D}">
      <dsp:nvSpPr>
        <dsp:cNvPr id="0" name=""/>
        <dsp:cNvSpPr/>
      </dsp:nvSpPr>
      <dsp:spPr>
        <a:xfrm>
          <a:off x="1928605" y="2099121"/>
          <a:ext cx="985064" cy="49253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n-US" sz="900" kern="1200" dirty="0"/>
            <a:t>Well Rounded Education Programs</a:t>
          </a:r>
        </a:p>
      </dsp:txBody>
      <dsp:txXfrm>
        <a:off x="1928605" y="2099121"/>
        <a:ext cx="985064" cy="492532"/>
      </dsp:txXfrm>
    </dsp:sp>
    <dsp:sp modelId="{7F467C80-E356-46ED-8FFB-8291A9F965AB}">
      <dsp:nvSpPr>
        <dsp:cNvPr id="0" name=""/>
        <dsp:cNvSpPr/>
      </dsp:nvSpPr>
      <dsp:spPr>
        <a:xfrm>
          <a:off x="1928605" y="2798517"/>
          <a:ext cx="985064" cy="49253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n-US" sz="900" kern="1200" dirty="0"/>
            <a:t>Charter School Program</a:t>
          </a:r>
        </a:p>
      </dsp:txBody>
      <dsp:txXfrm>
        <a:off x="1928605" y="2798517"/>
        <a:ext cx="985064" cy="492532"/>
      </dsp:txXfrm>
    </dsp:sp>
    <dsp:sp modelId="{37DA5E36-3C63-45CF-B37B-90D44BFC5317}">
      <dsp:nvSpPr>
        <dsp:cNvPr id="0" name=""/>
        <dsp:cNvSpPr/>
      </dsp:nvSpPr>
      <dsp:spPr>
        <a:xfrm>
          <a:off x="1928605" y="3497912"/>
          <a:ext cx="985064" cy="49253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n-US" sz="900" kern="1200" dirty="0"/>
            <a:t>School Choice and Improvement Programs</a:t>
          </a:r>
        </a:p>
      </dsp:txBody>
      <dsp:txXfrm>
        <a:off x="1928605" y="3497912"/>
        <a:ext cx="985064" cy="492532"/>
      </dsp:txXfrm>
    </dsp:sp>
    <dsp:sp modelId="{B4608D51-D044-4DF1-8AB8-961DB2145E6B}">
      <dsp:nvSpPr>
        <dsp:cNvPr id="0" name=""/>
        <dsp:cNvSpPr/>
      </dsp:nvSpPr>
      <dsp:spPr>
        <a:xfrm>
          <a:off x="1928605" y="4197308"/>
          <a:ext cx="985064" cy="49253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n-US" sz="900" kern="1200" dirty="0"/>
            <a:t>Effective Educator Development Programs</a:t>
          </a:r>
        </a:p>
      </dsp:txBody>
      <dsp:txXfrm>
        <a:off x="1928605" y="4197308"/>
        <a:ext cx="985064" cy="492532"/>
      </dsp:txXfrm>
    </dsp:sp>
    <dsp:sp modelId="{A7AAE7A8-4790-4A30-87AB-390BF95304E7}">
      <dsp:nvSpPr>
        <dsp:cNvPr id="0" name=""/>
        <dsp:cNvSpPr/>
      </dsp:nvSpPr>
      <dsp:spPr>
        <a:xfrm>
          <a:off x="2874267" y="700330"/>
          <a:ext cx="985064" cy="49253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n-US" sz="900" kern="1200" dirty="0"/>
            <a:t>Office of Formula Grants</a:t>
          </a:r>
        </a:p>
      </dsp:txBody>
      <dsp:txXfrm>
        <a:off x="2874267" y="700330"/>
        <a:ext cx="985064" cy="492532"/>
      </dsp:txXfrm>
    </dsp:sp>
    <dsp:sp modelId="{B6DC12C8-759D-44B7-89B8-C353B3A11997}">
      <dsp:nvSpPr>
        <dsp:cNvPr id="0" name=""/>
        <dsp:cNvSpPr/>
      </dsp:nvSpPr>
      <dsp:spPr>
        <a:xfrm>
          <a:off x="3120533" y="1399725"/>
          <a:ext cx="985064" cy="49253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n-US" sz="900" kern="1200" dirty="0"/>
            <a:t>School Support and Accountability</a:t>
          </a:r>
        </a:p>
      </dsp:txBody>
      <dsp:txXfrm>
        <a:off x="3120533" y="1399725"/>
        <a:ext cx="985064" cy="492532"/>
      </dsp:txXfrm>
    </dsp:sp>
    <dsp:sp modelId="{B493ACF2-B90D-496E-A668-AEE0E9EB6879}">
      <dsp:nvSpPr>
        <dsp:cNvPr id="0" name=""/>
        <dsp:cNvSpPr/>
      </dsp:nvSpPr>
      <dsp:spPr>
        <a:xfrm>
          <a:off x="3120533" y="2099121"/>
          <a:ext cx="985064" cy="49253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n-US" sz="900" kern="1200" dirty="0"/>
            <a:t>Safe and Supportive Schools</a:t>
          </a:r>
        </a:p>
      </dsp:txBody>
      <dsp:txXfrm>
        <a:off x="3120533" y="2099121"/>
        <a:ext cx="985064" cy="492532"/>
      </dsp:txXfrm>
    </dsp:sp>
    <dsp:sp modelId="{90C46769-C9CE-4D84-8AF6-7DDCDA379978}">
      <dsp:nvSpPr>
        <dsp:cNvPr id="0" name=""/>
        <dsp:cNvSpPr/>
      </dsp:nvSpPr>
      <dsp:spPr>
        <a:xfrm>
          <a:off x="3120533" y="2798517"/>
          <a:ext cx="985064" cy="49253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n-US" sz="900" kern="1200" dirty="0"/>
            <a:t>Program and Grantee Support Services</a:t>
          </a:r>
        </a:p>
      </dsp:txBody>
      <dsp:txXfrm>
        <a:off x="3120533" y="2798517"/>
        <a:ext cx="985064" cy="492532"/>
      </dsp:txXfrm>
    </dsp:sp>
    <dsp:sp modelId="{9D038AB7-74C5-422A-B8F6-16899A301CEA}">
      <dsp:nvSpPr>
        <dsp:cNvPr id="0" name=""/>
        <dsp:cNvSpPr/>
      </dsp:nvSpPr>
      <dsp:spPr>
        <a:xfrm>
          <a:off x="3120533" y="3497912"/>
          <a:ext cx="985064" cy="49253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n-US" sz="900" kern="1200" dirty="0"/>
            <a:t>Impact Aid Program</a:t>
          </a:r>
        </a:p>
      </dsp:txBody>
      <dsp:txXfrm>
        <a:off x="3120533" y="3497912"/>
        <a:ext cx="985064" cy="492532"/>
      </dsp:txXfrm>
    </dsp:sp>
    <dsp:sp modelId="{86D66930-0013-4386-97CF-EB5988BCCBDF}">
      <dsp:nvSpPr>
        <dsp:cNvPr id="0" name=""/>
        <dsp:cNvSpPr/>
      </dsp:nvSpPr>
      <dsp:spPr>
        <a:xfrm>
          <a:off x="3120533" y="4197308"/>
          <a:ext cx="985064" cy="49253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n-US" sz="900" kern="1200" dirty="0"/>
            <a:t>Rural, Insular, and Native Achievement Programs</a:t>
          </a:r>
        </a:p>
      </dsp:txBody>
      <dsp:txXfrm>
        <a:off x="3120533" y="4197308"/>
        <a:ext cx="985064" cy="492532"/>
      </dsp:txXfrm>
    </dsp:sp>
    <dsp:sp modelId="{FE85D26F-BF2C-441F-81AF-4F758245DB01}">
      <dsp:nvSpPr>
        <dsp:cNvPr id="0" name=""/>
        <dsp:cNvSpPr/>
      </dsp:nvSpPr>
      <dsp:spPr>
        <a:xfrm>
          <a:off x="4066195" y="700330"/>
          <a:ext cx="985064" cy="49253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n-US" sz="900" kern="1200" dirty="0"/>
            <a:t>Office of Evidence-Based Practices and State &amp; Grantee Relations</a:t>
          </a:r>
        </a:p>
      </dsp:txBody>
      <dsp:txXfrm>
        <a:off x="4066195" y="700330"/>
        <a:ext cx="985064" cy="492532"/>
      </dsp:txXfrm>
    </dsp:sp>
    <dsp:sp modelId="{2A0F6995-AC9C-4D9E-9345-4528C646E53E}">
      <dsp:nvSpPr>
        <dsp:cNvPr id="0" name=""/>
        <dsp:cNvSpPr/>
      </dsp:nvSpPr>
      <dsp:spPr>
        <a:xfrm>
          <a:off x="4312461" y="1399725"/>
          <a:ext cx="985064" cy="49253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n-US" sz="900" kern="1200" dirty="0"/>
            <a:t>Formula Grant Support</a:t>
          </a:r>
        </a:p>
      </dsp:txBody>
      <dsp:txXfrm>
        <a:off x="4312461" y="1399725"/>
        <a:ext cx="985064" cy="492532"/>
      </dsp:txXfrm>
    </dsp:sp>
    <dsp:sp modelId="{3BBDAF54-AA24-43E5-8D2A-5AACA37F5011}">
      <dsp:nvSpPr>
        <dsp:cNvPr id="0" name=""/>
        <dsp:cNvSpPr/>
      </dsp:nvSpPr>
      <dsp:spPr>
        <a:xfrm>
          <a:off x="4312461" y="2099121"/>
          <a:ext cx="985064" cy="49253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n-US" sz="900" kern="1200" dirty="0"/>
            <a:t>Discretionary Grant Support</a:t>
          </a:r>
        </a:p>
      </dsp:txBody>
      <dsp:txXfrm>
        <a:off x="4312461" y="2099121"/>
        <a:ext cx="985064" cy="492532"/>
      </dsp:txXfrm>
    </dsp:sp>
    <dsp:sp modelId="{5170DEEE-9E34-4144-AE74-04FDCF62BD7F}">
      <dsp:nvSpPr>
        <dsp:cNvPr id="0" name=""/>
        <dsp:cNvSpPr/>
      </dsp:nvSpPr>
      <dsp:spPr>
        <a:xfrm>
          <a:off x="4312461" y="2798517"/>
          <a:ext cx="985064" cy="49253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n-US" sz="900" kern="1200" dirty="0"/>
            <a:t>State and Grantee Relations</a:t>
          </a:r>
        </a:p>
      </dsp:txBody>
      <dsp:txXfrm>
        <a:off x="4312461" y="2798517"/>
        <a:ext cx="985064" cy="492532"/>
      </dsp:txXfrm>
    </dsp:sp>
    <dsp:sp modelId="{DD23F002-83A0-4635-8EAD-0EA5EE2468F1}">
      <dsp:nvSpPr>
        <dsp:cNvPr id="0" name=""/>
        <dsp:cNvSpPr/>
      </dsp:nvSpPr>
      <dsp:spPr>
        <a:xfrm>
          <a:off x="5258122" y="700330"/>
          <a:ext cx="985064" cy="49253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n-US" sz="900" kern="1200" dirty="0"/>
            <a:t>Migrant Education</a:t>
          </a:r>
        </a:p>
      </dsp:txBody>
      <dsp:txXfrm>
        <a:off x="5258122" y="700330"/>
        <a:ext cx="985064" cy="492532"/>
      </dsp:txXfrm>
    </dsp:sp>
    <dsp:sp modelId="{21A81E47-F645-44CB-91BA-E05580605CF9}">
      <dsp:nvSpPr>
        <dsp:cNvPr id="0" name=""/>
        <dsp:cNvSpPr/>
      </dsp:nvSpPr>
      <dsp:spPr>
        <a:xfrm>
          <a:off x="5504388" y="1399725"/>
          <a:ext cx="985064" cy="49253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n-US" sz="900" kern="1200" dirty="0"/>
            <a:t>Migrant Education Group 1</a:t>
          </a:r>
        </a:p>
      </dsp:txBody>
      <dsp:txXfrm>
        <a:off x="5504388" y="1399725"/>
        <a:ext cx="985064" cy="492532"/>
      </dsp:txXfrm>
    </dsp:sp>
    <dsp:sp modelId="{FFD430F8-50B5-4704-9553-CD799CB88D3C}">
      <dsp:nvSpPr>
        <dsp:cNvPr id="0" name=""/>
        <dsp:cNvSpPr/>
      </dsp:nvSpPr>
      <dsp:spPr>
        <a:xfrm>
          <a:off x="5504388" y="2099121"/>
          <a:ext cx="985064" cy="49253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n-US" sz="900" kern="1200" dirty="0"/>
            <a:t>Migrant Education Group 2</a:t>
          </a:r>
        </a:p>
      </dsp:txBody>
      <dsp:txXfrm>
        <a:off x="5504388" y="2099121"/>
        <a:ext cx="985064" cy="492532"/>
      </dsp:txXfrm>
    </dsp:sp>
    <dsp:sp modelId="{FA6257EB-539E-4465-9EE3-72B96743899F}">
      <dsp:nvSpPr>
        <dsp:cNvPr id="0" name=""/>
        <dsp:cNvSpPr/>
      </dsp:nvSpPr>
      <dsp:spPr>
        <a:xfrm>
          <a:off x="6450050" y="700330"/>
          <a:ext cx="985064" cy="49253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n-US" sz="900" kern="1200" dirty="0"/>
            <a:t>Indian Education</a:t>
          </a:r>
        </a:p>
      </dsp:txBody>
      <dsp:txXfrm>
        <a:off x="6450050" y="700330"/>
        <a:ext cx="985064" cy="492532"/>
      </dsp:txXfrm>
    </dsp:sp>
    <dsp:sp modelId="{99EE2F93-BA45-4B7A-93B3-EC83F2432ED9}">
      <dsp:nvSpPr>
        <dsp:cNvPr id="0" name=""/>
        <dsp:cNvSpPr/>
      </dsp:nvSpPr>
      <dsp:spPr>
        <a:xfrm>
          <a:off x="6696316" y="1399725"/>
          <a:ext cx="985064" cy="49253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n-US" sz="900" kern="1200" dirty="0"/>
            <a:t>Indian Education Group 1</a:t>
          </a:r>
        </a:p>
      </dsp:txBody>
      <dsp:txXfrm>
        <a:off x="6696316" y="1399725"/>
        <a:ext cx="985064" cy="492532"/>
      </dsp:txXfrm>
    </dsp:sp>
    <dsp:sp modelId="{6D49BB91-E6BF-4DE2-BB45-CA0FB4BD0361}">
      <dsp:nvSpPr>
        <dsp:cNvPr id="0" name=""/>
        <dsp:cNvSpPr/>
      </dsp:nvSpPr>
      <dsp:spPr>
        <a:xfrm>
          <a:off x="6696316" y="2099121"/>
          <a:ext cx="985064" cy="49253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n-US" sz="900" kern="1200" dirty="0"/>
            <a:t>Indian Education Group 2</a:t>
          </a:r>
        </a:p>
      </dsp:txBody>
      <dsp:txXfrm>
        <a:off x="6696316" y="2099121"/>
        <a:ext cx="985064" cy="49253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69000E9-996B-4933-923B-DCD666D1DB22}">
      <dsp:nvSpPr>
        <dsp:cNvPr id="0" name=""/>
        <dsp:cNvSpPr/>
      </dsp:nvSpPr>
      <dsp:spPr>
        <a:xfrm>
          <a:off x="3180933" y="1189752"/>
          <a:ext cx="933866" cy="675084"/>
        </a:xfrm>
        <a:custGeom>
          <a:avLst/>
          <a:gdLst/>
          <a:ahLst/>
          <a:cxnLst/>
          <a:rect l="0" t="0" r="0" b="0"/>
          <a:pathLst>
            <a:path>
              <a:moveTo>
                <a:pt x="933866" y="0"/>
              </a:moveTo>
              <a:lnTo>
                <a:pt x="933866" y="675084"/>
              </a:lnTo>
              <a:lnTo>
                <a:pt x="0" y="67508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8DB2915-3745-4452-838C-C2E800574EC1}">
      <dsp:nvSpPr>
        <dsp:cNvPr id="0" name=""/>
        <dsp:cNvSpPr/>
      </dsp:nvSpPr>
      <dsp:spPr>
        <a:xfrm>
          <a:off x="4114800" y="1189752"/>
          <a:ext cx="2987619" cy="2070258"/>
        </a:xfrm>
        <a:custGeom>
          <a:avLst/>
          <a:gdLst/>
          <a:ahLst/>
          <a:cxnLst/>
          <a:rect l="0" t="0" r="0" b="0"/>
          <a:pathLst>
            <a:path>
              <a:moveTo>
                <a:pt x="0" y="0"/>
              </a:moveTo>
              <a:lnTo>
                <a:pt x="0" y="1833979"/>
              </a:lnTo>
              <a:lnTo>
                <a:pt x="2987619" y="1833979"/>
              </a:lnTo>
              <a:lnTo>
                <a:pt x="2987619" y="207025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EFFFB2B-B7A2-4D4F-8DC9-F3041AA86D1E}">
      <dsp:nvSpPr>
        <dsp:cNvPr id="0" name=""/>
        <dsp:cNvSpPr/>
      </dsp:nvSpPr>
      <dsp:spPr>
        <a:xfrm>
          <a:off x="4114800" y="1189752"/>
          <a:ext cx="264779" cy="2070258"/>
        </a:xfrm>
        <a:custGeom>
          <a:avLst/>
          <a:gdLst/>
          <a:ahLst/>
          <a:cxnLst/>
          <a:rect l="0" t="0" r="0" b="0"/>
          <a:pathLst>
            <a:path>
              <a:moveTo>
                <a:pt x="0" y="0"/>
              </a:moveTo>
              <a:lnTo>
                <a:pt x="0" y="1833979"/>
              </a:lnTo>
              <a:lnTo>
                <a:pt x="264779" y="1833979"/>
              </a:lnTo>
              <a:lnTo>
                <a:pt x="264779" y="207025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E45F2CD-7E2A-44A7-A6C1-1EC664FC84D0}">
      <dsp:nvSpPr>
        <dsp:cNvPr id="0" name=""/>
        <dsp:cNvSpPr/>
      </dsp:nvSpPr>
      <dsp:spPr>
        <a:xfrm>
          <a:off x="1391959" y="1189752"/>
          <a:ext cx="2722840" cy="2070258"/>
        </a:xfrm>
        <a:custGeom>
          <a:avLst/>
          <a:gdLst/>
          <a:ahLst/>
          <a:cxnLst/>
          <a:rect l="0" t="0" r="0" b="0"/>
          <a:pathLst>
            <a:path>
              <a:moveTo>
                <a:pt x="2722840" y="0"/>
              </a:moveTo>
              <a:lnTo>
                <a:pt x="2722840" y="1833979"/>
              </a:lnTo>
              <a:lnTo>
                <a:pt x="0" y="1833979"/>
              </a:lnTo>
              <a:lnTo>
                <a:pt x="0" y="207025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95E9AA9-28BD-44A8-8052-43E0AF9FC68C}">
      <dsp:nvSpPr>
        <dsp:cNvPr id="0" name=""/>
        <dsp:cNvSpPr/>
      </dsp:nvSpPr>
      <dsp:spPr>
        <a:xfrm>
          <a:off x="3552229" y="64611"/>
          <a:ext cx="1125140" cy="1125140"/>
        </a:xfrm>
        <a:prstGeom prst="arc">
          <a:avLst>
            <a:gd name="adj1" fmla="val 13200000"/>
            <a:gd name="adj2" fmla="val 192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F28CDA4-0AE9-48BC-9CC1-3A35CF8E381F}">
      <dsp:nvSpPr>
        <dsp:cNvPr id="0" name=""/>
        <dsp:cNvSpPr/>
      </dsp:nvSpPr>
      <dsp:spPr>
        <a:xfrm>
          <a:off x="3552229" y="64611"/>
          <a:ext cx="1125140" cy="1125140"/>
        </a:xfrm>
        <a:prstGeom prst="arc">
          <a:avLst>
            <a:gd name="adj1" fmla="val 2400000"/>
            <a:gd name="adj2" fmla="val 84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3B44266-BAE3-4F9B-87CD-F0EE446C5418}">
      <dsp:nvSpPr>
        <dsp:cNvPr id="0" name=""/>
        <dsp:cNvSpPr/>
      </dsp:nvSpPr>
      <dsp:spPr>
        <a:xfrm>
          <a:off x="2989659" y="267136"/>
          <a:ext cx="2250281" cy="720089"/>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US" sz="2400" kern="1200" dirty="0">
              <a:solidFill>
                <a:schemeClr val="tx1"/>
              </a:solidFill>
            </a:rPr>
            <a:t>Meredith Miller, Director</a:t>
          </a:r>
        </a:p>
      </dsp:txBody>
      <dsp:txXfrm>
        <a:off x="2989659" y="267136"/>
        <a:ext cx="2250281" cy="720089"/>
      </dsp:txXfrm>
    </dsp:sp>
    <dsp:sp modelId="{D4BBF850-3D03-4277-96FC-2140C47C58F1}">
      <dsp:nvSpPr>
        <dsp:cNvPr id="0" name=""/>
        <dsp:cNvSpPr/>
      </dsp:nvSpPr>
      <dsp:spPr>
        <a:xfrm>
          <a:off x="696999" y="3260010"/>
          <a:ext cx="1389919" cy="1125140"/>
        </a:xfrm>
        <a:prstGeom prst="arc">
          <a:avLst>
            <a:gd name="adj1" fmla="val 13200000"/>
            <a:gd name="adj2" fmla="val 192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A374B22-2DE7-4D50-A11F-F0D0A62926D8}">
      <dsp:nvSpPr>
        <dsp:cNvPr id="0" name=""/>
        <dsp:cNvSpPr/>
      </dsp:nvSpPr>
      <dsp:spPr>
        <a:xfrm>
          <a:off x="696999" y="3260010"/>
          <a:ext cx="1389919" cy="1125140"/>
        </a:xfrm>
        <a:prstGeom prst="arc">
          <a:avLst>
            <a:gd name="adj1" fmla="val 2400000"/>
            <a:gd name="adj2" fmla="val 84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6BB4799-D9DF-4C69-9919-A51011651832}">
      <dsp:nvSpPr>
        <dsp:cNvPr id="0" name=""/>
        <dsp:cNvSpPr/>
      </dsp:nvSpPr>
      <dsp:spPr>
        <a:xfrm>
          <a:off x="2039" y="3462536"/>
          <a:ext cx="2779839" cy="720089"/>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US" sz="2400" kern="1200" dirty="0">
              <a:solidFill>
                <a:schemeClr val="tx1"/>
              </a:solidFill>
            </a:rPr>
            <a:t>Lindsay Booth, Response Coordinator  </a:t>
          </a:r>
        </a:p>
      </dsp:txBody>
      <dsp:txXfrm>
        <a:off x="2039" y="3462536"/>
        <a:ext cx="2779839" cy="720089"/>
      </dsp:txXfrm>
    </dsp:sp>
    <dsp:sp modelId="{0B0A89EE-8DB3-47A8-8DF4-CC4B148EFFB3}">
      <dsp:nvSpPr>
        <dsp:cNvPr id="0" name=""/>
        <dsp:cNvSpPr/>
      </dsp:nvSpPr>
      <dsp:spPr>
        <a:xfrm>
          <a:off x="3817009" y="3260010"/>
          <a:ext cx="1125140" cy="1125140"/>
        </a:xfrm>
        <a:prstGeom prst="arc">
          <a:avLst>
            <a:gd name="adj1" fmla="val 13200000"/>
            <a:gd name="adj2" fmla="val 192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E4877B8-668C-420F-B7A8-31723C8E2882}">
      <dsp:nvSpPr>
        <dsp:cNvPr id="0" name=""/>
        <dsp:cNvSpPr/>
      </dsp:nvSpPr>
      <dsp:spPr>
        <a:xfrm>
          <a:off x="3817009" y="3260010"/>
          <a:ext cx="1125140" cy="1125140"/>
        </a:xfrm>
        <a:prstGeom prst="arc">
          <a:avLst>
            <a:gd name="adj1" fmla="val 2400000"/>
            <a:gd name="adj2" fmla="val 84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4C8878E-91B3-4B81-B05D-8B8375A71EB5}">
      <dsp:nvSpPr>
        <dsp:cNvPr id="0" name=""/>
        <dsp:cNvSpPr/>
      </dsp:nvSpPr>
      <dsp:spPr>
        <a:xfrm>
          <a:off x="3254438" y="3462536"/>
          <a:ext cx="2250281" cy="720089"/>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US" sz="2400" kern="1200" dirty="0">
              <a:solidFill>
                <a:schemeClr val="tx1"/>
              </a:solidFill>
            </a:rPr>
            <a:t>Maria Rowan </a:t>
          </a:r>
        </a:p>
      </dsp:txBody>
      <dsp:txXfrm>
        <a:off x="3254438" y="3462536"/>
        <a:ext cx="2250281" cy="720089"/>
      </dsp:txXfrm>
    </dsp:sp>
    <dsp:sp modelId="{E879BD87-3F4C-4D34-8707-9D587D4B0FE9}">
      <dsp:nvSpPr>
        <dsp:cNvPr id="0" name=""/>
        <dsp:cNvSpPr/>
      </dsp:nvSpPr>
      <dsp:spPr>
        <a:xfrm>
          <a:off x="6539849" y="3260010"/>
          <a:ext cx="1125140" cy="1125140"/>
        </a:xfrm>
        <a:prstGeom prst="arc">
          <a:avLst>
            <a:gd name="adj1" fmla="val 13200000"/>
            <a:gd name="adj2" fmla="val 192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26A5A22-0D50-4D04-B1F6-AC4A72379C88}">
      <dsp:nvSpPr>
        <dsp:cNvPr id="0" name=""/>
        <dsp:cNvSpPr/>
      </dsp:nvSpPr>
      <dsp:spPr>
        <a:xfrm>
          <a:off x="6539849" y="3260010"/>
          <a:ext cx="1125140" cy="1125140"/>
        </a:xfrm>
        <a:prstGeom prst="arc">
          <a:avLst>
            <a:gd name="adj1" fmla="val 2400000"/>
            <a:gd name="adj2" fmla="val 84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6C08F2A-2833-4121-A371-35AEA7455F42}">
      <dsp:nvSpPr>
        <dsp:cNvPr id="0" name=""/>
        <dsp:cNvSpPr/>
      </dsp:nvSpPr>
      <dsp:spPr>
        <a:xfrm>
          <a:off x="5977279" y="3462536"/>
          <a:ext cx="2250281" cy="720089"/>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US" sz="2400" kern="1200" dirty="0">
              <a:solidFill>
                <a:schemeClr val="tx1"/>
              </a:solidFill>
            </a:rPr>
            <a:t>Christopher Tate</a:t>
          </a:r>
        </a:p>
      </dsp:txBody>
      <dsp:txXfrm>
        <a:off x="5977279" y="3462536"/>
        <a:ext cx="2250281" cy="720089"/>
      </dsp:txXfrm>
    </dsp:sp>
    <dsp:sp modelId="{7833CA81-D089-40C3-8248-12169FBD28BE}">
      <dsp:nvSpPr>
        <dsp:cNvPr id="0" name=""/>
        <dsp:cNvSpPr/>
      </dsp:nvSpPr>
      <dsp:spPr>
        <a:xfrm>
          <a:off x="2190809" y="1662311"/>
          <a:ext cx="1125140" cy="1125140"/>
        </a:xfrm>
        <a:prstGeom prst="arc">
          <a:avLst>
            <a:gd name="adj1" fmla="val 13200000"/>
            <a:gd name="adj2" fmla="val 192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CB0FA9C-34A7-419F-8AAA-2B942465217E}">
      <dsp:nvSpPr>
        <dsp:cNvPr id="0" name=""/>
        <dsp:cNvSpPr/>
      </dsp:nvSpPr>
      <dsp:spPr>
        <a:xfrm>
          <a:off x="2190809" y="1662311"/>
          <a:ext cx="1125140" cy="1125140"/>
        </a:xfrm>
        <a:prstGeom prst="arc">
          <a:avLst>
            <a:gd name="adj1" fmla="val 2400000"/>
            <a:gd name="adj2" fmla="val 84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E1C336F-BEA9-4CFC-8B09-A97C2CE44F9D}">
      <dsp:nvSpPr>
        <dsp:cNvPr id="0" name=""/>
        <dsp:cNvSpPr/>
      </dsp:nvSpPr>
      <dsp:spPr>
        <a:xfrm>
          <a:off x="1628239" y="1864836"/>
          <a:ext cx="2250281" cy="720089"/>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US" sz="2400" kern="1200" dirty="0">
              <a:solidFill>
                <a:schemeClr val="tx1"/>
              </a:solidFill>
            </a:rPr>
            <a:t>Molly Budman, </a:t>
          </a:r>
        </a:p>
        <a:p>
          <a:pPr marL="0" lvl="0" indent="0" algn="ctr" defTabSz="1066800">
            <a:lnSpc>
              <a:spcPct val="90000"/>
            </a:lnSpc>
            <a:spcBef>
              <a:spcPct val="0"/>
            </a:spcBef>
            <a:spcAft>
              <a:spcPct val="35000"/>
            </a:spcAft>
            <a:buNone/>
          </a:pPr>
          <a:r>
            <a:rPr lang="en-US" sz="2400" kern="1200" dirty="0">
              <a:solidFill>
                <a:schemeClr val="tx1"/>
              </a:solidFill>
            </a:rPr>
            <a:t>Team Lead</a:t>
          </a:r>
        </a:p>
      </dsp:txBody>
      <dsp:txXfrm>
        <a:off x="1628239" y="1864836"/>
        <a:ext cx="2250281" cy="72008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BF976EA-8D72-4188-8638-E0F90AA6C738}">
      <dsp:nvSpPr>
        <dsp:cNvPr id="0" name=""/>
        <dsp:cNvSpPr/>
      </dsp:nvSpPr>
      <dsp:spPr>
        <a:xfrm>
          <a:off x="0" y="4449612"/>
          <a:ext cx="7315200" cy="0"/>
        </a:xfrm>
        <a:prstGeom prst="line">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7940615-A48D-4553-BFAC-E2F6295F5199}">
      <dsp:nvSpPr>
        <dsp:cNvPr id="0" name=""/>
        <dsp:cNvSpPr/>
      </dsp:nvSpPr>
      <dsp:spPr>
        <a:xfrm>
          <a:off x="0" y="2942536"/>
          <a:ext cx="7315200" cy="0"/>
        </a:xfrm>
        <a:prstGeom prst="line">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25525BD-2B65-4EB1-9F5A-94E99CE1A7EC}">
      <dsp:nvSpPr>
        <dsp:cNvPr id="0" name=""/>
        <dsp:cNvSpPr/>
      </dsp:nvSpPr>
      <dsp:spPr>
        <a:xfrm>
          <a:off x="0" y="1435460"/>
          <a:ext cx="7315200" cy="0"/>
        </a:xfrm>
        <a:prstGeom prst="line">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7136006-7DE2-44A3-9FE1-178075EB1D6A}">
      <dsp:nvSpPr>
        <dsp:cNvPr id="0" name=""/>
        <dsp:cNvSpPr/>
      </dsp:nvSpPr>
      <dsp:spPr>
        <a:xfrm>
          <a:off x="1901951" y="110044"/>
          <a:ext cx="5413248" cy="12155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8575" tIns="28575" rIns="28575" bIns="28575" numCol="1" spcCol="1270" anchor="b" anchorCtr="0">
          <a:noAutofit/>
        </a:bodyPr>
        <a:lstStyle/>
        <a:p>
          <a:pPr marL="0" lvl="0" indent="0" algn="just" defTabSz="666750">
            <a:lnSpc>
              <a:spcPct val="90000"/>
            </a:lnSpc>
            <a:spcBef>
              <a:spcPct val="0"/>
            </a:spcBef>
            <a:spcAft>
              <a:spcPct val="35000"/>
            </a:spcAft>
            <a:buFont typeface="+mj-lt"/>
            <a:buNone/>
          </a:pPr>
          <a:r>
            <a:rPr lang="en-US" sz="1500" kern="1200" dirty="0">
              <a:latin typeface="Arial Nova" panose="020B0504020202020204" pitchFamily="34" charset="0"/>
            </a:rPr>
            <a:t>This program, funded in 2018 and 2019, provided school districts and non-public schools with the supplemental resources necessary to provide instructional opportunities for displaced students who enroll in their schools and for expenses the recipient incurs serving these students. (New grantees are not being awarded funds at this time.)</a:t>
          </a:r>
        </a:p>
      </dsp:txBody>
      <dsp:txXfrm>
        <a:off x="1901951" y="110044"/>
        <a:ext cx="5413248" cy="1215521"/>
      </dsp:txXfrm>
    </dsp:sp>
    <dsp:sp modelId="{5ED34BA2-C30E-4ABB-812B-356A8516D0C1}">
      <dsp:nvSpPr>
        <dsp:cNvPr id="0" name=""/>
        <dsp:cNvSpPr/>
      </dsp:nvSpPr>
      <dsp:spPr>
        <a:xfrm>
          <a:off x="0" y="0"/>
          <a:ext cx="1886146" cy="1435310"/>
        </a:xfrm>
        <a:prstGeom prst="round2SameRect">
          <a:avLst>
            <a:gd name="adj1" fmla="val 16670"/>
            <a:gd name="adj2" fmla="val 0"/>
          </a:avLst>
        </a:prstGeom>
        <a:solidFill>
          <a:srgbClr val="038A00"/>
        </a:solidFill>
        <a:ln w="25400" cap="flat" cmpd="sng" algn="ctr">
          <a:solidFill>
            <a:srgbClr val="038A0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3815" tIns="43815" rIns="43815" bIns="43815" numCol="1" spcCol="1270" anchor="ctr" anchorCtr="0">
          <a:noAutofit/>
        </a:bodyPr>
        <a:lstStyle/>
        <a:p>
          <a:pPr marL="0" lvl="0" indent="0" algn="ctr" defTabSz="1022350">
            <a:lnSpc>
              <a:spcPct val="90000"/>
            </a:lnSpc>
            <a:spcBef>
              <a:spcPct val="0"/>
            </a:spcBef>
            <a:spcAft>
              <a:spcPct val="35000"/>
            </a:spcAft>
            <a:buNone/>
          </a:pPr>
          <a:r>
            <a:rPr lang="en-US" sz="2300" b="1" kern="1200" dirty="0">
              <a:solidFill>
                <a:schemeClr val="bg1"/>
              </a:solidFill>
              <a:hlinkClick xmlns:r="http://schemas.openxmlformats.org/officeDocument/2006/relationships" r:id="rId1">
                <a:extLst>
                  <a:ext uri="{A12FA001-AC4F-418D-AE19-62706E023703}">
                    <ahyp:hlinkClr xmlns:ahyp="http://schemas.microsoft.com/office/drawing/2018/hyperlinkcolor" val="tx"/>
                  </a:ext>
                </a:extLst>
              </a:hlinkClick>
            </a:rPr>
            <a:t>Emergency Impact Aid for Displaced Students</a:t>
          </a:r>
          <a:endParaRPr lang="en-US" sz="2300" kern="1200" dirty="0">
            <a:solidFill>
              <a:schemeClr val="bg1"/>
            </a:solidFill>
          </a:endParaRPr>
        </a:p>
      </dsp:txBody>
      <dsp:txXfrm>
        <a:off x="70079" y="70079"/>
        <a:ext cx="1745988" cy="1365231"/>
      </dsp:txXfrm>
    </dsp:sp>
    <dsp:sp modelId="{2B3F5E28-E570-4DB2-A5F1-F73DE46704A0}">
      <dsp:nvSpPr>
        <dsp:cNvPr id="0" name=""/>
        <dsp:cNvSpPr/>
      </dsp:nvSpPr>
      <dsp:spPr>
        <a:xfrm>
          <a:off x="1975301" y="1639784"/>
          <a:ext cx="5329992" cy="12097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8575" tIns="28575" rIns="28575" bIns="28575" numCol="1" spcCol="1270" anchor="b" anchorCtr="0">
          <a:noAutofit/>
        </a:bodyPr>
        <a:lstStyle/>
        <a:p>
          <a:pPr marL="0" lvl="0" indent="0" algn="just" defTabSz="666750">
            <a:lnSpc>
              <a:spcPct val="90000"/>
            </a:lnSpc>
            <a:spcBef>
              <a:spcPct val="0"/>
            </a:spcBef>
            <a:spcAft>
              <a:spcPct val="35000"/>
            </a:spcAft>
            <a:buFont typeface="+mj-lt"/>
            <a:buNone/>
          </a:pPr>
          <a:r>
            <a:rPr lang="en-US" sz="1500" kern="1200">
              <a:latin typeface="Arial Nova" panose="020B0504020202020204" pitchFamily="34" charset="0"/>
            </a:rPr>
            <a:t>This program assists school districts and non-public schools with expenses related to the restart of elementary schools and secondary schools in areas where a major disaster or emergency was declared. (New grantees are not being awarded funds at this time.)</a:t>
          </a:r>
          <a:endParaRPr lang="en-US" sz="1500" kern="1200" dirty="0">
            <a:latin typeface="Arial Nova" panose="020B0504020202020204" pitchFamily="34" charset="0"/>
          </a:endParaRPr>
        </a:p>
      </dsp:txBody>
      <dsp:txXfrm>
        <a:off x="1975301" y="1639784"/>
        <a:ext cx="5329992" cy="1209780"/>
      </dsp:txXfrm>
    </dsp:sp>
    <dsp:sp modelId="{21DF2A70-0E62-48AC-9316-2F7E7CE283F7}">
      <dsp:nvSpPr>
        <dsp:cNvPr id="0" name=""/>
        <dsp:cNvSpPr/>
      </dsp:nvSpPr>
      <dsp:spPr>
        <a:xfrm>
          <a:off x="0" y="1515823"/>
          <a:ext cx="1901952" cy="1435310"/>
        </a:xfrm>
        <a:prstGeom prst="round2SameRect">
          <a:avLst>
            <a:gd name="adj1" fmla="val 16670"/>
            <a:gd name="adj2" fmla="val 0"/>
          </a:avLst>
        </a:prstGeom>
        <a:solidFill>
          <a:srgbClr val="038A00"/>
        </a:solidFill>
        <a:ln w="25400" cap="flat" cmpd="sng" algn="ctr">
          <a:solidFill>
            <a:srgbClr val="038A0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3815" tIns="43815" rIns="43815" bIns="43815" numCol="1" spcCol="1270" anchor="ctr" anchorCtr="0">
          <a:noAutofit/>
        </a:bodyPr>
        <a:lstStyle/>
        <a:p>
          <a:pPr marL="0" lvl="0" indent="0" algn="ctr" defTabSz="1022350">
            <a:lnSpc>
              <a:spcPct val="90000"/>
            </a:lnSpc>
            <a:spcBef>
              <a:spcPct val="0"/>
            </a:spcBef>
            <a:spcAft>
              <a:spcPct val="35000"/>
            </a:spcAft>
            <a:buNone/>
          </a:pPr>
          <a:r>
            <a:rPr lang="en-US" sz="2300" b="1" u="sng" kern="1200" dirty="0">
              <a:solidFill>
                <a:schemeClr val="bg1"/>
              </a:solidFill>
            </a:rPr>
            <a:t>Immediate Aid to Restart School Operations</a:t>
          </a:r>
          <a:endParaRPr lang="en-US" sz="2300" kern="1200" dirty="0">
            <a:solidFill>
              <a:schemeClr val="bg1"/>
            </a:solidFill>
          </a:endParaRPr>
        </a:p>
      </dsp:txBody>
      <dsp:txXfrm>
        <a:off x="70079" y="1585902"/>
        <a:ext cx="1761794" cy="1365231"/>
      </dsp:txXfrm>
    </dsp:sp>
    <dsp:sp modelId="{92C46B4D-2173-4E2E-9D69-28D7C189D1D9}">
      <dsp:nvSpPr>
        <dsp:cNvPr id="0" name=""/>
        <dsp:cNvSpPr/>
      </dsp:nvSpPr>
      <dsp:spPr>
        <a:xfrm>
          <a:off x="1901951" y="3014302"/>
          <a:ext cx="5413248" cy="1435310"/>
        </a:xfrm>
        <a:prstGeom prst="rect">
          <a:avLst/>
        </a:prstGeom>
        <a:noFill/>
        <a:ln>
          <a:noFill/>
        </a:ln>
        <a:effectLst/>
      </dsp:spPr>
      <dsp:style>
        <a:lnRef idx="0">
          <a:scrgbClr r="0" g="0" b="0"/>
        </a:lnRef>
        <a:fillRef idx="0">
          <a:scrgbClr r="0" g="0" b="0"/>
        </a:fillRef>
        <a:effectRef idx="0">
          <a:scrgbClr r="0" g="0" b="0"/>
        </a:effectRef>
        <a:fontRef idx="minor"/>
      </dsp:style>
    </dsp:sp>
    <dsp:sp modelId="{DF35907C-DD3E-4C46-B362-6D33B2D29EEE}">
      <dsp:nvSpPr>
        <dsp:cNvPr id="0" name=""/>
        <dsp:cNvSpPr/>
      </dsp:nvSpPr>
      <dsp:spPr>
        <a:xfrm>
          <a:off x="0" y="3014302"/>
          <a:ext cx="1901952" cy="1435310"/>
        </a:xfrm>
        <a:prstGeom prst="round2SameRect">
          <a:avLst>
            <a:gd name="adj1" fmla="val 16670"/>
            <a:gd name="adj2" fmla="val 0"/>
          </a:avLst>
        </a:prstGeom>
        <a:solidFill>
          <a:srgbClr val="038A00"/>
        </a:solidFill>
        <a:ln w="25400" cap="flat" cmpd="sng" algn="ctr">
          <a:solidFill>
            <a:srgbClr val="038A0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3815" tIns="43815" rIns="43815" bIns="43815" numCol="1" spcCol="1270" anchor="ctr" anchorCtr="0">
          <a:noAutofit/>
        </a:bodyPr>
        <a:lstStyle/>
        <a:p>
          <a:pPr marL="0" lvl="0" indent="0" algn="ctr" defTabSz="1022350">
            <a:lnSpc>
              <a:spcPct val="90000"/>
            </a:lnSpc>
            <a:spcBef>
              <a:spcPct val="0"/>
            </a:spcBef>
            <a:spcAft>
              <a:spcPct val="35000"/>
            </a:spcAft>
            <a:buNone/>
          </a:pPr>
          <a:r>
            <a:rPr lang="en-US" sz="2300" b="1" kern="1200" dirty="0">
              <a:solidFill>
                <a:schemeClr val="bg1"/>
              </a:solidFill>
              <a:hlinkClick xmlns:r="http://schemas.openxmlformats.org/officeDocument/2006/relationships" r:id="rId2">
                <a:extLst>
                  <a:ext uri="{A12FA001-AC4F-418D-AE19-62706E023703}">
                    <ahyp:hlinkClr xmlns:ahyp="http://schemas.microsoft.com/office/drawing/2018/hyperlinkcolor" val="tx"/>
                  </a:ext>
                </a:extLst>
              </a:hlinkClick>
            </a:rPr>
            <a:t>Assistance for Homeless Children and Youth</a:t>
          </a:r>
          <a:endParaRPr lang="en-US" sz="2300" kern="1200" dirty="0">
            <a:solidFill>
              <a:schemeClr val="bg1"/>
            </a:solidFill>
          </a:endParaRPr>
        </a:p>
      </dsp:txBody>
      <dsp:txXfrm>
        <a:off x="70079" y="3084381"/>
        <a:ext cx="1761794" cy="136523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6DDC5B0-0326-4025-9C32-6CFD89D961F1}">
      <dsp:nvSpPr>
        <dsp:cNvPr id="0" name=""/>
        <dsp:cNvSpPr/>
      </dsp:nvSpPr>
      <dsp:spPr>
        <a:xfrm>
          <a:off x="495270" y="242367"/>
          <a:ext cx="7725737" cy="2212560"/>
        </a:xfrm>
        <a:prstGeom prst="rect">
          <a:avLst/>
        </a:prstGeom>
        <a:solidFill>
          <a:schemeClr val="lt1">
            <a:alpha val="4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672255" tIns="99060" rIns="99060" bIns="99060" numCol="1" spcCol="1270" anchor="t" anchorCtr="0">
          <a:noAutofit/>
        </a:bodyPr>
        <a:lstStyle/>
        <a:p>
          <a:pPr marL="0" lvl="0" indent="0" algn="l" defTabSz="1155700">
            <a:lnSpc>
              <a:spcPct val="90000"/>
            </a:lnSpc>
            <a:spcBef>
              <a:spcPct val="0"/>
            </a:spcBef>
            <a:spcAft>
              <a:spcPct val="35000"/>
            </a:spcAft>
            <a:buNone/>
          </a:pPr>
          <a:r>
            <a:rPr lang="en-US" sz="2600" b="1" kern="1200" dirty="0"/>
            <a:t>National Response Framework </a:t>
          </a:r>
        </a:p>
        <a:p>
          <a:pPr marL="228600" lvl="1" indent="-228600" algn="l" defTabSz="1155700">
            <a:lnSpc>
              <a:spcPct val="90000"/>
            </a:lnSpc>
            <a:spcBef>
              <a:spcPct val="0"/>
            </a:spcBef>
            <a:spcAft>
              <a:spcPct val="15000"/>
            </a:spcAft>
            <a:buChar char="•"/>
          </a:pPr>
          <a:r>
            <a:rPr lang="en-US" sz="2600" kern="1200" dirty="0"/>
            <a:t>Transportation</a:t>
          </a:r>
        </a:p>
        <a:p>
          <a:pPr marL="228600" lvl="1" indent="-228600" algn="l" defTabSz="1155700">
            <a:lnSpc>
              <a:spcPct val="90000"/>
            </a:lnSpc>
            <a:spcBef>
              <a:spcPct val="0"/>
            </a:spcBef>
            <a:spcAft>
              <a:spcPct val="15000"/>
            </a:spcAft>
            <a:buChar char="•"/>
          </a:pPr>
          <a:r>
            <a:rPr lang="en-US" sz="2600" kern="1200" dirty="0"/>
            <a:t>Mass Care</a:t>
          </a:r>
        </a:p>
        <a:p>
          <a:pPr marL="228600" lvl="1" indent="-228600" algn="l" defTabSz="1155700">
            <a:lnSpc>
              <a:spcPct val="90000"/>
            </a:lnSpc>
            <a:spcBef>
              <a:spcPct val="0"/>
            </a:spcBef>
            <a:spcAft>
              <a:spcPct val="15000"/>
            </a:spcAft>
            <a:buChar char="•"/>
          </a:pPr>
          <a:r>
            <a:rPr lang="en-US" sz="2600" kern="1200" dirty="0"/>
            <a:t>Sheltering </a:t>
          </a:r>
        </a:p>
      </dsp:txBody>
      <dsp:txXfrm>
        <a:off x="495270" y="242367"/>
        <a:ext cx="7725737" cy="2212560"/>
      </dsp:txXfrm>
    </dsp:sp>
    <dsp:sp modelId="{8BA66627-548A-4C1B-88AF-2C93E41A6FF2}">
      <dsp:nvSpPr>
        <dsp:cNvPr id="0" name=""/>
        <dsp:cNvSpPr/>
      </dsp:nvSpPr>
      <dsp:spPr>
        <a:xfrm>
          <a:off x="0" y="0"/>
          <a:ext cx="1728216" cy="2592324"/>
        </a:xfrm>
        <a:prstGeom prst="rect">
          <a:avLst/>
        </a:prstGeom>
        <a:blipFill rotWithShape="1">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E983369-96EF-4AF5-B254-BA0972A5E2F8}">
      <dsp:nvSpPr>
        <dsp:cNvPr id="0" name=""/>
        <dsp:cNvSpPr/>
      </dsp:nvSpPr>
      <dsp:spPr>
        <a:xfrm>
          <a:off x="495309" y="228603"/>
          <a:ext cx="6573226" cy="1668020"/>
        </a:xfrm>
        <a:prstGeom prst="rect">
          <a:avLst/>
        </a:prstGeom>
        <a:solidFill>
          <a:schemeClr val="lt1">
            <a:alpha val="4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255954" tIns="76200" rIns="76200" bIns="76200" numCol="1" spcCol="1270" anchor="t" anchorCtr="0">
          <a:noAutofit/>
        </a:bodyPr>
        <a:lstStyle/>
        <a:p>
          <a:pPr marL="0" lvl="0" indent="0" algn="l" defTabSz="889000">
            <a:lnSpc>
              <a:spcPct val="90000"/>
            </a:lnSpc>
            <a:spcBef>
              <a:spcPct val="0"/>
            </a:spcBef>
            <a:spcAft>
              <a:spcPct val="35000"/>
            </a:spcAft>
            <a:buNone/>
          </a:pPr>
          <a:r>
            <a:rPr lang="en-US" sz="2000" b="1" kern="1200" dirty="0"/>
            <a:t>National Disaster Recovery Framework </a:t>
          </a:r>
        </a:p>
        <a:p>
          <a:pPr marL="228600" lvl="1" indent="-228600" algn="l" defTabSz="1066800">
            <a:lnSpc>
              <a:spcPct val="90000"/>
            </a:lnSpc>
            <a:spcBef>
              <a:spcPct val="0"/>
            </a:spcBef>
            <a:spcAft>
              <a:spcPct val="15000"/>
            </a:spcAft>
            <a:buChar char="•"/>
          </a:pPr>
          <a:r>
            <a:rPr lang="en-US" sz="2400" kern="1200" dirty="0"/>
            <a:t>Health &amp; Social Services</a:t>
          </a:r>
        </a:p>
        <a:p>
          <a:pPr marL="228600" lvl="1" indent="-228600" algn="l" defTabSz="1066800">
            <a:lnSpc>
              <a:spcPct val="90000"/>
            </a:lnSpc>
            <a:spcBef>
              <a:spcPct val="0"/>
            </a:spcBef>
            <a:spcAft>
              <a:spcPct val="15000"/>
            </a:spcAft>
            <a:buChar char="•"/>
          </a:pPr>
          <a:r>
            <a:rPr lang="en-US" sz="2400" kern="1200" dirty="0"/>
            <a:t>Community Planning &amp; Capacity Building</a:t>
          </a:r>
        </a:p>
        <a:p>
          <a:pPr marL="228600" lvl="1" indent="-228600" algn="l" defTabSz="1066800">
            <a:lnSpc>
              <a:spcPct val="90000"/>
            </a:lnSpc>
            <a:spcBef>
              <a:spcPct val="0"/>
            </a:spcBef>
            <a:spcAft>
              <a:spcPct val="15000"/>
            </a:spcAft>
            <a:buChar char="•"/>
          </a:pPr>
          <a:r>
            <a:rPr lang="en-US" sz="2400" kern="1200" dirty="0"/>
            <a:t>Infrastructure Systems</a:t>
          </a:r>
        </a:p>
      </dsp:txBody>
      <dsp:txXfrm>
        <a:off x="495309" y="228603"/>
        <a:ext cx="6573226" cy="1668020"/>
      </dsp:txXfrm>
    </dsp:sp>
    <dsp:sp modelId="{0D95EAFE-F3B4-4BA1-A554-F6F62DEC95DA}">
      <dsp:nvSpPr>
        <dsp:cNvPr id="0" name=""/>
        <dsp:cNvSpPr/>
      </dsp:nvSpPr>
      <dsp:spPr>
        <a:xfrm>
          <a:off x="0" y="0"/>
          <a:ext cx="1297983" cy="1946975"/>
        </a:xfrm>
        <a:prstGeom prst="rect">
          <a:avLst/>
        </a:prstGeom>
        <a:blipFill rotWithShape="1">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HalfCircleOrganizationChart">
  <dgm:title val=""/>
  <dgm:desc val=""/>
  <dgm:catLst>
    <dgm:cat type="hierarchy" pri="1500"/>
  </dgm:catLst>
  <dgm:samp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Name0">
    <dgm:varLst>
      <dgm:orgChart val="1"/>
      <dgm:chPref val="1"/>
      <dgm:dir/>
      <dgm:animOne val="branch"/>
      <dgm:animLvl val="lvl"/>
      <dgm:resizeHandles/>
    </dgm:varLst>
    <dgm:choose name="Name1">
      <dgm:if name="Name2" func="var" arg="dir" op="equ" val="norm">
        <dgm:alg type="hierChild">
          <dgm:param type="linDir" val="fromL"/>
        </dgm:alg>
      </dgm:if>
      <dgm:else name="Name3">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2" refType="w" fact="10"/>
      <dgm:constr type="h" for="des" forName="rootComposite2"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forEach name="Name4" axis="ch">
      <dgm:forEach name="Name5" axis="self" ptType="node">
        <dgm:layoutNode name="hierRoot1">
          <dgm:varLst>
            <dgm:hierBranch val="init"/>
          </dgm:varLst>
          <dgm:choose name="Name6">
            <dgm:if name="Name7" func="var" arg="hierBranch" op="equ" val="l">
              <dgm:alg type="hierRoot">
                <dgm:param type="hierAlign" val="tR"/>
              </dgm:alg>
              <dgm:constrLst>
                <dgm:constr type="alignOff" val="0.65"/>
              </dgm:constrLst>
            </dgm:if>
            <dgm:if name="Name8" func="var" arg="hierBranch" op="equ" val="r">
              <dgm:alg type="hierRoot">
                <dgm:param type="hierAlign" val="tL"/>
              </dgm:alg>
              <dgm:constrLst>
                <dgm:constr type="alignOff" val="0.65"/>
              </dgm:constrLst>
            </dgm:if>
            <dgm:if name="Name9" func="var" arg="hierBranch" op="equ" val="hang">
              <dgm:alg type="hierRoot"/>
              <dgm:constrLst>
                <dgm:constr type="alignOff" val="0.65"/>
              </dgm:constrLst>
            </dgm:if>
            <dgm:else name="Name10">
              <dgm:alg type="hierRoot"/>
              <dgm:constrLst>
                <dgm:constr type="alignOff"/>
                <dgm:constr type="bendDist" for="des" ptType="parTrans" refType="sp" fact="0.5"/>
              </dgm:constrLst>
            </dgm:else>
          </dgm:choose>
          <dgm:shape xmlns:r="http://schemas.openxmlformats.org/officeDocument/2006/relationships" r:blip="">
            <dgm:adjLst/>
          </dgm:shape>
          <dgm:presOf/>
          <dgm:layoutNode name="rootComposite1">
            <dgm:alg type="composite"/>
            <dgm:shape xmlns:r="http://schemas.openxmlformats.org/officeDocument/2006/relationships" r:blip="">
              <dgm:adjLst/>
            </dgm:shape>
            <dgm:presOf axis="self" ptType="node" cnt="1"/>
            <dgm:choose name="Name11">
              <dgm:if name="Name12" func="var" arg="hierBranch" op="equ" val="init">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3" func="var" arg="hierBranch" op="equ" val="l">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4" func="var" arg="hierBranch" op="equ" val="r">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else name="Name15">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else>
            </dgm:choose>
            <dgm:layoutNode name="rootText1"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1" styleLbl="parChTrans1D1" moveWith="rootText1">
              <dgm:alg type="sp"/>
              <dgm:shape xmlns:r="http://schemas.openxmlformats.org/officeDocument/2006/relationships" type="arc" r:blip="" zOrderOff="-2">
                <dgm:adjLst>
                  <dgm:adj idx="1" val="-140"/>
                  <dgm:adj idx="2" val="-40"/>
                </dgm:adjLst>
              </dgm:shape>
              <dgm:presOf/>
            </dgm:layoutNode>
            <dgm:layoutNode name="bottomArc1" styleLbl="parChTrans1D1" moveWith="rootText1">
              <dgm:alg type="sp"/>
              <dgm:shape xmlns:r="http://schemas.openxmlformats.org/officeDocument/2006/relationships" type="arc" r:blip="" zOrderOff="-2">
                <dgm:adjLst>
                  <dgm:adj idx="1" val="40"/>
                  <dgm:adj idx="2" val="140"/>
                </dgm:adjLst>
              </dgm:shape>
              <dgm:presOf/>
            </dgm:layoutNode>
            <dgm:layoutNode name="topConnNode1" moveWith="rootText1">
              <dgm:alg type="sp"/>
              <dgm:shape xmlns:r="http://schemas.openxmlformats.org/officeDocument/2006/relationships" type="rect" r:blip="" hideGeom="1">
                <dgm:adjLst/>
              </dgm:shape>
              <dgm:presOf axis="self" ptType="node" cnt="1"/>
            </dgm:layoutNode>
          </dgm:layoutNode>
          <dgm:layoutNode name="hierChild2">
            <dgm:choose name="Name16">
              <dgm:if name="Name17" func="var" arg="hierBranch" op="equ" val="l">
                <dgm:alg type="hierChild">
                  <dgm:param type="chAlign" val="r"/>
                  <dgm:param type="linDir" val="fromT"/>
                </dgm:alg>
              </dgm:if>
              <dgm:if name="Name18" func="var" arg="hierBranch" op="equ" val="r">
                <dgm:alg type="hierChild">
                  <dgm:param type="chAlign" val="l"/>
                  <dgm:param type="linDir" val="fromT"/>
                </dgm:alg>
              </dgm:if>
              <dgm:if name="Name19" func="var" arg="hierBranch" op="equ" val="hang">
                <dgm:choose name="Name20">
                  <dgm:if name="Name21" func="var" arg="dir" op="equ" val="norm">
                    <dgm:alg type="hierChild">
                      <dgm:param type="chAlign" val="l"/>
                      <dgm:param type="linDir" val="fromL"/>
                      <dgm:param type="secChAlign" val="t"/>
                      <dgm:param type="secLinDir" val="fromT"/>
                    </dgm:alg>
                  </dgm:if>
                  <dgm:else name="Name22">
                    <dgm:alg type="hierChild">
                      <dgm:param type="chAlign" val="l"/>
                      <dgm:param type="linDir" val="fromR"/>
                      <dgm:param type="secChAlign" val="t"/>
                      <dgm:param type="secLinDir" val="fromT"/>
                    </dgm:alg>
                  </dgm:else>
                </dgm:choose>
              </dgm:if>
              <dgm:else name="Name23">
                <dgm:choose name="Name24">
                  <dgm:if name="Name25" func="var" arg="dir" op="equ" val="norm">
                    <dgm:alg type="hierChild"/>
                  </dgm:if>
                  <dgm:else name="Name26">
                    <dgm:alg type="hierChild">
                      <dgm:param type="linDir" val="fromR"/>
                    </dgm:alg>
                  </dgm:else>
                </dgm:choose>
              </dgm:else>
            </dgm:choose>
            <dgm:shape xmlns:r="http://schemas.openxmlformats.org/officeDocument/2006/relationships" r:blip="">
              <dgm:adjLst/>
            </dgm:shape>
            <dgm:presOf/>
            <dgm:forEach name="rep2a" axis="ch" ptType="nonAsst">
              <dgm:forEach name="Name27" axis="precedSib" ptType="parTrans" st="-1" cnt="1">
                <dgm:layoutNode name="Name28">
                  <dgm:choose name="Name29">
                    <dgm:if name="Name30" func="var" arg="hierBranch" op="equ" val="std">
                      <dgm:choose name="Name31">
                        <dgm:if name="Name32"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33"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34">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if name="Name35" func="var" arg="hierBranch" op="equ" val="init">
                      <dgm:choose name="Name36">
                        <dgm:if name="Name37" axis="self" func="depth" op="lte" val="2">
                          <dgm:choose name="Name38">
                            <dgm:if name="Name39"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40"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41">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else name="Name42">
                          <dgm:choose name="Name43">
                            <dgm:if name="Name44" axis="par des" func="maxDepth" op="lte" val="1">
                              <dgm:choose name="Name45">
                                <dgm:if name="Name4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4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48">
                                  <dgm:alg type="conn">
                                    <dgm:param type="connRout" val="bend"/>
                                    <dgm:param type="dim" val="1D"/>
                                    <dgm:param type="endSty" val="noArr"/>
                                    <dgm:param type="begPts" val="bCtr"/>
                                    <dgm:param type="endPts" val="bL bR"/>
                                    <dgm:param type="srcNode" val="bottomArc2"/>
                                    <dgm:param type="dstNode" val="topConnNode2"/>
                                  </dgm:alg>
                                </dgm:else>
                              </dgm:choose>
                            </dgm:if>
                            <dgm:else name="Name49">
                              <dgm:choose name="Name50">
                                <dgm:if name="Name51"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52"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53">
                                  <dgm:alg type="conn">
                                    <dgm:param type="connRout" val="bend"/>
                                    <dgm:param type="dim" val="1D"/>
                                    <dgm:param type="endSty" val="noArr"/>
                                    <dgm:param type="begPts" val="bCtr"/>
                                    <dgm:param type="endPts" val="tCtr"/>
                                    <dgm:param type="bendPt" val="end"/>
                                    <dgm:param type="srcNode" val="bottomArc2"/>
                                    <dgm:param type="dstNode" val="topArc2"/>
                                  </dgm:alg>
                                </dgm:else>
                              </dgm:choose>
                            </dgm:else>
                          </dgm:choose>
                        </dgm:else>
                      </dgm:choose>
                    </dgm:if>
                    <dgm:else name="Name54">
                      <dgm:choose name="Name55">
                        <dgm:if name="Name5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5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58">
                          <dgm:alg type="conn">
                            <dgm:param type="connRout" val="bend"/>
                            <dgm:param type="dim" val="1D"/>
                            <dgm:param type="endSty" val="noArr"/>
                            <dgm:param type="begPts" val="bCtr"/>
                            <dgm:param type="endPts" val="bL bR"/>
                            <dgm:param type="srcNode" val="bottomArc2"/>
                            <dgm:param type="dstNode" val="topConnNode2"/>
                          </dgm:alg>
                        </dgm:else>
                      </dgm:choose>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2">
                <dgm:varLst>
                  <dgm:hierBranch val="init"/>
                </dgm:varLst>
                <dgm:choose name="Name59">
                  <dgm:if name="Name60" func="var" arg="hierBranch" op="equ" val="l">
                    <dgm:alg type="hierRoot">
                      <dgm:param type="hierAlign" val="tR"/>
                    </dgm:alg>
                    <dgm:shape xmlns:r="http://schemas.openxmlformats.org/officeDocument/2006/relationships" r:blip="">
                      <dgm:adjLst/>
                    </dgm:shape>
                    <dgm:presOf/>
                    <dgm:constrLst>
                      <dgm:constr type="alignOff" val="0.65"/>
                    </dgm:constrLst>
                  </dgm:if>
                  <dgm:if name="Name61" func="var" arg="hierBranch" op="equ" val="r">
                    <dgm:alg type="hierRoot">
                      <dgm:param type="hierAlign" val="tL"/>
                    </dgm:alg>
                    <dgm:shape xmlns:r="http://schemas.openxmlformats.org/officeDocument/2006/relationships" r:blip="">
                      <dgm:adjLst/>
                    </dgm:shape>
                    <dgm:presOf/>
                    <dgm:constrLst>
                      <dgm:constr type="alignOff" val="0.65"/>
                    </dgm:constrLst>
                  </dgm:if>
                  <dgm:if name="Name62"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63" func="var" arg="hierBranch" op="equ" val="init">
                    <dgm:choose name="Name64">
                      <dgm:if name="Name65" axis="des" func="maxDepth" op="lte" val="1">
                        <dgm:alg type="hierRoot">
                          <dgm:param type="hierAlign" val="tL"/>
                        </dgm:alg>
                        <dgm:shape xmlns:r="http://schemas.openxmlformats.org/officeDocument/2006/relationships" r:blip="">
                          <dgm:adjLst/>
                        </dgm:shape>
                        <dgm:presOf/>
                        <dgm:constrLst>
                          <dgm:constr type="alignOff" val="0.65"/>
                        </dgm:constrLst>
                      </dgm:if>
                      <dgm:else name="Name6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67">
                    <dgm:alg type="hierRoot"/>
                    <dgm:shape xmlns:r="http://schemas.openxmlformats.org/officeDocument/2006/relationships" r:blip="">
                      <dgm:adjLst/>
                    </dgm:shape>
                    <dgm:presOf/>
                    <dgm:constrLst>
                      <dgm:constr type="alignOff" val="0.65"/>
                    </dgm:constrLst>
                  </dgm:else>
                </dgm:choose>
                <dgm:layoutNode name="rootComposite2">
                  <dgm:alg type="composite"/>
                  <dgm:shape xmlns:r="http://schemas.openxmlformats.org/officeDocument/2006/relationships" r:blip="">
                    <dgm:adjLst/>
                  </dgm:shape>
                  <dgm:presOf axis="self" ptType="node" cnt="1"/>
                  <dgm:choose name="Name68">
                    <dgm:if name="Name69" func="var" arg="hierBranch" op="equ" val="init">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0" func="var" arg="hierBranch" op="equ" val="l">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1" func="var" arg="hierBranch" op="equ" val="r">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else name="Name72">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else>
                  </dgm:choose>
                  <dgm:layoutNode name="rootText2"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2" styleLbl="parChTrans1D1" moveWith="rootText2">
                    <dgm:alg type="sp"/>
                    <dgm:shape xmlns:r="http://schemas.openxmlformats.org/officeDocument/2006/relationships" type="arc" r:blip="" zOrderOff="-2">
                      <dgm:adjLst>
                        <dgm:adj idx="1" val="-140"/>
                        <dgm:adj idx="2" val="-40"/>
                      </dgm:adjLst>
                    </dgm:shape>
                    <dgm:presOf/>
                  </dgm:layoutNode>
                  <dgm:layoutNode name="bottomArc2" styleLbl="parChTrans1D1" moveWith="rootText2">
                    <dgm:alg type="sp"/>
                    <dgm:shape xmlns:r="http://schemas.openxmlformats.org/officeDocument/2006/relationships" type="arc" r:blip="" zOrderOff="-2">
                      <dgm:adjLst>
                        <dgm:adj idx="1" val="40"/>
                        <dgm:adj idx="2" val="140"/>
                      </dgm:adjLst>
                    </dgm:shape>
                    <dgm:presOf/>
                  </dgm:layoutNode>
                  <dgm:layoutNode name="topConnNode2" moveWith="rootText2">
                    <dgm:alg type="sp"/>
                    <dgm:shape xmlns:r="http://schemas.openxmlformats.org/officeDocument/2006/relationships" type="rect" r:blip="" hideGeom="1">
                      <dgm:adjLst/>
                    </dgm:shape>
                    <dgm:presOf axis="self" ptType="node" cnt="1"/>
                  </dgm:layoutNode>
                </dgm:layoutNode>
                <dgm:layoutNode name="hierChild4">
                  <dgm:choose name="Name73">
                    <dgm:if name="Name74" func="var" arg="hierBranch" op="equ" val="l">
                      <dgm:alg type="hierChild">
                        <dgm:param type="chAlign" val="r"/>
                        <dgm:param type="linDir" val="fromT"/>
                      </dgm:alg>
                    </dgm:if>
                    <dgm:if name="Name75" func="var" arg="hierBranch" op="equ" val="r">
                      <dgm:alg type="hierChild">
                        <dgm:param type="chAlign" val="l"/>
                        <dgm:param type="linDir" val="fromT"/>
                      </dgm:alg>
                    </dgm:if>
                    <dgm:if name="Name76" func="var" arg="hierBranch" op="equ" val="hang">
                      <dgm:choose name="Name77">
                        <dgm:if name="Name78" func="var" arg="dir" op="equ" val="norm">
                          <dgm:alg type="hierChild">
                            <dgm:param type="chAlign" val="l"/>
                            <dgm:param type="linDir" val="fromL"/>
                            <dgm:param type="secChAlign" val="t"/>
                            <dgm:param type="secLinDir" val="fromT"/>
                          </dgm:alg>
                        </dgm:if>
                        <dgm:else name="Name79">
                          <dgm:alg type="hierChild">
                            <dgm:param type="chAlign" val="l"/>
                            <dgm:param type="linDir" val="fromR"/>
                            <dgm:param type="secChAlign" val="t"/>
                            <dgm:param type="secLinDir" val="fromT"/>
                          </dgm:alg>
                        </dgm:else>
                      </dgm:choose>
                    </dgm:if>
                    <dgm:if name="Name80" func="var" arg="hierBranch" op="equ" val="std">
                      <dgm:choose name="Name81">
                        <dgm:if name="Name82" func="var" arg="dir" op="equ" val="norm">
                          <dgm:alg type="hierChild"/>
                        </dgm:if>
                        <dgm:else name="Name83">
                          <dgm:alg type="hierChild">
                            <dgm:param type="linDir" val="fromR"/>
                          </dgm:alg>
                        </dgm:else>
                      </dgm:choose>
                    </dgm:if>
                    <dgm:if name="Name84" func="var" arg="hierBranch" op="equ" val="init">
                      <dgm:choose name="Name85">
                        <dgm:if name="Name86" axis="des" func="maxDepth" op="lte" val="1">
                          <dgm:alg type="hierChild">
                            <dgm:param type="chAlign" val="l"/>
                            <dgm:param type="linDir" val="fromT"/>
                          </dgm:alg>
                        </dgm:if>
                        <dgm:else name="Name87">
                          <dgm:choose name="Name88">
                            <dgm:if name="Name89" func="var" arg="dir" op="equ" val="norm">
                              <dgm:alg type="hierChild"/>
                            </dgm:if>
                            <dgm:else name="Name90">
                              <dgm:alg type="hierChild">
                                <dgm:param type="linDir" val="fromR"/>
                              </dgm:alg>
                            </dgm:else>
                          </dgm:choose>
                        </dgm:else>
                      </dgm:choose>
                    </dgm:if>
                    <dgm:else name="Name91"/>
                  </dgm:choose>
                  <dgm:shape xmlns:r="http://schemas.openxmlformats.org/officeDocument/2006/relationships" r:blip="">
                    <dgm:adjLst/>
                  </dgm:shape>
                  <dgm:presOf/>
                  <dgm:forEach name="Name92" ref="rep2a"/>
                </dgm:layoutNode>
                <dgm:layoutNode name="hierChild5">
                  <dgm:choose name="Name93">
                    <dgm:if name="Name94" func="var" arg="dir" op="equ" val="norm">
                      <dgm:alg type="hierChild">
                        <dgm:param type="chAlign" val="l"/>
                        <dgm:param type="linDir" val="fromL"/>
                        <dgm:param type="secChAlign" val="t"/>
                        <dgm:param type="secLinDir" val="fromT"/>
                      </dgm:alg>
                    </dgm:if>
                    <dgm:else name="Name95">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96" ref="rep2b"/>
                </dgm:layoutNode>
              </dgm:layoutNode>
            </dgm:forEach>
          </dgm:layoutNode>
          <dgm:layoutNode name="hierChild3">
            <dgm:choose name="Name97">
              <dgm:if name="Name98" func="var" arg="dir" op="equ" val="norm">
                <dgm:alg type="hierChild">
                  <dgm:param type="chAlign" val="l"/>
                  <dgm:param type="linDir" val="fromL"/>
                  <dgm:param type="secChAlign" val="t"/>
                  <dgm:param type="secLinDir" val="fromT"/>
                </dgm:alg>
              </dgm:if>
              <dgm:else name="Name99">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rep2b" axis="ch" ptType="asst">
              <dgm:forEach name="Name100" axis="precedSib" ptType="parTrans" st="-1" cnt="1">
                <dgm:layoutNode name="Name101">
                  <dgm:choose name="Name102">
                    <dgm:if name="Name103" axis="self" func="depth" op="lte" val="2">
                      <dgm:alg type="conn">
                        <dgm:param type="connRout" val="bend"/>
                        <dgm:param type="dim" val="1D"/>
                        <dgm:param type="endSty" val="noArr"/>
                        <dgm:param type="begPts" val="bCtr"/>
                        <dgm:param type="endPts" val="bL bR"/>
                        <dgm:param type="srcNode" val="bottomArc1"/>
                        <dgm:param type="dstNode" val="topConnNode3"/>
                      </dgm:alg>
                    </dgm:if>
                    <dgm:if name="Name104" axis="par" ptType="asst" func="cnt" op="equ" val="1">
                      <dgm:alg type="conn">
                        <dgm:param type="connRout" val="bend"/>
                        <dgm:param type="dim" val="1D"/>
                        <dgm:param type="endSty" val="noArr"/>
                        <dgm:param type="begPts" val="bCtr"/>
                        <dgm:param type="endPts" val="bL bR"/>
                        <dgm:param type="srcNode" val="bottomArc3"/>
                        <dgm:param type="dstNode" val="topConnNode3"/>
                      </dgm:alg>
                    </dgm:if>
                    <dgm:else name="Name105">
                      <dgm:alg type="conn">
                        <dgm:param type="connRout" val="bend"/>
                        <dgm:param type="dim" val="1D"/>
                        <dgm:param type="endSty" val="noArr"/>
                        <dgm:param type="begPts" val="bCtr"/>
                        <dgm:param type="endPts" val="bL bR"/>
                        <dgm:param type="srcNode" val="bottomArc2"/>
                        <dgm:param type="dstNode" val="topConnNode3"/>
                      </dgm:alg>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3">
                <dgm:varLst>
                  <dgm:hierBranch val="init"/>
                </dgm:varLst>
                <dgm:choose name="Name106">
                  <dgm:if name="Name107" func="var" arg="hierBranch" op="equ" val="l">
                    <dgm:alg type="hierRoot">
                      <dgm:param type="hierAlign" val="tR"/>
                    </dgm:alg>
                    <dgm:shape xmlns:r="http://schemas.openxmlformats.org/officeDocument/2006/relationships" r:blip="">
                      <dgm:adjLst/>
                    </dgm:shape>
                    <dgm:presOf/>
                    <dgm:constrLst>
                      <dgm:constr type="alignOff" val="0.65"/>
                    </dgm:constrLst>
                  </dgm:if>
                  <dgm:if name="Name108" func="var" arg="hierBranch" op="equ" val="r">
                    <dgm:alg type="hierRoot">
                      <dgm:param type="hierAlign" val="tL"/>
                    </dgm:alg>
                    <dgm:shape xmlns:r="http://schemas.openxmlformats.org/officeDocument/2006/relationships" r:blip="">
                      <dgm:adjLst/>
                    </dgm:shape>
                    <dgm:presOf/>
                    <dgm:constrLst>
                      <dgm:constr type="alignOff" val="0.65"/>
                    </dgm:constrLst>
                  </dgm:if>
                  <dgm:if name="Name109" func="var" arg="hierBranch" op="equ" val="hang">
                    <dgm:alg type="hierRoot"/>
                    <dgm:shape xmlns:r="http://schemas.openxmlformats.org/officeDocument/2006/relationships" r:blip="">
                      <dgm:adjLst/>
                    </dgm:shape>
                    <dgm:presOf/>
                    <dgm:constrLst>
                      <dgm:constr type="alignOff" val="0.65"/>
                    </dgm:constrLst>
                  </dgm:if>
                  <dgm:if name="Name110"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1" func="var" arg="hierBranch" op="equ" val="init">
                    <dgm:choose name="Name112">
                      <dgm:if name="Name113" axis="des" func="maxDepth" op="lte" val="1">
                        <dgm:alg type="hierRoot">
                          <dgm:param type="hierAlign" val="tL"/>
                        </dgm:alg>
                        <dgm:shape xmlns:r="http://schemas.openxmlformats.org/officeDocument/2006/relationships" r:blip="">
                          <dgm:adjLst/>
                        </dgm:shape>
                        <dgm:presOf/>
                        <dgm:constrLst>
                          <dgm:constr type="alignOff" val="0.65"/>
                        </dgm:constrLst>
                      </dgm:if>
                      <dgm:else name="Name114">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15"/>
                </dgm:choose>
                <dgm:layoutNode name="rootComposite3">
                  <dgm:alg type="composite"/>
                  <dgm:shape xmlns:r="http://schemas.openxmlformats.org/officeDocument/2006/relationships" r:blip="">
                    <dgm:adjLst/>
                  </dgm:shape>
                  <dgm:presOf axis="self" ptType="node" cnt="1"/>
                  <dgm:choose name="Name116">
                    <dgm:if name="Name117" func="var" arg="hierBranch" op="equ" val="init">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8" func="var" arg="hierBranch" op="equ" val="l">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9" func="var" arg="hierBranch" op="equ" val="r">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else name="Name120">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else>
                  </dgm:choose>
                  <dgm:layoutNode name="rootText3"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3" styleLbl="parChTrans1D1" moveWith="rootText3">
                    <dgm:alg type="sp"/>
                    <dgm:shape xmlns:r="http://schemas.openxmlformats.org/officeDocument/2006/relationships" type="arc" r:blip="" zOrderOff="-2">
                      <dgm:adjLst>
                        <dgm:adj idx="1" val="-140"/>
                        <dgm:adj idx="2" val="-40"/>
                      </dgm:adjLst>
                    </dgm:shape>
                    <dgm:presOf/>
                  </dgm:layoutNode>
                  <dgm:layoutNode name="bottomArc3" styleLbl="parChTrans1D1" moveWith="rootText3">
                    <dgm:alg type="sp"/>
                    <dgm:shape xmlns:r="http://schemas.openxmlformats.org/officeDocument/2006/relationships" type="arc" r:blip="" zOrderOff="-2">
                      <dgm:adjLst>
                        <dgm:adj idx="1" val="40"/>
                        <dgm:adj idx="2" val="140"/>
                      </dgm:adjLst>
                    </dgm:shape>
                    <dgm:presOf/>
                  </dgm:layoutNode>
                  <dgm:layoutNode name="topConnNode3" moveWith="rootText3">
                    <dgm:alg type="sp"/>
                    <dgm:shape xmlns:r="http://schemas.openxmlformats.org/officeDocument/2006/relationships" type="rect" r:blip="" hideGeom="1">
                      <dgm:adjLst/>
                    </dgm:shape>
                    <dgm:presOf axis="self" ptType="node" cnt="1"/>
                  </dgm:layoutNode>
                </dgm:layoutNode>
                <dgm:layoutNode name="hierChild6">
                  <dgm:choose name="Name121">
                    <dgm:if name="Name122" func="var" arg="hierBranch" op="equ" val="l">
                      <dgm:alg type="hierChild">
                        <dgm:param type="chAlign" val="r"/>
                        <dgm:param type="linDir" val="fromT"/>
                      </dgm:alg>
                    </dgm:if>
                    <dgm:if name="Name123" func="var" arg="hierBranch" op="equ" val="r">
                      <dgm:alg type="hierChild">
                        <dgm:param type="chAlign" val="l"/>
                        <dgm:param type="linDir" val="fromT"/>
                      </dgm:alg>
                    </dgm:if>
                    <dgm:if name="Name124" func="var" arg="hierBranch" op="equ" val="hang">
                      <dgm:choose name="Name125">
                        <dgm:if name="Name126" func="var" arg="dir" op="equ" val="norm">
                          <dgm:alg type="hierChild">
                            <dgm:param type="chAlign" val="l"/>
                            <dgm:param type="linDir" val="fromL"/>
                            <dgm:param type="secChAlign" val="t"/>
                            <dgm:param type="secLinDir" val="fromT"/>
                          </dgm:alg>
                        </dgm:if>
                        <dgm:else name="Name127">
                          <dgm:alg type="hierChild">
                            <dgm:param type="chAlign" val="l"/>
                            <dgm:param type="linDir" val="fromR"/>
                            <dgm:param type="secChAlign" val="t"/>
                            <dgm:param type="secLinDir" val="fromT"/>
                          </dgm:alg>
                        </dgm:else>
                      </dgm:choose>
                    </dgm:if>
                    <dgm:if name="Name128" func="var" arg="hierBranch" op="equ" val="std">
                      <dgm:choose name="Name129">
                        <dgm:if name="Name130" func="var" arg="dir" op="equ" val="norm">
                          <dgm:alg type="hierChild"/>
                        </dgm:if>
                        <dgm:else name="Name131">
                          <dgm:alg type="hierChild">
                            <dgm:param type="linDir" val="fromR"/>
                          </dgm:alg>
                        </dgm:else>
                      </dgm:choose>
                    </dgm:if>
                    <dgm:if name="Name132" func="var" arg="hierBranch" op="equ" val="init">
                      <dgm:choose name="Name133">
                        <dgm:if name="Name134" axis="des" func="maxDepth" op="lte" val="1">
                          <dgm:alg type="hierChild">
                            <dgm:param type="chAlign" val="l"/>
                            <dgm:param type="linDir" val="fromT"/>
                          </dgm:alg>
                        </dgm:if>
                        <dgm:else name="Name135">
                          <dgm:alg type="hierChild"/>
                        </dgm:else>
                      </dgm:choose>
                    </dgm:if>
                    <dgm:else name="Name136"/>
                  </dgm:choose>
                  <dgm:shape xmlns:r="http://schemas.openxmlformats.org/officeDocument/2006/relationships" r:blip="">
                    <dgm:adjLst/>
                  </dgm:shape>
                  <dgm:presOf/>
                  <dgm:forEach name="Name137" ref="rep2a"/>
                </dgm:layoutNode>
                <dgm:layoutNode name="hierChild7">
                  <dgm:choose name="Name138">
                    <dgm:if name="Name139" func="var" arg="dir" op="equ" val="norm">
                      <dgm:alg type="hierChild">
                        <dgm:param type="chAlign" val="l"/>
                        <dgm:param type="linDir" val="fromL"/>
                        <dgm:param type="secChAlign" val="t"/>
                        <dgm:param type="secLinDir" val="fromT"/>
                      </dgm:alg>
                    </dgm:if>
                    <dgm:else name="Name140">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141" ref="rep2b"/>
                </dgm:layoutNode>
              </dgm:layoutNode>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11/layout/TabList">
  <dgm:title val="Tab List"/>
  <dgm:desc val="Use to show non-sequential or grouped blocks of information. Works well for lists with a small amount of Level 1 text. The first Level 2 displays next to the Level 1 text  and the remaining Level 2 text appears beneath the Level 1 text."/>
  <dgm:catLst>
    <dgm:cat type="list" pri="4500"/>
    <dgm:cat type="officeonline" pri="11000"/>
  </dgm:catLst>
  <dgm:sampData>
    <dgm:dataModel>
      <dgm:ptLst>
        <dgm:pt modelId="0" type="doc"/>
        <dgm:pt modelId="10">
          <dgm:prSet phldr="1"/>
        </dgm:pt>
        <dgm:pt modelId="11">
          <dgm:prSet phldr="1"/>
        </dgm:pt>
        <dgm:pt modelId="12">
          <dgm:prSet phldr="1"/>
        </dgm:pt>
        <dgm:pt modelId="20">
          <dgm:prSet phldr="1"/>
        </dgm:pt>
        <dgm:pt modelId="21">
          <dgm:prSet phldr="1"/>
        </dgm:pt>
        <dgm:pt modelId="22">
          <dgm:prSet phldr="1"/>
        </dgm:pt>
        <dgm:pt modelId="30">
          <dgm:prSet phldr="1"/>
        </dgm:pt>
        <dgm:pt modelId="31">
          <dgm:prSet phldr="1"/>
        </dgm:pt>
        <dgm:pt modelId="32">
          <dgm:prSet phldr="1"/>
        </dgm:pt>
      </dgm:ptLst>
      <dgm:cxnLst>
        <dgm:cxn modelId="40" srcId="0" destId="10" srcOrd="0" destOrd="0"/>
        <dgm:cxn modelId="41" srcId="10" destId="11" srcOrd="0" destOrd="0"/>
        <dgm:cxn modelId="42" srcId="10" destId="12" srcOrd="0" destOrd="0"/>
        <dgm:cxn modelId="50" srcId="0" destId="20" srcOrd="1" destOrd="0"/>
        <dgm:cxn modelId="51" srcId="20" destId="21" srcOrd="1" destOrd="0"/>
        <dgm:cxn modelId="52" srcId="20" destId="22" srcOrd="1" destOrd="0"/>
        <dgm:cxn modelId="60" srcId="0" destId="30" srcOrd="2" destOrd="0"/>
        <dgm:cxn modelId="61" srcId="30" destId="31" srcOrd="2" destOrd="0"/>
        <dgm:cxn modelId="62" srcId="30" destId="32"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dgm:chPref val="3"/>
      <dgm:dir/>
      <dgm:animOne val="branch"/>
      <dgm:animLvl val="lvl"/>
    </dgm:varLst>
    <dgm:alg type="lin">
      <dgm:param type="linDir" val="fromT"/>
    </dgm:alg>
    <dgm:shape xmlns:r="http://schemas.openxmlformats.org/officeDocument/2006/relationships" r:blip="">
      <dgm:adjLst/>
    </dgm:shape>
    <dgm:constrLst>
      <dgm:constr type="w" for="ch" forName="Child" refType="w"/>
      <dgm:constr type="h" for="ch" forName="Child" refType="h" fact="0.6667"/>
      <dgm:constr type="primFontSz" for="des" forName="Parent" op="equ" val="65"/>
      <dgm:constr type="primFontSz" for="des" forName="Child" op="equ" val="65"/>
      <dgm:constr type="primFontSz" for="des" forName="FirstChild" op="equ" val="65"/>
      <dgm:constr type="primFontSz" for="des" forName="Child" refType="primFontSz" refFor="des" refForName="Parent" op="lte"/>
      <dgm:constr type="primFontSz" for="des" forName="FirstChild" refType="primFontSz" refFor="des" refForName="Parent" op="lte"/>
      <dgm:constr type="primFontSz" for="des" forName="Child" refType="primFontSz" refFor="des" refForName="FirstChild" op="lte"/>
      <dgm:constr type="w" for="ch" forName="composite" refType="w"/>
      <dgm:constr type="h" for="ch" forName="composite" refType="h" fact="0.3333"/>
      <dgm:constr type="sp" refType="h" refFor="ch" refForName="composite" op="equ" fact="0.05"/>
      <dgm:constr type="h" for="ch" forName="sibTrans" refType="h" refFor="ch" refForName="composite" op="equ" fact="0.05"/>
      <dgm:constr type="w" for="ch" forName="sibTrans" refType="h" refFor="ch" refForName="sibTrans" op="equ"/>
    </dgm:constrLst>
    <dgm:forEach name="nodesForEach" axis="ch" ptType="node">
      <dgm:layoutNode name="composite">
        <dgm:alg type="composite"/>
        <dgm:shape xmlns:r="http://schemas.openxmlformats.org/officeDocument/2006/relationships" r:blip="">
          <dgm:adjLst/>
        </dgm:shape>
        <dgm:choose name="Name1">
          <dgm:if name="Name2" func="var" arg="dir" op="equ" val="norm">
            <dgm:constrLst>
              <dgm:constr type="l" for="ch" forName="Accent" refType="w" fact="0"/>
              <dgm:constr type="b" for="ch" forName="Accent" refType="h"/>
              <dgm:constr type="w" for="ch" forName="Accent" refType="w"/>
              <dgm:constr type="h" for="ch" forName="Accent" refType="h" fact="0"/>
              <dgm:constr type="l" for="ch" forName="FirstChild" refType="w" fact="0.26"/>
              <dgm:constr type="t" for="ch" forName="FirstChild" refType="h" fact="0"/>
              <dgm:constr type="w" for="ch" forName="FirstChild" refType="w" fact="0.74"/>
              <dgm:constr type="h" for="ch" forName="FirstChild" refType="h"/>
              <dgm:constr type="l" for="ch" forName="Parent" refType="w" fact="0"/>
              <dgm:constr type="t" for="ch" forName="Parent" refType="h" fact="0"/>
              <dgm:constr type="w" for="ch" forName="Parent" refType="w" fact="0.26"/>
              <dgm:constr type="h" for="ch" forName="Parent" refType="h"/>
            </dgm:constrLst>
          </dgm:if>
          <dgm:else name="Name3">
            <dgm:constrLst>
              <dgm:constr type="l" for="ch" forName="Accent" refType="w" fact="0"/>
              <dgm:constr type="b" for="ch" forName="Accent" refType="h"/>
              <dgm:constr type="w" for="ch" forName="Accent" refType="w"/>
              <dgm:constr type="h" for="ch" forName="Accent" refType="h" fact="0"/>
              <dgm:constr type="r" for="ch" forName="FirstChild" refType="w" fact="0.74"/>
              <dgm:constr type="t" for="ch" forName="FirstChild" refType="h" fact="0"/>
              <dgm:constr type="w" for="ch" forName="FirstChild" refType="w" fact="0.74"/>
              <dgm:constr type="h" for="ch" forName="FirstChild" refType="h"/>
              <dgm:constr type="r" for="ch" forName="Parent" refType="w"/>
              <dgm:constr type="t" for="ch" forName="Parent" refType="h" fact="0"/>
              <dgm:constr type="w" for="ch" forName="Parent" refType="w" fact="0.26"/>
              <dgm:constr type="h" for="ch" forName="Parent" refType="h"/>
            </dgm:constrLst>
          </dgm:else>
        </dgm:choose>
        <dgm:layoutNode name="FirstChild" styleLbl="revTx">
          <dgm:varLst>
            <dgm:chMax val="0"/>
            <dgm:chPref val="0"/>
            <dgm:bulletEnabled val="1"/>
          </dgm:varLst>
          <dgm:choose name="Name4">
            <dgm:if name="Name5" func="var" arg="dir" op="equ" val="norm">
              <dgm:alg type="tx">
                <dgm:param type="parTxLTRAlign" val="l"/>
                <dgm:param type="txAnchorVert" val="b"/>
                <dgm:param type="txAnchorVertCh" val="b"/>
                <dgm:param type="parTxRTLAlign" val="l"/>
              </dgm:alg>
            </dgm:if>
            <dgm:else name="Name6">
              <dgm:alg type="tx">
                <dgm:param type="parTxLTRAlign" val="r"/>
                <dgm:param type="shpTxLTRAlignCh" val="r"/>
                <dgm:param type="txAnchorVert" val="b"/>
                <dgm:param type="txAnchorVertCh" val="b"/>
                <dgm:param type="parTxRTLAlign" val="r"/>
              </dgm:alg>
            </dgm:else>
          </dgm:choose>
          <dgm:shape xmlns:r="http://schemas.openxmlformats.org/officeDocument/2006/relationships" type="rect" r:blip="">
            <dgm:adjLst/>
          </dgm:shape>
          <dgm:choose name="Name7">
            <dgm:if name="Name8" axis="ch" ptType="node" func="cnt" op="gte" val="1">
              <dgm:presOf axis="ch desOrSelf" ptType="node node" st="1 1" cnt="1 0"/>
            </dgm:if>
            <dgm:else name="Name9">
              <dgm:presOf/>
            </dgm:else>
          </dgm:choos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arent" styleLbl="alignNode1">
          <dgm:varLst>
            <dgm:chMax val="3"/>
            <dgm:chPref val="3"/>
            <dgm:bulletEnabled val="1"/>
          </dgm:varLst>
          <dgm:alg type="tx">
            <dgm:param type="shpTxLTRAlignCh" val="ctr"/>
            <dgm:param type="txAnchorVertCh" val="mid"/>
          </dgm:alg>
          <dgm:shape xmlns:r="http://schemas.openxmlformats.org/officeDocument/2006/relationships" type="round2SameRect" r:blip="">
            <dgm:adjLst>
              <dgm:adj idx="1" val="0.1667"/>
              <dgm:adj idx="2" val="0"/>
            </dgm:adjLst>
          </dgm:shape>
          <dgm:presOf axis="self" ptType="nod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Accent" styleLbl="parChTrans1D1">
          <dgm:alg type="sp"/>
          <dgm:shape xmlns:r="http://schemas.openxmlformats.org/officeDocument/2006/relationships" type="line" r:blip="" zOrderOff="-99999">
            <dgm:adjLst/>
          </dgm:shape>
          <dgm:presOf/>
        </dgm:layoutNode>
      </dgm:layoutNode>
      <dgm:choose name="Name10">
        <dgm:if name="Name11" axis="ch" ptType="node" st="2" cnt="1" func="cnt" op="gte" val="1">
          <dgm:layoutNode name="Child" styleLbl="revTx">
            <dgm:varLst>
              <dgm:chMax val="0"/>
              <dgm:chPref val="0"/>
              <dgm:bulletEnabled val="1"/>
            </dgm:varLst>
            <dgm:choose name="Name12">
              <dgm:if name="Name13" func="var" arg="dir" op="equ" val="norm">
                <dgm:alg type="tx">
                  <dgm:param type="stBulletLvl" val="1"/>
                  <dgm:param type="parTxLTRAlign" val="l"/>
                  <dgm:param type="parTxRTLAlign" val="l"/>
                  <dgm:param type="txAnchorVert" val="t"/>
                </dgm:alg>
              </dgm:if>
              <dgm:else name="Name14">
                <dgm:alg type="tx">
                  <dgm:param type="stBulletLvl" val="1"/>
                  <dgm:param type="parTxLTRAlign" val="r"/>
                  <dgm:param type="shpTxLTRAlignCh" val="r"/>
                  <dgm:param type="txAnchorVert" val="t"/>
                  <dgm:param type="parTxRTLAlign" val="r"/>
                </dgm:alg>
              </dgm:else>
            </dgm:choose>
            <dgm:shape xmlns:r="http://schemas.openxmlformats.org/officeDocument/2006/relationships" type="rect" r:blip="">
              <dgm:adjLst/>
            </dgm:shape>
            <dgm:presOf axis="ch desOrSelf" ptType="node node" st="2 1" cnt="0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if>
        <dgm:else name="Name15"/>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FB5E516-BEDE-7241-8000-69D160A2CF87}" type="datetimeFigureOut">
              <a:rPr lang="en-US" smtClean="0"/>
              <a:pPr/>
              <a:t>8/3/2021</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0015C60-1637-CE47-BE51-0CB0BDD618EB}" type="slidenum">
              <a:rPr lang="en-US" smtClean="0"/>
              <a:pPr/>
              <a:t>‹#›</a:t>
            </a:fld>
            <a:endParaRPr lang="en-US" dirty="0"/>
          </a:p>
        </p:txBody>
      </p:sp>
    </p:spTree>
    <p:extLst>
      <p:ext uri="{BB962C8B-B14F-4D97-AF65-F5344CB8AC3E}">
        <p14:creationId xmlns:p14="http://schemas.microsoft.com/office/powerpoint/2010/main" val="133727143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2F28E32-F8A5-AD4C-BB4E-31BB061CDCC1}" type="datetimeFigureOut">
              <a:rPr lang="en-US" smtClean="0"/>
              <a:pPr/>
              <a:t>8/3/2021</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D70A97C-5CFD-494B-9394-04CE2F81D571}" type="slidenum">
              <a:rPr lang="en-US" smtClean="0"/>
              <a:pPr/>
              <a:t>‹#›</a:t>
            </a:fld>
            <a:endParaRPr lang="en-US" dirty="0"/>
          </a:p>
        </p:txBody>
      </p:sp>
    </p:spTree>
    <p:extLst>
      <p:ext uri="{BB962C8B-B14F-4D97-AF65-F5344CB8AC3E}">
        <p14:creationId xmlns:p14="http://schemas.microsoft.com/office/powerpoint/2010/main" val="4106502040"/>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D70A97C-5CFD-494B-9394-04CE2F81D571}" type="slidenum">
              <a:rPr lang="en-US" smtClean="0"/>
              <a:pPr/>
              <a:t>1</a:t>
            </a:fld>
            <a:endParaRPr lang="en-US"/>
          </a:p>
        </p:txBody>
      </p:sp>
    </p:spTree>
    <p:extLst>
      <p:ext uri="{BB962C8B-B14F-4D97-AF65-F5344CB8AC3E}">
        <p14:creationId xmlns:p14="http://schemas.microsoft.com/office/powerpoint/2010/main" val="270009935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5"/>
          </p:nvPr>
        </p:nvSpPr>
        <p:spPr/>
        <p:txBody>
          <a:bodyPr/>
          <a:lstStyle/>
          <a:p>
            <a:fld id="{0D70A97C-5CFD-494B-9394-04CE2F81D571}" type="slidenum">
              <a:rPr lang="en-US" smtClean="0"/>
              <a:pPr/>
              <a:t>10</a:t>
            </a:fld>
            <a:endParaRPr lang="en-US" dirty="0"/>
          </a:p>
        </p:txBody>
      </p:sp>
    </p:spTree>
    <p:extLst>
      <p:ext uri="{BB962C8B-B14F-4D97-AF65-F5344CB8AC3E}">
        <p14:creationId xmlns:p14="http://schemas.microsoft.com/office/powerpoint/2010/main" val="36693547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AA02005-8D46-4394-BB18-05E589A469CF}" type="slidenum">
              <a:rPr lang="en-US" smtClean="0"/>
              <a:t>11</a:t>
            </a:fld>
            <a:endParaRPr lang="en-US" dirty="0"/>
          </a:p>
        </p:txBody>
      </p:sp>
    </p:spTree>
    <p:extLst>
      <p:ext uri="{BB962C8B-B14F-4D97-AF65-F5344CB8AC3E}">
        <p14:creationId xmlns:p14="http://schemas.microsoft.com/office/powerpoint/2010/main" val="275890528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AA02005-8D46-4394-BB18-05E589A469CF}" type="slidenum">
              <a:rPr lang="en-US" smtClean="0"/>
              <a:t>12</a:t>
            </a:fld>
            <a:endParaRPr lang="en-US" dirty="0"/>
          </a:p>
        </p:txBody>
      </p:sp>
    </p:spTree>
    <p:extLst>
      <p:ext uri="{BB962C8B-B14F-4D97-AF65-F5344CB8AC3E}">
        <p14:creationId xmlns:p14="http://schemas.microsoft.com/office/powerpoint/2010/main" val="35356944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D70A97C-5CFD-494B-9394-04CE2F81D571}" type="slidenum">
              <a:rPr lang="en-US" smtClean="0"/>
              <a:pPr/>
              <a:t>13</a:t>
            </a:fld>
            <a:endParaRPr lang="en-US" dirty="0"/>
          </a:p>
        </p:txBody>
      </p:sp>
    </p:spTree>
    <p:extLst>
      <p:ext uri="{BB962C8B-B14F-4D97-AF65-F5344CB8AC3E}">
        <p14:creationId xmlns:p14="http://schemas.microsoft.com/office/powerpoint/2010/main" val="216976547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D70A97C-5CFD-494B-9394-04CE2F81D571}" type="slidenum">
              <a:rPr lang="en-US" smtClean="0"/>
              <a:pPr/>
              <a:t>14</a:t>
            </a:fld>
            <a:endParaRPr lang="en-US" dirty="0"/>
          </a:p>
        </p:txBody>
      </p:sp>
    </p:spTree>
    <p:extLst>
      <p:ext uri="{BB962C8B-B14F-4D97-AF65-F5344CB8AC3E}">
        <p14:creationId xmlns:p14="http://schemas.microsoft.com/office/powerpoint/2010/main" val="317817850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D70A97C-5CFD-494B-9394-04CE2F81D571}" type="slidenum">
              <a:rPr lang="en-US" smtClean="0"/>
              <a:pPr/>
              <a:t>15</a:t>
            </a:fld>
            <a:endParaRPr lang="en-US" dirty="0"/>
          </a:p>
        </p:txBody>
      </p:sp>
    </p:spTree>
    <p:extLst>
      <p:ext uri="{BB962C8B-B14F-4D97-AF65-F5344CB8AC3E}">
        <p14:creationId xmlns:p14="http://schemas.microsoft.com/office/powerpoint/2010/main" val="185749527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D70A97C-5CFD-494B-9394-04CE2F81D571}" type="slidenum">
              <a:rPr lang="en-US" smtClean="0"/>
              <a:pPr/>
              <a:t>16</a:t>
            </a:fld>
            <a:endParaRPr lang="en-US" dirty="0"/>
          </a:p>
        </p:txBody>
      </p:sp>
    </p:spTree>
    <p:extLst>
      <p:ext uri="{BB962C8B-B14F-4D97-AF65-F5344CB8AC3E}">
        <p14:creationId xmlns:p14="http://schemas.microsoft.com/office/powerpoint/2010/main" val="194501892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D70A97C-5CFD-494B-9394-04CE2F81D571}" type="slidenum">
              <a:rPr lang="en-US" smtClean="0"/>
              <a:pPr/>
              <a:t>17</a:t>
            </a:fld>
            <a:endParaRPr lang="en-US" dirty="0"/>
          </a:p>
        </p:txBody>
      </p:sp>
    </p:spTree>
    <p:extLst>
      <p:ext uri="{BB962C8B-B14F-4D97-AF65-F5344CB8AC3E}">
        <p14:creationId xmlns:p14="http://schemas.microsoft.com/office/powerpoint/2010/main" val="292747425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D70A97C-5CFD-494B-9394-04CE2F81D571}" type="slidenum">
              <a:rPr lang="en-US" smtClean="0"/>
              <a:pPr/>
              <a:t>18</a:t>
            </a:fld>
            <a:endParaRPr lang="en-US" dirty="0"/>
          </a:p>
        </p:txBody>
      </p:sp>
    </p:spTree>
    <p:extLst>
      <p:ext uri="{BB962C8B-B14F-4D97-AF65-F5344CB8AC3E}">
        <p14:creationId xmlns:p14="http://schemas.microsoft.com/office/powerpoint/2010/main" val="160984118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D70A97C-5CFD-494B-9394-04CE2F81D571}" type="slidenum">
              <a:rPr lang="en-US" smtClean="0"/>
              <a:pPr/>
              <a:t>19</a:t>
            </a:fld>
            <a:endParaRPr lang="en-US" dirty="0"/>
          </a:p>
        </p:txBody>
      </p:sp>
    </p:spTree>
    <p:extLst>
      <p:ext uri="{BB962C8B-B14F-4D97-AF65-F5344CB8AC3E}">
        <p14:creationId xmlns:p14="http://schemas.microsoft.com/office/powerpoint/2010/main" val="28522668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D70A97C-5CFD-494B-9394-04CE2F81D571}" type="slidenum">
              <a:rPr lang="en-US" smtClean="0"/>
              <a:pPr/>
              <a:t>2</a:t>
            </a:fld>
            <a:endParaRPr lang="en-US"/>
          </a:p>
        </p:txBody>
      </p:sp>
    </p:spTree>
    <p:extLst>
      <p:ext uri="{BB962C8B-B14F-4D97-AF65-F5344CB8AC3E}">
        <p14:creationId xmlns:p14="http://schemas.microsoft.com/office/powerpoint/2010/main" val="64477576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D70A97C-5CFD-494B-9394-04CE2F81D571}" type="slidenum">
              <a:rPr lang="en-US" smtClean="0"/>
              <a:pPr/>
              <a:t>20</a:t>
            </a:fld>
            <a:endParaRPr lang="en-US" dirty="0"/>
          </a:p>
        </p:txBody>
      </p:sp>
    </p:spTree>
    <p:extLst>
      <p:ext uri="{BB962C8B-B14F-4D97-AF65-F5344CB8AC3E}">
        <p14:creationId xmlns:p14="http://schemas.microsoft.com/office/powerpoint/2010/main" val="106726207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D70A97C-5CFD-494B-9394-04CE2F81D571}" type="slidenum">
              <a:rPr lang="en-US" smtClean="0"/>
              <a:pPr/>
              <a:t>21</a:t>
            </a:fld>
            <a:endParaRPr lang="en-US" dirty="0"/>
          </a:p>
        </p:txBody>
      </p:sp>
    </p:spTree>
    <p:extLst>
      <p:ext uri="{BB962C8B-B14F-4D97-AF65-F5344CB8AC3E}">
        <p14:creationId xmlns:p14="http://schemas.microsoft.com/office/powerpoint/2010/main" val="16826653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endParaRPr lang="en-US" dirty="0"/>
          </a:p>
        </p:txBody>
      </p:sp>
      <p:sp>
        <p:nvSpPr>
          <p:cNvPr id="4" name="Slide Number Placeholder 3"/>
          <p:cNvSpPr>
            <a:spLocks noGrp="1"/>
          </p:cNvSpPr>
          <p:nvPr>
            <p:ph type="sldNum" sz="quarter" idx="5"/>
          </p:nvPr>
        </p:nvSpPr>
        <p:spPr/>
        <p:txBody>
          <a:bodyPr/>
          <a:lstStyle/>
          <a:p>
            <a:fld id="{0D70A97C-5CFD-494B-9394-04CE2F81D571}" type="slidenum">
              <a:rPr lang="en-US" smtClean="0"/>
              <a:pPr/>
              <a:t>3</a:t>
            </a:fld>
            <a:endParaRPr lang="en-US"/>
          </a:p>
        </p:txBody>
      </p:sp>
    </p:spTree>
    <p:extLst>
      <p:ext uri="{BB962C8B-B14F-4D97-AF65-F5344CB8AC3E}">
        <p14:creationId xmlns:p14="http://schemas.microsoft.com/office/powerpoint/2010/main" val="39274077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D70A97C-5CFD-494B-9394-04CE2F81D571}" type="slidenum">
              <a:rPr lang="en-US" smtClean="0"/>
              <a:pPr/>
              <a:t>4</a:t>
            </a:fld>
            <a:endParaRPr lang="en-US"/>
          </a:p>
        </p:txBody>
      </p:sp>
    </p:spTree>
    <p:extLst>
      <p:ext uri="{BB962C8B-B14F-4D97-AF65-F5344CB8AC3E}">
        <p14:creationId xmlns:p14="http://schemas.microsoft.com/office/powerpoint/2010/main" val="42283996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D70A97C-5CFD-494B-9394-04CE2F81D571}" type="slidenum">
              <a:rPr lang="en-US" smtClean="0"/>
              <a:pPr/>
              <a:t>5</a:t>
            </a:fld>
            <a:endParaRPr lang="en-US" dirty="0"/>
          </a:p>
        </p:txBody>
      </p:sp>
    </p:spTree>
    <p:extLst>
      <p:ext uri="{BB962C8B-B14F-4D97-AF65-F5344CB8AC3E}">
        <p14:creationId xmlns:p14="http://schemas.microsoft.com/office/powerpoint/2010/main" val="15093291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D70A97C-5CFD-494B-9394-04CE2F81D571}" type="slidenum">
              <a:rPr lang="en-US" smtClean="0"/>
              <a:pPr/>
              <a:t>6</a:t>
            </a:fld>
            <a:endParaRPr lang="en-US" dirty="0"/>
          </a:p>
        </p:txBody>
      </p:sp>
    </p:spTree>
    <p:extLst>
      <p:ext uri="{BB962C8B-B14F-4D97-AF65-F5344CB8AC3E}">
        <p14:creationId xmlns:p14="http://schemas.microsoft.com/office/powerpoint/2010/main" val="7549477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D70A97C-5CFD-494B-9394-04CE2F81D571}" type="slidenum">
              <a:rPr lang="en-US" smtClean="0"/>
              <a:pPr/>
              <a:t>7</a:t>
            </a:fld>
            <a:endParaRPr lang="en-US" dirty="0"/>
          </a:p>
        </p:txBody>
      </p:sp>
    </p:spTree>
    <p:extLst>
      <p:ext uri="{BB962C8B-B14F-4D97-AF65-F5344CB8AC3E}">
        <p14:creationId xmlns:p14="http://schemas.microsoft.com/office/powerpoint/2010/main" val="18573105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10000"/>
          </a:bodyPr>
          <a:lstStyle/>
          <a:p>
            <a:pPr marL="0" lvl="0" indent="0">
              <a:buFont typeface="+mj-lt"/>
              <a:buNone/>
            </a:pPr>
            <a:endParaRPr lang="en-US" b="0" dirty="0">
              <a:latin typeface="Tw Cen MT" panose="020B0602020104020603" pitchFamily="34" charset="0"/>
            </a:endParaRPr>
          </a:p>
        </p:txBody>
      </p:sp>
      <p:sp>
        <p:nvSpPr>
          <p:cNvPr id="4" name="Slide Number Placeholder 3"/>
          <p:cNvSpPr>
            <a:spLocks noGrp="1"/>
          </p:cNvSpPr>
          <p:nvPr>
            <p:ph type="sldNum" sz="quarter" idx="5"/>
          </p:nvPr>
        </p:nvSpPr>
        <p:spPr/>
        <p:txBody>
          <a:bodyPr/>
          <a:lstStyle/>
          <a:p>
            <a:fld id="{0D70A97C-5CFD-494B-9394-04CE2F81D571}" type="slidenum">
              <a:rPr lang="en-US" smtClean="0"/>
              <a:pPr/>
              <a:t>8</a:t>
            </a:fld>
            <a:endParaRPr lang="en-US" dirty="0"/>
          </a:p>
        </p:txBody>
      </p:sp>
    </p:spTree>
    <p:extLst>
      <p:ext uri="{BB962C8B-B14F-4D97-AF65-F5344CB8AC3E}">
        <p14:creationId xmlns:p14="http://schemas.microsoft.com/office/powerpoint/2010/main" val="33275517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dirty="0"/>
          </a:p>
        </p:txBody>
      </p:sp>
      <p:sp>
        <p:nvSpPr>
          <p:cNvPr id="4" name="Slide Number Placeholder 3"/>
          <p:cNvSpPr>
            <a:spLocks noGrp="1"/>
          </p:cNvSpPr>
          <p:nvPr>
            <p:ph type="sldNum" sz="quarter" idx="5"/>
          </p:nvPr>
        </p:nvSpPr>
        <p:spPr/>
        <p:txBody>
          <a:bodyPr/>
          <a:lstStyle/>
          <a:p>
            <a:fld id="{0D70A97C-5CFD-494B-9394-04CE2F81D571}" type="slidenum">
              <a:rPr lang="en-US" smtClean="0"/>
              <a:pPr/>
              <a:t>9</a:t>
            </a:fld>
            <a:endParaRPr lang="en-US" dirty="0"/>
          </a:p>
        </p:txBody>
      </p:sp>
    </p:spTree>
    <p:extLst>
      <p:ext uri="{BB962C8B-B14F-4D97-AF65-F5344CB8AC3E}">
        <p14:creationId xmlns:p14="http://schemas.microsoft.com/office/powerpoint/2010/main" val="252433746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4114801"/>
            <a:ext cx="7772400" cy="914399"/>
          </a:xfrm>
          <a:prstGeom prst="rect">
            <a:avLst/>
          </a:prstGeom>
        </p:spPr>
        <p:txBody>
          <a:bodyPr vert="horz"/>
          <a:lstStyle>
            <a:lvl1pPr>
              <a:defRPr sz="5200" b="1" i="0" kern="1200" cap="all" spc="0">
                <a:solidFill>
                  <a:schemeClr val="bg1"/>
                </a:solidFill>
                <a:latin typeface="Tw Cen MT"/>
                <a:cs typeface="Tw Cen MT"/>
              </a:defRPr>
            </a:lvl1pPr>
          </a:lstStyle>
          <a:p>
            <a:r>
              <a:rPr lang="en-US" dirty="0"/>
              <a:t>Click to edit title</a:t>
            </a:r>
          </a:p>
        </p:txBody>
      </p:sp>
      <p:sp>
        <p:nvSpPr>
          <p:cNvPr id="3" name="Subtitle 2"/>
          <p:cNvSpPr>
            <a:spLocks noGrp="1"/>
          </p:cNvSpPr>
          <p:nvPr>
            <p:ph type="subTitle" idx="1" hasCustomPrompt="1"/>
          </p:nvPr>
        </p:nvSpPr>
        <p:spPr>
          <a:xfrm>
            <a:off x="1371600" y="5029200"/>
            <a:ext cx="6400800" cy="1066800"/>
          </a:xfrm>
          <a:prstGeom prst="rect">
            <a:avLst/>
          </a:prstGeom>
        </p:spPr>
        <p:txBody>
          <a:bodyPr vert="horz"/>
          <a:lstStyle>
            <a:lvl1pPr marL="0" indent="0" algn="ctr">
              <a:buNone/>
              <a:defRPr sz="2400" cap="all">
                <a:solidFill>
                  <a:schemeClr val="bg1"/>
                </a:solidFill>
                <a:latin typeface="Tw Cen M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subtitle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76943"/>
            <a:ext cx="8229600" cy="1143000"/>
          </a:xfrm>
        </p:spPr>
        <p:txBody>
          <a:bodyPr/>
          <a:lstStyle>
            <a:lvl1pPr>
              <a:defRPr>
                <a:solidFill>
                  <a:schemeClr val="bg1"/>
                </a:solidFill>
              </a:defRPr>
            </a:lvl1p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defTabSz="457200"/>
            <a:endParaRPr lang="en-US" dirty="0">
              <a:solidFill>
                <a:prstClr val="black"/>
              </a:solidFil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pPr defTabSz="457200"/>
            <a:endParaRPr lang="en-US" dirty="0">
              <a:solidFill>
                <a:prstClr val="black"/>
              </a:solidFill>
            </a:endParaRPr>
          </a:p>
        </p:txBody>
      </p:sp>
      <p:sp>
        <p:nvSpPr>
          <p:cNvPr id="6" name="Slide Number Placeholder 5"/>
          <p:cNvSpPr>
            <a:spLocks noGrp="1"/>
          </p:cNvSpPr>
          <p:nvPr>
            <p:ph type="sldNum" sz="quarter" idx="12"/>
          </p:nvPr>
        </p:nvSpPr>
        <p:spPr>
          <a:xfrm>
            <a:off x="8356600" y="6454042"/>
            <a:ext cx="525584" cy="403958"/>
          </a:xfrm>
          <a:prstGeom prst="rect">
            <a:avLst/>
          </a:prstGeom>
        </p:spPr>
        <p:txBody>
          <a:bodyPr/>
          <a:lstStyle/>
          <a:p>
            <a:pPr defTabSz="457200"/>
            <a:fld id="{5972B450-2E1C-1843-B076-88E9D4D97ADC}" type="slidenum">
              <a:rPr lang="en-US">
                <a:solidFill>
                  <a:prstClr val="black"/>
                </a:solidFill>
              </a:rPr>
              <a:pPr defTabSz="457200"/>
              <a:t>‹#›</a:t>
            </a:fld>
            <a:endParaRPr lang="en-US" dirty="0">
              <a:solidFill>
                <a:prstClr val="black"/>
              </a:solidFill>
            </a:endParaRPr>
          </a:p>
        </p:txBody>
      </p:sp>
    </p:spTree>
    <p:extLst>
      <p:ext uri="{BB962C8B-B14F-4D97-AF65-F5344CB8AC3E}">
        <p14:creationId xmlns:p14="http://schemas.microsoft.com/office/powerpoint/2010/main" val="2691851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ext-Square Bullet">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228600"/>
            <a:ext cx="8229600" cy="563562"/>
          </a:xfrm>
          <a:prstGeom prst="rect">
            <a:avLst/>
          </a:prstGeom>
        </p:spPr>
        <p:txBody>
          <a:bodyPr vert="horz" anchor="t"/>
          <a:lstStyle>
            <a:lvl1pPr algn="l">
              <a:defRPr sz="3600" b="1" cap="all" baseline="0">
                <a:solidFill>
                  <a:srgbClr val="038A00"/>
                </a:solidFill>
                <a:latin typeface="Tw Cen MT"/>
                <a:cs typeface="Tw Cen MT"/>
              </a:defRPr>
            </a:lvl1pPr>
          </a:lstStyle>
          <a:p>
            <a:r>
              <a:rPr lang="en-US" dirty="0"/>
              <a:t>Click to edit Title</a:t>
            </a:r>
          </a:p>
        </p:txBody>
      </p:sp>
      <p:sp>
        <p:nvSpPr>
          <p:cNvPr id="3" name="Content Placeholder 2"/>
          <p:cNvSpPr>
            <a:spLocks noGrp="1"/>
          </p:cNvSpPr>
          <p:nvPr>
            <p:ph idx="1" hasCustomPrompt="1"/>
          </p:nvPr>
        </p:nvSpPr>
        <p:spPr>
          <a:xfrm>
            <a:off x="457200" y="1295400"/>
            <a:ext cx="8229600" cy="4449763"/>
          </a:xfrm>
          <a:prstGeom prst="rect">
            <a:avLst/>
          </a:prstGeom>
        </p:spPr>
        <p:txBody>
          <a:bodyPr vert="horz"/>
          <a:lstStyle>
            <a:lvl1pPr marL="548640" indent="-274320">
              <a:buClr>
                <a:srgbClr val="038A00"/>
              </a:buClr>
              <a:buFont typeface="Wingdings" charset="2"/>
              <a:buChar char="§"/>
              <a:defRPr sz="2400" baseline="0">
                <a:solidFill>
                  <a:srgbClr val="333333"/>
                </a:solidFill>
                <a:latin typeface="Tw Cen MT"/>
                <a:cs typeface="Tw Cen MT"/>
              </a:defRPr>
            </a:lvl1pPr>
            <a:lvl2pPr marL="1097280" indent="-292608">
              <a:buClr>
                <a:srgbClr val="038A00"/>
              </a:buClr>
              <a:defRPr sz="2100">
                <a:solidFill>
                  <a:srgbClr val="333333"/>
                </a:solidFill>
                <a:latin typeface="Tw Cen MT"/>
                <a:cs typeface="Tw Cen MT"/>
              </a:defRPr>
            </a:lvl2pPr>
            <a:lvl3pPr marL="1627632" indent="-237744">
              <a:buClr>
                <a:srgbClr val="038A00"/>
              </a:buClr>
              <a:buFont typeface="Wingdings" charset="2"/>
              <a:buChar char="§"/>
              <a:defRPr sz="1800">
                <a:solidFill>
                  <a:srgbClr val="333333"/>
                </a:solidFill>
                <a:latin typeface="Tw Cen MT"/>
                <a:cs typeface="Tw Cen MT"/>
              </a:defRPr>
            </a:lvl3pPr>
            <a:lvl4pPr marL="2176272" indent="-274320">
              <a:buClr>
                <a:srgbClr val="038A00"/>
              </a:buClr>
              <a:defRPr sz="1600">
                <a:solidFill>
                  <a:srgbClr val="333333"/>
                </a:solidFill>
                <a:latin typeface="Tw Cen MT"/>
                <a:cs typeface="Tw Cen MT"/>
              </a:defRPr>
            </a:lvl4pPr>
            <a:lvl5pPr>
              <a:buClr>
                <a:srgbClr val="038A00"/>
              </a:buClr>
              <a:defRPr>
                <a:latin typeface="Tw Cen MT"/>
                <a:cs typeface="Tw Cen MT"/>
              </a:defRPr>
            </a:lvl5pPr>
          </a:lstStyle>
          <a:p>
            <a:pPr lvl="0"/>
            <a:r>
              <a:rPr lang="en-US" dirty="0"/>
              <a:t>Click to edit text.</a:t>
            </a:r>
          </a:p>
          <a:p>
            <a:pPr lvl="1"/>
            <a:r>
              <a:rPr lang="en-US" dirty="0"/>
              <a:t>Second level</a:t>
            </a:r>
          </a:p>
          <a:p>
            <a:pPr lvl="2"/>
            <a:r>
              <a:rPr lang="en-US" dirty="0"/>
              <a:t>Third level</a:t>
            </a:r>
          </a:p>
          <a:p>
            <a:pPr lvl="3"/>
            <a:r>
              <a:rPr lang="en-US" dirty="0"/>
              <a:t>Fourth level</a:t>
            </a:r>
          </a:p>
        </p:txBody>
      </p:sp>
      <p:sp>
        <p:nvSpPr>
          <p:cNvPr id="8" name="Slide Number Placeholder 22"/>
          <p:cNvSpPr>
            <a:spLocks noGrp="1"/>
          </p:cNvSpPr>
          <p:nvPr>
            <p:ph type="sldNum" sz="quarter" idx="4"/>
          </p:nvPr>
        </p:nvSpPr>
        <p:spPr>
          <a:xfrm>
            <a:off x="685800" y="6492875"/>
            <a:ext cx="533400" cy="365125"/>
          </a:xfrm>
          <a:prstGeom prst="rect">
            <a:avLst/>
          </a:prstGeom>
        </p:spPr>
        <p:txBody>
          <a:bodyPr vert="horz" lIns="0" rIns="0" anchor="t"/>
          <a:lstStyle>
            <a:lvl1pPr algn="l" eaLnBrk="1" latinLnBrk="0" hangingPunct="1">
              <a:defRPr kumimoji="0" sz="1800">
                <a:solidFill>
                  <a:srgbClr val="666666"/>
                </a:solidFill>
                <a:latin typeface="Tw Cen MT"/>
                <a:cs typeface="Tw Cen MT"/>
              </a:defRPr>
            </a:lvl1pPr>
          </a:lstStyle>
          <a:p>
            <a:fld id="{F362D8C6-FC64-4A44-BF5B-DE4FBC321E09}" type="slidenum">
              <a:rPr lang="en-US" smtClean="0"/>
              <a:pPr/>
              <a:t>‹#›</a:t>
            </a:fld>
            <a:endParaRPr lang="en-US" dirty="0"/>
          </a:p>
        </p:txBody>
      </p:sp>
      <p:sp>
        <p:nvSpPr>
          <p:cNvPr id="18" name="Text Placeholder 17"/>
          <p:cNvSpPr>
            <a:spLocks noGrp="1"/>
          </p:cNvSpPr>
          <p:nvPr>
            <p:ph type="body" sz="quarter" idx="10" hasCustomPrompt="1"/>
          </p:nvPr>
        </p:nvSpPr>
        <p:spPr>
          <a:xfrm>
            <a:off x="457200" y="792163"/>
            <a:ext cx="8229600" cy="503237"/>
          </a:xfrm>
          <a:prstGeom prst="rect">
            <a:avLst/>
          </a:prstGeom>
        </p:spPr>
        <p:txBody>
          <a:bodyPr vert="horz"/>
          <a:lstStyle>
            <a:lvl1pPr marL="365760">
              <a:buFontTx/>
              <a:buNone/>
              <a:defRPr sz="2000" cap="all">
                <a:solidFill>
                  <a:srgbClr val="038A00"/>
                </a:solidFill>
              </a:defRPr>
            </a:lvl1pPr>
          </a:lstStyle>
          <a:p>
            <a:pPr lvl="0"/>
            <a:r>
              <a:rPr lang="en-US" dirty="0"/>
              <a:t>Click to edit sub-title</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xt-Number Bullet">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228600"/>
            <a:ext cx="8229600" cy="563562"/>
          </a:xfrm>
          <a:prstGeom prst="rect">
            <a:avLst/>
          </a:prstGeom>
        </p:spPr>
        <p:txBody>
          <a:bodyPr vert="horz" anchor="t"/>
          <a:lstStyle>
            <a:lvl1pPr algn="l">
              <a:defRPr sz="3600" b="1" cap="all" baseline="0">
                <a:solidFill>
                  <a:srgbClr val="038A00"/>
                </a:solidFill>
                <a:latin typeface="Tw Cen MT"/>
                <a:cs typeface="Tw Cen MT"/>
              </a:defRPr>
            </a:lvl1pPr>
          </a:lstStyle>
          <a:p>
            <a:r>
              <a:rPr lang="en-US" dirty="0"/>
              <a:t>Click to edit Title</a:t>
            </a:r>
          </a:p>
        </p:txBody>
      </p:sp>
      <p:sp>
        <p:nvSpPr>
          <p:cNvPr id="3" name="Content Placeholder 2"/>
          <p:cNvSpPr>
            <a:spLocks noGrp="1"/>
          </p:cNvSpPr>
          <p:nvPr>
            <p:ph idx="1" hasCustomPrompt="1"/>
          </p:nvPr>
        </p:nvSpPr>
        <p:spPr>
          <a:xfrm>
            <a:off x="457200" y="1295400"/>
            <a:ext cx="8229600" cy="4449763"/>
          </a:xfrm>
          <a:prstGeom prst="rect">
            <a:avLst/>
          </a:prstGeom>
        </p:spPr>
        <p:txBody>
          <a:bodyPr vert="horz"/>
          <a:lstStyle>
            <a:lvl1pPr marL="594360" indent="-365760">
              <a:buClr>
                <a:srgbClr val="038A00"/>
              </a:buClr>
              <a:buFont typeface="+mj-lt"/>
              <a:buAutoNum type="arabicPeriod"/>
              <a:defRPr sz="2400" baseline="0">
                <a:solidFill>
                  <a:srgbClr val="333333"/>
                </a:solidFill>
                <a:latin typeface="Tw Cen MT"/>
                <a:cs typeface="Tw Cen MT"/>
              </a:defRPr>
            </a:lvl1pPr>
            <a:lvl2pPr marL="1170432" indent="-347472">
              <a:buClr>
                <a:srgbClr val="038A00"/>
              </a:buClr>
              <a:buFont typeface="+mj-lt"/>
              <a:buAutoNum type="alphaLcPeriod"/>
              <a:defRPr sz="2100">
                <a:solidFill>
                  <a:srgbClr val="333333"/>
                </a:solidFill>
                <a:latin typeface="Tw Cen MT"/>
                <a:cs typeface="Tw Cen MT"/>
              </a:defRPr>
            </a:lvl2pPr>
            <a:lvl3pPr marL="1719072" indent="-256032">
              <a:buClr>
                <a:srgbClr val="038A00"/>
              </a:buClr>
              <a:buFont typeface="+mj-lt"/>
              <a:buAutoNum type="romanLcPeriod"/>
              <a:defRPr sz="1800">
                <a:solidFill>
                  <a:srgbClr val="333333"/>
                </a:solidFill>
                <a:latin typeface="Tw Cen MT"/>
                <a:cs typeface="Tw Cen MT"/>
              </a:defRPr>
            </a:lvl3pPr>
            <a:lvl4pPr marL="2212848" indent="-256032">
              <a:buClr>
                <a:srgbClr val="038A00"/>
              </a:buClr>
              <a:buFont typeface="Wingdings" charset="2"/>
              <a:buChar char="§"/>
              <a:defRPr sz="1600">
                <a:solidFill>
                  <a:srgbClr val="333333"/>
                </a:solidFill>
                <a:latin typeface="Tw Cen MT"/>
                <a:cs typeface="Tw Cen MT"/>
              </a:defRPr>
            </a:lvl4pPr>
            <a:lvl5pPr>
              <a:buClr>
                <a:srgbClr val="038A00"/>
              </a:buClr>
              <a:defRPr>
                <a:latin typeface="Tw Cen MT"/>
                <a:cs typeface="Tw Cen MT"/>
              </a:defRPr>
            </a:lvl5pPr>
          </a:lstStyle>
          <a:p>
            <a:pPr lvl="0"/>
            <a:r>
              <a:rPr lang="en-US" dirty="0"/>
              <a:t>Click to edit text.</a:t>
            </a:r>
          </a:p>
          <a:p>
            <a:pPr lvl="1"/>
            <a:r>
              <a:rPr lang="en-US" dirty="0"/>
              <a:t>Second level</a:t>
            </a:r>
          </a:p>
          <a:p>
            <a:pPr lvl="2"/>
            <a:r>
              <a:rPr lang="en-US" dirty="0"/>
              <a:t>Third level</a:t>
            </a:r>
          </a:p>
          <a:p>
            <a:pPr lvl="3"/>
            <a:r>
              <a:rPr lang="en-US" dirty="0"/>
              <a:t>Fourth level</a:t>
            </a:r>
          </a:p>
        </p:txBody>
      </p:sp>
      <p:sp>
        <p:nvSpPr>
          <p:cNvPr id="8" name="Slide Number Placeholder 22"/>
          <p:cNvSpPr>
            <a:spLocks noGrp="1"/>
          </p:cNvSpPr>
          <p:nvPr>
            <p:ph type="sldNum" sz="quarter" idx="4"/>
          </p:nvPr>
        </p:nvSpPr>
        <p:spPr>
          <a:xfrm>
            <a:off x="685800" y="6492875"/>
            <a:ext cx="533400" cy="365125"/>
          </a:xfrm>
          <a:prstGeom prst="rect">
            <a:avLst/>
          </a:prstGeom>
        </p:spPr>
        <p:txBody>
          <a:bodyPr vert="horz" lIns="0" rIns="0" anchor="t"/>
          <a:lstStyle>
            <a:lvl1pPr algn="l" eaLnBrk="1" latinLnBrk="0" hangingPunct="1">
              <a:defRPr kumimoji="0" sz="1800">
                <a:solidFill>
                  <a:srgbClr val="666666"/>
                </a:solidFill>
                <a:latin typeface="Tw Cen MT"/>
                <a:cs typeface="Tw Cen MT"/>
              </a:defRPr>
            </a:lvl1pPr>
          </a:lstStyle>
          <a:p>
            <a:fld id="{F362D8C6-FC64-4A44-BF5B-DE4FBC321E09}" type="slidenum">
              <a:rPr lang="en-US" smtClean="0"/>
              <a:pPr/>
              <a:t>‹#›</a:t>
            </a:fld>
            <a:endParaRPr lang="en-US" dirty="0"/>
          </a:p>
        </p:txBody>
      </p:sp>
      <p:sp>
        <p:nvSpPr>
          <p:cNvPr id="6" name="Text Placeholder 17"/>
          <p:cNvSpPr>
            <a:spLocks noGrp="1"/>
          </p:cNvSpPr>
          <p:nvPr>
            <p:ph type="body" sz="quarter" idx="10" hasCustomPrompt="1"/>
          </p:nvPr>
        </p:nvSpPr>
        <p:spPr>
          <a:xfrm>
            <a:off x="457200" y="792163"/>
            <a:ext cx="8229600" cy="503237"/>
          </a:xfrm>
          <a:prstGeom prst="rect">
            <a:avLst/>
          </a:prstGeom>
        </p:spPr>
        <p:txBody>
          <a:bodyPr vert="horz"/>
          <a:lstStyle>
            <a:lvl1pPr marL="365760">
              <a:buFontTx/>
              <a:buNone/>
              <a:defRPr sz="2000" cap="all">
                <a:solidFill>
                  <a:srgbClr val="038A00"/>
                </a:solidFill>
              </a:defRPr>
            </a:lvl1pPr>
          </a:lstStyle>
          <a:p>
            <a:pPr lvl="0"/>
            <a:r>
              <a:rPr lang="en-US" dirty="0"/>
              <a:t>Click to edit sub-title</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Graph">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228600"/>
            <a:ext cx="8229600" cy="563562"/>
          </a:xfrm>
          <a:prstGeom prst="rect">
            <a:avLst/>
          </a:prstGeom>
        </p:spPr>
        <p:txBody>
          <a:bodyPr vert="horz" anchor="t"/>
          <a:lstStyle>
            <a:lvl1pPr algn="l">
              <a:defRPr sz="3600" b="1" cap="all" baseline="0">
                <a:solidFill>
                  <a:srgbClr val="038A00"/>
                </a:solidFill>
                <a:latin typeface="Tw Cen MT"/>
                <a:cs typeface="Tw Cen MT"/>
              </a:defRPr>
            </a:lvl1pPr>
          </a:lstStyle>
          <a:p>
            <a:r>
              <a:rPr lang="en-US" dirty="0"/>
              <a:t>Click to edit Title</a:t>
            </a:r>
          </a:p>
        </p:txBody>
      </p:sp>
      <p:sp>
        <p:nvSpPr>
          <p:cNvPr id="8" name="Slide Number Placeholder 22"/>
          <p:cNvSpPr>
            <a:spLocks noGrp="1"/>
          </p:cNvSpPr>
          <p:nvPr>
            <p:ph type="sldNum" sz="quarter" idx="4"/>
          </p:nvPr>
        </p:nvSpPr>
        <p:spPr>
          <a:xfrm>
            <a:off x="685800" y="6492875"/>
            <a:ext cx="533400" cy="365125"/>
          </a:xfrm>
          <a:prstGeom prst="rect">
            <a:avLst/>
          </a:prstGeom>
        </p:spPr>
        <p:txBody>
          <a:bodyPr vert="horz" lIns="0" rIns="0" anchor="t"/>
          <a:lstStyle>
            <a:lvl1pPr algn="l" eaLnBrk="1" latinLnBrk="0" hangingPunct="1">
              <a:defRPr kumimoji="0" sz="1800">
                <a:solidFill>
                  <a:srgbClr val="666666"/>
                </a:solidFill>
                <a:latin typeface="Tw Cen MT"/>
                <a:cs typeface="Tw Cen MT"/>
              </a:defRPr>
            </a:lvl1pPr>
          </a:lstStyle>
          <a:p>
            <a:fld id="{F362D8C6-FC64-4A44-BF5B-DE4FBC321E09}" type="slidenum">
              <a:rPr lang="en-US" smtClean="0"/>
              <a:pPr/>
              <a:t>‹#›</a:t>
            </a:fld>
            <a:endParaRPr lang="en-US" dirty="0"/>
          </a:p>
        </p:txBody>
      </p:sp>
      <p:sp>
        <p:nvSpPr>
          <p:cNvPr id="9" name="Chart Placeholder 8"/>
          <p:cNvSpPr>
            <a:spLocks noGrp="1"/>
          </p:cNvSpPr>
          <p:nvPr>
            <p:ph type="chart" sz="quarter" idx="10"/>
          </p:nvPr>
        </p:nvSpPr>
        <p:spPr>
          <a:xfrm>
            <a:off x="457200" y="1295400"/>
            <a:ext cx="8229600" cy="4449763"/>
          </a:xfrm>
          <a:prstGeom prst="rect">
            <a:avLst/>
          </a:prstGeom>
        </p:spPr>
        <p:txBody>
          <a:bodyPr vert="horz"/>
          <a:lstStyle/>
          <a:p>
            <a:r>
              <a:rPr lang="en-US" dirty="0"/>
              <a:t>Click icon to add chart</a:t>
            </a:r>
          </a:p>
        </p:txBody>
      </p:sp>
      <p:sp>
        <p:nvSpPr>
          <p:cNvPr id="6" name="Text Placeholder 17"/>
          <p:cNvSpPr>
            <a:spLocks noGrp="1"/>
          </p:cNvSpPr>
          <p:nvPr>
            <p:ph type="body" sz="quarter" idx="11" hasCustomPrompt="1"/>
          </p:nvPr>
        </p:nvSpPr>
        <p:spPr>
          <a:xfrm>
            <a:off x="457200" y="792163"/>
            <a:ext cx="8229600" cy="503237"/>
          </a:xfrm>
          <a:prstGeom prst="rect">
            <a:avLst/>
          </a:prstGeom>
        </p:spPr>
        <p:txBody>
          <a:bodyPr vert="horz"/>
          <a:lstStyle>
            <a:lvl1pPr marL="365760">
              <a:buFontTx/>
              <a:buNone/>
              <a:defRPr sz="2000" cap="all">
                <a:solidFill>
                  <a:srgbClr val="038A00"/>
                </a:solidFill>
              </a:defRPr>
            </a:lvl1pPr>
          </a:lstStyle>
          <a:p>
            <a:pPr lvl="0"/>
            <a:r>
              <a:rPr lang="en-US" dirty="0"/>
              <a:t>Click to edit sub-title</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066800" y="1066800"/>
            <a:ext cx="7162800" cy="4038600"/>
          </a:xfrm>
          <a:prstGeom prst="rect">
            <a:avLst/>
          </a:prstGeom>
        </p:spPr>
        <p:txBody>
          <a:bodyPr vert="horz" anchor="t"/>
          <a:lstStyle>
            <a:lvl1pPr algn="l">
              <a:defRPr sz="5000" b="1" cap="none" baseline="0">
                <a:solidFill>
                  <a:srgbClr val="0C4790"/>
                </a:solidFill>
                <a:latin typeface="Tw Cen MT"/>
                <a:cs typeface="Tw Cen MT"/>
              </a:defRPr>
            </a:lvl1pPr>
          </a:lstStyle>
          <a:p>
            <a:r>
              <a:rPr lang="en-US" dirty="0"/>
              <a:t>“Click to insert quote.”</a:t>
            </a:r>
          </a:p>
        </p:txBody>
      </p:sp>
      <p:sp>
        <p:nvSpPr>
          <p:cNvPr id="3" name="Text Placeholder 2"/>
          <p:cNvSpPr>
            <a:spLocks noGrp="1"/>
          </p:cNvSpPr>
          <p:nvPr>
            <p:ph type="body" idx="1" hasCustomPrompt="1"/>
          </p:nvPr>
        </p:nvSpPr>
        <p:spPr>
          <a:xfrm>
            <a:off x="4038600" y="5105400"/>
            <a:ext cx="4191000" cy="411162"/>
          </a:xfrm>
          <a:prstGeom prst="rect">
            <a:avLst/>
          </a:prstGeom>
        </p:spPr>
        <p:txBody>
          <a:bodyPr vert="horz" anchor="b"/>
          <a:lstStyle>
            <a:lvl1pPr marL="0" indent="0">
              <a:buNone/>
              <a:defRPr sz="2600" baseline="0">
                <a:solidFill>
                  <a:srgbClr val="0C4790"/>
                </a:solidFill>
                <a:latin typeface="Tw Cen MT"/>
                <a:cs typeface="Tw Cen M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 Click to insert quote author.</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Picture-Caption">
    <p:bg>
      <p:bgPr>
        <a:blipFill rotWithShape="1">
          <a:blip r:embed="rId2"/>
          <a:stretch>
            <a:fillRect/>
          </a:stretch>
        </a:blipFill>
        <a:effectLst/>
      </p:bgPr>
    </p:bg>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533400" y="457200"/>
            <a:ext cx="8077200" cy="5486400"/>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7" name="Text Placeholder 6"/>
          <p:cNvSpPr>
            <a:spLocks noGrp="1"/>
          </p:cNvSpPr>
          <p:nvPr>
            <p:ph type="body" sz="quarter" idx="10" hasCustomPrompt="1"/>
          </p:nvPr>
        </p:nvSpPr>
        <p:spPr>
          <a:xfrm>
            <a:off x="533400" y="5943600"/>
            <a:ext cx="8077200" cy="457200"/>
          </a:xfrm>
          <a:prstGeom prst="rect">
            <a:avLst/>
          </a:prstGeom>
        </p:spPr>
        <p:txBody>
          <a:bodyPr vert="horz"/>
          <a:lstStyle>
            <a:lvl1pPr>
              <a:buFontTx/>
              <a:buNone/>
              <a:defRPr sz="2000" baseline="0">
                <a:latin typeface="Tw Cen MT"/>
                <a:cs typeface="Tw Cen MT"/>
              </a:defRPr>
            </a:lvl1pPr>
            <a:lvl2pPr>
              <a:buFontTx/>
              <a:buNone/>
              <a:defRPr/>
            </a:lvl2pPr>
            <a:lvl3pPr>
              <a:buFontTx/>
              <a:buNone/>
              <a:defRPr/>
            </a:lvl3pPr>
            <a:lvl4pPr>
              <a:buFontTx/>
              <a:buNone/>
              <a:defRPr/>
            </a:lvl4pPr>
            <a:lvl5pPr>
              <a:buFontTx/>
              <a:buNone/>
              <a:defRPr/>
            </a:lvl5pPr>
          </a:lstStyle>
          <a:p>
            <a:pPr lvl="0"/>
            <a:r>
              <a:rPr lang="en-US" dirty="0"/>
              <a:t>Click to add a caption (optional).</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Picture-Only">
    <p:bg>
      <p:bgPr>
        <a:blipFill rotWithShape="1">
          <a:blip r:embed="rId2"/>
          <a:stretch>
            <a:fillRect/>
          </a:stretch>
        </a:blipFill>
        <a:effectLst/>
      </p:bgPr>
    </p:bg>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0" y="0"/>
            <a:ext cx="9144000" cy="6858000"/>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End-Seal">
    <p:bg>
      <p:bgPr>
        <a:blipFill rotWithShape="1">
          <a:blip r:embed="rId2"/>
          <a:stretch>
            <a:fillRect/>
          </a:stretch>
        </a:blipFill>
        <a:effectLst/>
      </p:bgPr>
    </p:bg>
    <p:spTree>
      <p:nvGrpSpPr>
        <p:cNvPr id="1" name=""/>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End-Pictures">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524000" y="2176462"/>
            <a:ext cx="3429000" cy="566738"/>
          </a:xfrm>
          <a:prstGeom prst="rect">
            <a:avLst/>
          </a:prstGeom>
        </p:spPr>
        <p:txBody>
          <a:bodyPr vert="horz" anchor="b"/>
          <a:lstStyle>
            <a:lvl1pPr algn="ctr">
              <a:defRPr sz="4400" b="0" cap="all" baseline="0">
                <a:solidFill>
                  <a:schemeClr val="bg1"/>
                </a:solidFill>
                <a:latin typeface="Tw Cen MT"/>
                <a:cs typeface="Tw Cen MT"/>
              </a:defRPr>
            </a:lvl1pPr>
          </a:lstStyle>
          <a:p>
            <a:r>
              <a:rPr lang="en-US" dirty="0"/>
              <a:t>end note</a:t>
            </a:r>
          </a:p>
        </p:txBody>
      </p:sp>
      <p:sp>
        <p:nvSpPr>
          <p:cNvPr id="3" name="Picture Placeholder 2"/>
          <p:cNvSpPr>
            <a:spLocks noGrp="1"/>
          </p:cNvSpPr>
          <p:nvPr>
            <p:ph type="pic" idx="1"/>
          </p:nvPr>
        </p:nvSpPr>
        <p:spPr>
          <a:xfrm>
            <a:off x="6553200" y="304800"/>
            <a:ext cx="2286000" cy="5257800"/>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6" name="Picture Placeholder 2"/>
          <p:cNvSpPr>
            <a:spLocks noGrp="1"/>
          </p:cNvSpPr>
          <p:nvPr>
            <p:ph type="pic" idx="10"/>
          </p:nvPr>
        </p:nvSpPr>
        <p:spPr>
          <a:xfrm>
            <a:off x="3429000" y="4800600"/>
            <a:ext cx="2819400" cy="1752600"/>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1.xml"/><Relationship Id="rId1" Type="http://schemas.openxmlformats.org/officeDocument/2006/relationships/slideLayout" Target="../slideLayouts/slideLayout3.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2.xml"/><Relationship Id="rId1" Type="http://schemas.openxmlformats.org/officeDocument/2006/relationships/slideLayout" Target="../slideLayouts/slideLayout3.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hyperlink" Target="http://www.ed.gov/disasterrelief/" TargetMode="External"/><Relationship Id="rId2" Type="http://schemas.openxmlformats.org/officeDocument/2006/relationships/notesSlide" Target="../notesSlides/notesSlide15.xml"/><Relationship Id="rId1" Type="http://schemas.openxmlformats.org/officeDocument/2006/relationships/slideLayout" Target="../slideLayouts/slideLayout3.xml"/><Relationship Id="rId4" Type="http://schemas.openxmlformats.org/officeDocument/2006/relationships/image" Target="../media/image14.png"/></Relationships>
</file>

<file path=ppt/slides/_rels/slide16.xml.rels><?xml version="1.0" encoding="UTF-8" standalone="yes"?>
<Relationships xmlns="http://schemas.openxmlformats.org/package/2006/relationships"><Relationship Id="rId3" Type="http://schemas.openxmlformats.org/officeDocument/2006/relationships/hyperlink" Target="http://www.ed.gov/disasterrelief/" TargetMode="External"/><Relationship Id="rId2" Type="http://schemas.openxmlformats.org/officeDocument/2006/relationships/notesSlide" Target="../notesSlides/notesSlide16.xml"/><Relationship Id="rId1" Type="http://schemas.openxmlformats.org/officeDocument/2006/relationships/slideLayout" Target="../slideLayouts/slideLayout3.xml"/><Relationship Id="rId4" Type="http://schemas.openxmlformats.org/officeDocument/2006/relationships/image" Target="../media/image15.png"/></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7.xml"/><Relationship Id="rId1" Type="http://schemas.openxmlformats.org/officeDocument/2006/relationships/slideLayout" Target="../slideLayouts/slideLayout3.xml"/><Relationship Id="rId4" Type="http://schemas.openxmlformats.org/officeDocument/2006/relationships/hyperlink" Target="http://www.ed.gov/disasterrelief/"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https://oese.ed.gov/resources/" TargetMode="External"/><Relationship Id="rId2" Type="http://schemas.openxmlformats.org/officeDocument/2006/relationships/notesSlide" Target="../notesSlides/notesSlide18.xml"/><Relationship Id="rId1" Type="http://schemas.openxmlformats.org/officeDocument/2006/relationships/slideLayout" Target="../slideLayouts/slideLayout3.xml"/><Relationship Id="rId5" Type="http://schemas.openxmlformats.org/officeDocument/2006/relationships/image" Target="../media/image18.png"/><Relationship Id="rId4" Type="http://schemas.openxmlformats.org/officeDocument/2006/relationships/image" Target="../media/image17.png"/></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9.xml"/><Relationship Id="rId1" Type="http://schemas.openxmlformats.org/officeDocument/2006/relationships/slideLayout" Target="../slideLayouts/slideLayout3.xml"/><Relationship Id="rId4" Type="http://schemas.openxmlformats.org/officeDocument/2006/relationships/hyperlink" Target="https://rems.ed.gov/"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hyperlink" Target="mailto:DisasterRecoveryUnit@ed.gov" TargetMode="External"/><Relationship Id="rId2" Type="http://schemas.openxmlformats.org/officeDocument/2006/relationships/notesSlide" Target="../notesSlides/notesSlide21.xml"/><Relationship Id="rId1" Type="http://schemas.openxmlformats.org/officeDocument/2006/relationships/slideLayout" Target="../slideLayouts/slideLayout3.xml"/><Relationship Id="rId5" Type="http://schemas.openxmlformats.org/officeDocument/2006/relationships/hyperlink" Target="mailto:Maine.OESE@ed.gov" TargetMode="External"/><Relationship Id="rId4" Type="http://schemas.openxmlformats.org/officeDocument/2006/relationships/hyperlink" Target="mailto:State.OESE@ed.gov"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85800" y="3962401"/>
            <a:ext cx="7772400" cy="914399"/>
          </a:xfrm>
        </p:spPr>
        <p:txBody>
          <a:bodyPr/>
          <a:lstStyle/>
          <a:p>
            <a:r>
              <a:rPr lang="en-US" sz="2800" dirty="0"/>
              <a:t>Disaster Recovery for State Education Agency Emergency Staff</a:t>
            </a:r>
            <a:br>
              <a:rPr lang="en-US" sz="2800" dirty="0"/>
            </a:br>
            <a:endParaRPr lang="en-US" sz="2800" dirty="0"/>
          </a:p>
        </p:txBody>
      </p:sp>
      <p:sp>
        <p:nvSpPr>
          <p:cNvPr id="3" name="Subtitle 2">
            <a:extLst>
              <a:ext uri="{FF2B5EF4-FFF2-40B4-BE49-F238E27FC236}">
                <a16:creationId xmlns:a16="http://schemas.microsoft.com/office/drawing/2014/main" id="{F4C495E2-1DF9-4907-8D5A-49444538D9E0}"/>
              </a:ext>
            </a:extLst>
          </p:cNvPr>
          <p:cNvSpPr>
            <a:spLocks noGrp="1"/>
          </p:cNvSpPr>
          <p:nvPr>
            <p:ph type="subTitle" idx="1"/>
          </p:nvPr>
        </p:nvSpPr>
        <p:spPr>
          <a:xfrm>
            <a:off x="1371600" y="5562600"/>
            <a:ext cx="6400800" cy="1066800"/>
          </a:xfrm>
        </p:spPr>
        <p:txBody>
          <a:bodyPr/>
          <a:lstStyle/>
          <a:p>
            <a:r>
              <a:rPr lang="en-US" dirty="0"/>
              <a:t>July 13, 2021</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44B7D4D3-6B12-4A85-A958-9DD099834898}"/>
              </a:ext>
            </a:extLst>
          </p:cNvPr>
          <p:cNvSpPr>
            <a:spLocks noGrp="1"/>
          </p:cNvSpPr>
          <p:nvPr>
            <p:ph type="title"/>
          </p:nvPr>
        </p:nvSpPr>
        <p:spPr>
          <a:xfrm>
            <a:off x="685800" y="4282147"/>
            <a:ext cx="9906000" cy="5257800"/>
          </a:xfrm>
        </p:spPr>
        <p:txBody>
          <a:bodyPr/>
          <a:lstStyle/>
          <a:p>
            <a:r>
              <a:rPr lang="en-US" sz="4800" dirty="0">
                <a:solidFill>
                  <a:srgbClr val="038A00"/>
                </a:solidFill>
                <a:latin typeface="Arial Nova" panose="020B0504020202020204" pitchFamily="34" charset="0"/>
              </a:rPr>
              <a:t>ED’s Natural Disaster </a:t>
            </a:r>
            <a:br>
              <a:rPr lang="en-US" sz="4800" dirty="0">
                <a:solidFill>
                  <a:srgbClr val="038A00"/>
                </a:solidFill>
                <a:latin typeface="Arial Nova" panose="020B0504020202020204" pitchFamily="34" charset="0"/>
              </a:rPr>
            </a:br>
            <a:r>
              <a:rPr lang="en-US" sz="4800" dirty="0">
                <a:solidFill>
                  <a:srgbClr val="038A00"/>
                </a:solidFill>
                <a:latin typeface="Arial Nova" panose="020B0504020202020204" pitchFamily="34" charset="0"/>
              </a:rPr>
              <a:t>Response and Recovery Framework </a:t>
            </a:r>
          </a:p>
        </p:txBody>
      </p:sp>
      <p:sp>
        <p:nvSpPr>
          <p:cNvPr id="4" name="Slide Number Placeholder 3">
            <a:extLst>
              <a:ext uri="{FF2B5EF4-FFF2-40B4-BE49-F238E27FC236}">
                <a16:creationId xmlns:a16="http://schemas.microsoft.com/office/drawing/2014/main" id="{F6B1EE3C-D502-4BB4-9E37-EDCF55762A5E}"/>
              </a:ext>
            </a:extLst>
          </p:cNvPr>
          <p:cNvSpPr>
            <a:spLocks noGrp="1"/>
          </p:cNvSpPr>
          <p:nvPr>
            <p:ph type="sldNum" sz="quarter" idx="4294967295"/>
          </p:nvPr>
        </p:nvSpPr>
        <p:spPr>
          <a:xfrm>
            <a:off x="0" y="6492875"/>
            <a:ext cx="533400" cy="365125"/>
          </a:xfrm>
          <a:prstGeom prst="rect">
            <a:avLst/>
          </a:prstGeom>
        </p:spPr>
        <p:txBody>
          <a:bodyPr/>
          <a:lstStyle/>
          <a:p>
            <a:fld id="{F362D8C6-FC64-4A44-BF5B-DE4FBC321E09}" type="slidenum">
              <a:rPr lang="en-US" smtClean="0"/>
              <a:pPr/>
              <a:t>10</a:t>
            </a:fld>
            <a:endParaRPr lang="en-US" dirty="0"/>
          </a:p>
        </p:txBody>
      </p:sp>
      <p:sp>
        <p:nvSpPr>
          <p:cNvPr id="12" name="Oval 11">
            <a:extLst>
              <a:ext uri="{FF2B5EF4-FFF2-40B4-BE49-F238E27FC236}">
                <a16:creationId xmlns:a16="http://schemas.microsoft.com/office/drawing/2014/main" id="{ABD473E3-8E09-49D7-B3E4-75DEF7164B59}"/>
              </a:ext>
            </a:extLst>
          </p:cNvPr>
          <p:cNvSpPr/>
          <p:nvPr/>
        </p:nvSpPr>
        <p:spPr>
          <a:xfrm>
            <a:off x="3143250" y="1828800"/>
            <a:ext cx="2895600" cy="2453347"/>
          </a:xfrm>
          <a:prstGeom prst="ellipse">
            <a:avLst/>
          </a:prstGeom>
          <a:blipFill rotWithShape="1">
            <a:blip r:embed="rId3"/>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Tree>
    <p:extLst>
      <p:ext uri="{BB962C8B-B14F-4D97-AF65-F5344CB8AC3E}">
        <p14:creationId xmlns:p14="http://schemas.microsoft.com/office/powerpoint/2010/main" val="957900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ED’s ROLE IN RESPONSE</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944715341"/>
              </p:ext>
            </p:extLst>
          </p:nvPr>
        </p:nvGraphicFramePr>
        <p:xfrm>
          <a:off x="457200" y="1295401"/>
          <a:ext cx="8229600" cy="2971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p:cNvSpPr>
            <a:spLocks noGrp="1"/>
          </p:cNvSpPr>
          <p:nvPr>
            <p:ph type="sldNum" sz="quarter" idx="4"/>
          </p:nvPr>
        </p:nvSpPr>
        <p:spPr>
          <a:prstGeom prst="rect">
            <a:avLst/>
          </a:prstGeom>
        </p:spPr>
        <p:txBody>
          <a:bodyPr/>
          <a:lstStyle/>
          <a:p>
            <a:pPr defTabSz="457200"/>
            <a:fld id="{5972B450-2E1C-1843-B076-88E9D4D97ADC}" type="slidenum">
              <a:rPr lang="en-US" smtClean="0">
                <a:solidFill>
                  <a:prstClr val="black"/>
                </a:solidFill>
              </a:rPr>
              <a:pPr defTabSz="457200"/>
              <a:t>11</a:t>
            </a:fld>
            <a:endParaRPr lang="en-US" dirty="0">
              <a:solidFill>
                <a:prstClr val="black"/>
              </a:solidFill>
            </a:endParaRPr>
          </a:p>
        </p:txBody>
      </p:sp>
      <p:sp>
        <p:nvSpPr>
          <p:cNvPr id="6" name="TextBox 5">
            <a:extLst>
              <a:ext uri="{FF2B5EF4-FFF2-40B4-BE49-F238E27FC236}">
                <a16:creationId xmlns:a16="http://schemas.microsoft.com/office/drawing/2014/main" id="{3187401B-226B-49DF-8688-6F80939EA2B5}"/>
              </a:ext>
            </a:extLst>
          </p:cNvPr>
          <p:cNvSpPr txBox="1"/>
          <p:nvPr/>
        </p:nvSpPr>
        <p:spPr>
          <a:xfrm>
            <a:off x="304800" y="3992938"/>
            <a:ext cx="7620000" cy="2554545"/>
          </a:xfrm>
          <a:prstGeom prst="rect">
            <a:avLst/>
          </a:prstGeom>
          <a:noFill/>
        </p:spPr>
        <p:txBody>
          <a:bodyPr wrap="square">
            <a:spAutoFit/>
          </a:bodyPr>
          <a:lstStyle/>
          <a:p>
            <a:pPr marL="589788" indent="-342900" algn="just">
              <a:buFont typeface="Arial" panose="020B0604020202020204" pitchFamily="34" charset="0"/>
              <a:buChar char="•"/>
              <a:defRPr/>
            </a:pPr>
            <a:r>
              <a:rPr lang="en-US" sz="2000" dirty="0">
                <a:latin typeface="Arial Nova" panose="020B0504020202020204" pitchFamily="34" charset="0"/>
              </a:rPr>
              <a:t>Leads a cross-agency disaster response team and program support teams to support disaster response and program implementation.</a:t>
            </a:r>
          </a:p>
          <a:p>
            <a:pPr marL="589788" indent="-342900" algn="just">
              <a:buFont typeface="Arial" panose="020B0604020202020204" pitchFamily="34" charset="0"/>
              <a:buChar char="•"/>
              <a:defRPr/>
            </a:pPr>
            <a:r>
              <a:rPr lang="en-US" sz="2000" dirty="0">
                <a:latin typeface="Arial Nova" panose="020B0504020202020204" pitchFamily="34" charset="0"/>
              </a:rPr>
              <a:t>Shares knowledge and leverages expertise and resources from Congressional staff, other federal agencies, technical assistance providers, and membership associations to ensure cross-agency federal assistance is coordinated, effective, and efficient. </a:t>
            </a:r>
          </a:p>
        </p:txBody>
      </p:sp>
    </p:spTree>
    <p:extLst>
      <p:ext uri="{BB962C8B-B14F-4D97-AF65-F5344CB8AC3E}">
        <p14:creationId xmlns:p14="http://schemas.microsoft.com/office/powerpoint/2010/main" val="21450538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ED’s Role IN RECOVERY</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500342748"/>
              </p:ext>
            </p:extLst>
          </p:nvPr>
        </p:nvGraphicFramePr>
        <p:xfrm>
          <a:off x="457200" y="1295401"/>
          <a:ext cx="8229600" cy="2133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p:cNvSpPr>
            <a:spLocks noGrp="1"/>
          </p:cNvSpPr>
          <p:nvPr>
            <p:ph type="sldNum" sz="quarter" idx="4"/>
          </p:nvPr>
        </p:nvSpPr>
        <p:spPr>
          <a:prstGeom prst="rect">
            <a:avLst/>
          </a:prstGeom>
        </p:spPr>
        <p:txBody>
          <a:bodyPr/>
          <a:lstStyle/>
          <a:p>
            <a:pPr defTabSz="457200"/>
            <a:fld id="{5972B450-2E1C-1843-B076-88E9D4D97ADC}" type="slidenum">
              <a:rPr lang="en-US" smtClean="0">
                <a:solidFill>
                  <a:prstClr val="black"/>
                </a:solidFill>
              </a:rPr>
              <a:pPr defTabSz="457200"/>
              <a:t>12</a:t>
            </a:fld>
            <a:endParaRPr lang="en-US" dirty="0">
              <a:solidFill>
                <a:prstClr val="black"/>
              </a:solidFill>
            </a:endParaRPr>
          </a:p>
        </p:txBody>
      </p:sp>
      <p:sp>
        <p:nvSpPr>
          <p:cNvPr id="6" name="TextBox 5">
            <a:extLst>
              <a:ext uri="{FF2B5EF4-FFF2-40B4-BE49-F238E27FC236}">
                <a16:creationId xmlns:a16="http://schemas.microsoft.com/office/drawing/2014/main" id="{7DFF59A9-239D-4C1B-9FE2-54BC3C5D91FC}"/>
              </a:ext>
            </a:extLst>
          </p:cNvPr>
          <p:cNvSpPr txBox="1"/>
          <p:nvPr/>
        </p:nvSpPr>
        <p:spPr>
          <a:xfrm>
            <a:off x="202058" y="3250047"/>
            <a:ext cx="7772400" cy="3016210"/>
          </a:xfrm>
          <a:prstGeom prst="rect">
            <a:avLst/>
          </a:prstGeom>
          <a:noFill/>
        </p:spPr>
        <p:txBody>
          <a:bodyPr wrap="square">
            <a:spAutoFit/>
          </a:bodyPr>
          <a:lstStyle/>
          <a:p>
            <a:pPr marL="589788" indent="-342900" algn="just">
              <a:buFont typeface="Arial" panose="020B0604020202020204" pitchFamily="34" charset="0"/>
              <a:buChar char="•"/>
              <a:defRPr/>
            </a:pPr>
            <a:r>
              <a:rPr lang="en-US" sz="1900" dirty="0">
                <a:latin typeface="Arial Nova" panose="020B0504020202020204" pitchFamily="34" charset="0"/>
              </a:rPr>
              <a:t>Collaborates with the Office of Postsecondary Education and Federal Student Aid to support natural disaster recovery for IHEs.</a:t>
            </a:r>
          </a:p>
          <a:p>
            <a:pPr marL="589788" indent="-342900" algn="just">
              <a:buFont typeface="Arial" panose="020B0604020202020204" pitchFamily="34" charset="0"/>
              <a:buChar char="•"/>
              <a:defRPr/>
            </a:pPr>
            <a:r>
              <a:rPr lang="en-US" sz="1900" dirty="0">
                <a:latin typeface="Arial Nova" panose="020B0504020202020204" pitchFamily="34" charset="0"/>
              </a:rPr>
              <a:t>Implements natural disaster related Project SERV grants to eligible LEAs and IHEs.</a:t>
            </a:r>
          </a:p>
          <a:p>
            <a:pPr marL="589788" indent="-342900" algn="just">
              <a:buFont typeface="Arial" panose="020B0604020202020204" pitchFamily="34" charset="0"/>
              <a:buChar char="•"/>
              <a:defRPr/>
            </a:pPr>
            <a:r>
              <a:rPr lang="en-US" sz="1900" dirty="0">
                <a:latin typeface="Arial Nova" panose="020B0504020202020204" pitchFamily="34" charset="0"/>
              </a:rPr>
              <a:t>Participates actively on FEMA coordinated interagency task forces and workgroups to improve delivery of response to education communities affected by natural disasters. </a:t>
            </a:r>
          </a:p>
          <a:p>
            <a:pPr marL="589788" indent="-342900" algn="just">
              <a:buFont typeface="Arial" panose="020B0604020202020204" pitchFamily="34" charset="0"/>
              <a:buChar char="•"/>
              <a:defRPr/>
            </a:pPr>
            <a:r>
              <a:rPr lang="en-US" sz="1900" dirty="0">
                <a:latin typeface="Arial Nova" panose="020B0504020202020204" pitchFamily="34" charset="0"/>
              </a:rPr>
              <a:t>Works closely with Risk Management Services Division to support high-risk grantees that have also suffered from natural disasters.</a:t>
            </a:r>
          </a:p>
        </p:txBody>
      </p:sp>
    </p:spTree>
    <p:extLst>
      <p:ext uri="{BB962C8B-B14F-4D97-AF65-F5344CB8AC3E}">
        <p14:creationId xmlns:p14="http://schemas.microsoft.com/office/powerpoint/2010/main" val="34810080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3808D0-4FE8-4846-B83E-D965552812BE}"/>
              </a:ext>
            </a:extLst>
          </p:cNvPr>
          <p:cNvSpPr>
            <a:spLocks noGrp="1"/>
          </p:cNvSpPr>
          <p:nvPr>
            <p:ph type="title"/>
          </p:nvPr>
        </p:nvSpPr>
        <p:spPr>
          <a:xfrm>
            <a:off x="439271" y="182394"/>
            <a:ext cx="8229600" cy="563562"/>
          </a:xfrm>
        </p:spPr>
        <p:txBody>
          <a:bodyPr/>
          <a:lstStyle/>
          <a:p>
            <a:r>
              <a:rPr lang="en-US" sz="2800" dirty="0"/>
              <a:t>HEALTH AND SOCIAL SERVICES Recovery Support Function</a:t>
            </a:r>
          </a:p>
        </p:txBody>
      </p:sp>
      <p:sp>
        <p:nvSpPr>
          <p:cNvPr id="4" name="Slide Number Placeholder 3">
            <a:extLst>
              <a:ext uri="{FF2B5EF4-FFF2-40B4-BE49-F238E27FC236}">
                <a16:creationId xmlns:a16="http://schemas.microsoft.com/office/drawing/2014/main" id="{5537992B-4736-472A-9469-B9A7C4E51282}"/>
              </a:ext>
            </a:extLst>
          </p:cNvPr>
          <p:cNvSpPr>
            <a:spLocks noGrp="1"/>
          </p:cNvSpPr>
          <p:nvPr>
            <p:ph type="sldNum" sz="quarter" idx="4"/>
          </p:nvPr>
        </p:nvSpPr>
        <p:spPr/>
        <p:txBody>
          <a:bodyPr/>
          <a:lstStyle/>
          <a:p>
            <a:fld id="{F362D8C6-FC64-4A44-BF5B-DE4FBC321E09}" type="slidenum">
              <a:rPr lang="en-US" smtClean="0"/>
              <a:pPr/>
              <a:t>13</a:t>
            </a:fld>
            <a:endParaRPr lang="en-US" dirty="0"/>
          </a:p>
        </p:txBody>
      </p:sp>
      <p:sp>
        <p:nvSpPr>
          <p:cNvPr id="6" name="Content Placeholder 2">
            <a:extLst>
              <a:ext uri="{FF2B5EF4-FFF2-40B4-BE49-F238E27FC236}">
                <a16:creationId xmlns:a16="http://schemas.microsoft.com/office/drawing/2014/main" id="{CAEF76D8-4D20-4E75-BFEF-1B83F5D41785}"/>
              </a:ext>
            </a:extLst>
          </p:cNvPr>
          <p:cNvSpPr>
            <a:spLocks noGrp="1"/>
          </p:cNvSpPr>
          <p:nvPr>
            <p:ph idx="1"/>
          </p:nvPr>
        </p:nvSpPr>
        <p:spPr>
          <a:xfrm>
            <a:off x="192901" y="1157989"/>
            <a:ext cx="8229600" cy="4449763"/>
          </a:xfrm>
        </p:spPr>
        <p:txBody>
          <a:bodyPr/>
          <a:lstStyle/>
          <a:p>
            <a:r>
              <a:rPr lang="en-US" sz="2000" dirty="0">
                <a:latin typeface="Arial Nova" panose="020B0504020202020204" pitchFamily="34" charset="0"/>
              </a:rPr>
              <a:t>Recovery Needs Assessments</a:t>
            </a:r>
          </a:p>
          <a:p>
            <a:r>
              <a:rPr lang="en-US" sz="2000" dirty="0">
                <a:latin typeface="Arial Nova" panose="020B0504020202020204" pitchFamily="34" charset="0"/>
              </a:rPr>
              <a:t>Courses of Action for Mid-/Long-Term Recovery</a:t>
            </a:r>
          </a:p>
          <a:p>
            <a:r>
              <a:rPr lang="en-US" sz="2000" dirty="0">
                <a:latin typeface="Arial Nova" panose="020B0504020202020204" pitchFamily="34" charset="0"/>
              </a:rPr>
              <a:t>Recovery Dashboards</a:t>
            </a:r>
          </a:p>
          <a:p>
            <a:r>
              <a:rPr lang="en-US" sz="2000" dirty="0">
                <a:latin typeface="Arial Nova" panose="020B0504020202020204" pitchFamily="34" charset="0"/>
              </a:rPr>
              <a:t>Peer-to-Peer Networks</a:t>
            </a:r>
          </a:p>
          <a:p>
            <a:r>
              <a:rPr lang="en-US" sz="2000" dirty="0">
                <a:latin typeface="Arial Nova" panose="020B0504020202020204" pitchFamily="34" charset="0"/>
              </a:rPr>
              <a:t>Analyzes of Grants/Funding</a:t>
            </a:r>
          </a:p>
          <a:p>
            <a:endParaRPr lang="en-US" sz="2400" dirty="0"/>
          </a:p>
        </p:txBody>
      </p:sp>
      <p:pic>
        <p:nvPicPr>
          <p:cNvPr id="8" name="Picture 7">
            <a:extLst>
              <a:ext uri="{FF2B5EF4-FFF2-40B4-BE49-F238E27FC236}">
                <a16:creationId xmlns:a16="http://schemas.microsoft.com/office/drawing/2014/main" id="{514E3050-B9E2-4790-B879-B520DF6F9D28}"/>
              </a:ext>
            </a:extLst>
          </p:cNvPr>
          <p:cNvPicPr>
            <a:picLocks noChangeAspect="1"/>
          </p:cNvPicPr>
          <p:nvPr/>
        </p:nvPicPr>
        <p:blipFill>
          <a:blip r:embed="rId3"/>
          <a:stretch>
            <a:fillRect/>
          </a:stretch>
        </p:blipFill>
        <p:spPr>
          <a:xfrm>
            <a:off x="457261" y="3215368"/>
            <a:ext cx="4360236" cy="2865474"/>
          </a:xfrm>
          <a:prstGeom prst="rect">
            <a:avLst/>
          </a:prstGeom>
          <a:ln>
            <a:solidFill>
              <a:schemeClr val="accent1"/>
            </a:solidFill>
          </a:ln>
        </p:spPr>
      </p:pic>
      <p:pic>
        <p:nvPicPr>
          <p:cNvPr id="9" name="Picture 8">
            <a:extLst>
              <a:ext uri="{FF2B5EF4-FFF2-40B4-BE49-F238E27FC236}">
                <a16:creationId xmlns:a16="http://schemas.microsoft.com/office/drawing/2014/main" id="{2CB56DA8-83D6-4D57-AA5E-64AF4EEB21CD}"/>
              </a:ext>
            </a:extLst>
          </p:cNvPr>
          <p:cNvPicPr>
            <a:picLocks noChangeAspect="1"/>
          </p:cNvPicPr>
          <p:nvPr/>
        </p:nvPicPr>
        <p:blipFill>
          <a:blip r:embed="rId4"/>
          <a:stretch>
            <a:fillRect/>
          </a:stretch>
        </p:blipFill>
        <p:spPr>
          <a:xfrm>
            <a:off x="4836300" y="1895916"/>
            <a:ext cx="3811136" cy="3066167"/>
          </a:xfrm>
          <a:prstGeom prst="rect">
            <a:avLst/>
          </a:prstGeom>
          <a:ln>
            <a:solidFill>
              <a:schemeClr val="accent1"/>
            </a:solidFill>
          </a:ln>
        </p:spPr>
      </p:pic>
    </p:spTree>
    <p:extLst>
      <p:ext uri="{BB962C8B-B14F-4D97-AF65-F5344CB8AC3E}">
        <p14:creationId xmlns:p14="http://schemas.microsoft.com/office/powerpoint/2010/main" val="254418731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44B7D4D3-6B12-4A85-A958-9DD099834898}"/>
              </a:ext>
            </a:extLst>
          </p:cNvPr>
          <p:cNvSpPr>
            <a:spLocks noGrp="1"/>
          </p:cNvSpPr>
          <p:nvPr>
            <p:ph type="title"/>
          </p:nvPr>
        </p:nvSpPr>
        <p:spPr>
          <a:xfrm>
            <a:off x="381000" y="4572000"/>
            <a:ext cx="9296400" cy="5257800"/>
          </a:xfrm>
        </p:spPr>
        <p:txBody>
          <a:bodyPr/>
          <a:lstStyle/>
          <a:p>
            <a:r>
              <a:rPr lang="en-US" dirty="0">
                <a:solidFill>
                  <a:srgbClr val="038A00"/>
                </a:solidFill>
              </a:rPr>
              <a:t>Technical Assistance (TA) Resources</a:t>
            </a:r>
          </a:p>
        </p:txBody>
      </p:sp>
      <p:sp>
        <p:nvSpPr>
          <p:cNvPr id="4" name="Slide Number Placeholder 3">
            <a:extLst>
              <a:ext uri="{FF2B5EF4-FFF2-40B4-BE49-F238E27FC236}">
                <a16:creationId xmlns:a16="http://schemas.microsoft.com/office/drawing/2014/main" id="{F6B1EE3C-D502-4BB4-9E37-EDCF55762A5E}"/>
              </a:ext>
            </a:extLst>
          </p:cNvPr>
          <p:cNvSpPr>
            <a:spLocks noGrp="1"/>
          </p:cNvSpPr>
          <p:nvPr>
            <p:ph type="sldNum" sz="quarter" idx="4294967295"/>
          </p:nvPr>
        </p:nvSpPr>
        <p:spPr>
          <a:xfrm>
            <a:off x="0" y="6492875"/>
            <a:ext cx="533400" cy="365125"/>
          </a:xfrm>
          <a:prstGeom prst="rect">
            <a:avLst/>
          </a:prstGeom>
        </p:spPr>
        <p:txBody>
          <a:bodyPr/>
          <a:lstStyle/>
          <a:p>
            <a:fld id="{F362D8C6-FC64-4A44-BF5B-DE4FBC321E09}" type="slidenum">
              <a:rPr lang="en-US" smtClean="0"/>
              <a:pPr/>
              <a:t>14</a:t>
            </a:fld>
            <a:endParaRPr lang="en-US" dirty="0"/>
          </a:p>
        </p:txBody>
      </p:sp>
      <p:sp>
        <p:nvSpPr>
          <p:cNvPr id="12" name="Oval 11">
            <a:extLst>
              <a:ext uri="{FF2B5EF4-FFF2-40B4-BE49-F238E27FC236}">
                <a16:creationId xmlns:a16="http://schemas.microsoft.com/office/drawing/2014/main" id="{ABD473E3-8E09-49D7-B3E4-75DEF7164B59}"/>
              </a:ext>
            </a:extLst>
          </p:cNvPr>
          <p:cNvSpPr/>
          <p:nvPr/>
        </p:nvSpPr>
        <p:spPr>
          <a:xfrm>
            <a:off x="3048000" y="1600200"/>
            <a:ext cx="2895600" cy="2453347"/>
          </a:xfrm>
          <a:prstGeom prst="ellipse">
            <a:avLst/>
          </a:prstGeom>
          <a:blipFill rotWithShape="1">
            <a:blip r:embed="rId3"/>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Tree>
    <p:extLst>
      <p:ext uri="{BB962C8B-B14F-4D97-AF65-F5344CB8AC3E}">
        <p14:creationId xmlns:p14="http://schemas.microsoft.com/office/powerpoint/2010/main" val="36853242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56290F-4FDE-4CD7-94F4-0CAC7251728E}"/>
              </a:ext>
            </a:extLst>
          </p:cNvPr>
          <p:cNvSpPr>
            <a:spLocks noGrp="1"/>
          </p:cNvSpPr>
          <p:nvPr>
            <p:ph type="title"/>
          </p:nvPr>
        </p:nvSpPr>
        <p:spPr/>
        <p:txBody>
          <a:bodyPr/>
          <a:lstStyle/>
          <a:p>
            <a:r>
              <a:rPr lang="en-US" dirty="0"/>
              <a:t>TA Resources</a:t>
            </a:r>
          </a:p>
        </p:txBody>
      </p:sp>
      <p:sp>
        <p:nvSpPr>
          <p:cNvPr id="4" name="Slide Number Placeholder 3">
            <a:extLst>
              <a:ext uri="{FF2B5EF4-FFF2-40B4-BE49-F238E27FC236}">
                <a16:creationId xmlns:a16="http://schemas.microsoft.com/office/drawing/2014/main" id="{A1AD9EF6-3A20-44F2-A983-68D4D5117FEE}"/>
              </a:ext>
            </a:extLst>
          </p:cNvPr>
          <p:cNvSpPr>
            <a:spLocks noGrp="1"/>
          </p:cNvSpPr>
          <p:nvPr>
            <p:ph type="sldNum" sz="quarter" idx="4"/>
          </p:nvPr>
        </p:nvSpPr>
        <p:spPr/>
        <p:txBody>
          <a:bodyPr/>
          <a:lstStyle/>
          <a:p>
            <a:fld id="{F362D8C6-FC64-4A44-BF5B-DE4FBC321E09}" type="slidenum">
              <a:rPr lang="en-US" smtClean="0"/>
              <a:pPr/>
              <a:t>15</a:t>
            </a:fld>
            <a:endParaRPr lang="en-US" dirty="0"/>
          </a:p>
        </p:txBody>
      </p:sp>
      <p:sp>
        <p:nvSpPr>
          <p:cNvPr id="5" name="Text Placeholder 4">
            <a:extLst>
              <a:ext uri="{FF2B5EF4-FFF2-40B4-BE49-F238E27FC236}">
                <a16:creationId xmlns:a16="http://schemas.microsoft.com/office/drawing/2014/main" id="{97BF2371-5BC7-465D-B522-C0AC22DA9DBD}"/>
              </a:ext>
            </a:extLst>
          </p:cNvPr>
          <p:cNvSpPr>
            <a:spLocks noGrp="1"/>
          </p:cNvSpPr>
          <p:nvPr>
            <p:ph type="body" sz="quarter" idx="10"/>
          </p:nvPr>
        </p:nvSpPr>
        <p:spPr/>
        <p:txBody>
          <a:bodyPr/>
          <a:lstStyle/>
          <a:p>
            <a:r>
              <a:rPr lang="en-US" dirty="0"/>
              <a:t>Natural Disaster Resources (</a:t>
            </a:r>
            <a:r>
              <a:rPr lang="en-US" dirty="0">
                <a:hlinkClick r:id="rId3"/>
              </a:rPr>
              <a:t>www.ed.gov/disasterrelief/</a:t>
            </a:r>
            <a:r>
              <a:rPr lang="en-US" dirty="0"/>
              <a:t>)</a:t>
            </a:r>
          </a:p>
        </p:txBody>
      </p:sp>
      <p:pic>
        <p:nvPicPr>
          <p:cNvPr id="6" name="Picture 5">
            <a:extLst>
              <a:ext uri="{FF2B5EF4-FFF2-40B4-BE49-F238E27FC236}">
                <a16:creationId xmlns:a16="http://schemas.microsoft.com/office/drawing/2014/main" id="{50317353-357A-49F6-B6F7-73B849CC464E}"/>
              </a:ext>
            </a:extLst>
          </p:cNvPr>
          <p:cNvPicPr>
            <a:picLocks noChangeAspect="1"/>
          </p:cNvPicPr>
          <p:nvPr/>
        </p:nvPicPr>
        <p:blipFill>
          <a:blip r:embed="rId4"/>
          <a:stretch>
            <a:fillRect/>
          </a:stretch>
        </p:blipFill>
        <p:spPr>
          <a:xfrm>
            <a:off x="609600" y="1393273"/>
            <a:ext cx="7543800" cy="4940085"/>
          </a:xfrm>
          <a:prstGeom prst="rect">
            <a:avLst/>
          </a:prstGeom>
        </p:spPr>
      </p:pic>
    </p:spTree>
    <p:extLst>
      <p:ext uri="{BB962C8B-B14F-4D97-AF65-F5344CB8AC3E}">
        <p14:creationId xmlns:p14="http://schemas.microsoft.com/office/powerpoint/2010/main" val="22748579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56290F-4FDE-4CD7-94F4-0CAC7251728E}"/>
              </a:ext>
            </a:extLst>
          </p:cNvPr>
          <p:cNvSpPr>
            <a:spLocks noGrp="1"/>
          </p:cNvSpPr>
          <p:nvPr>
            <p:ph type="title"/>
          </p:nvPr>
        </p:nvSpPr>
        <p:spPr/>
        <p:txBody>
          <a:bodyPr/>
          <a:lstStyle/>
          <a:p>
            <a:r>
              <a:rPr lang="en-US" dirty="0"/>
              <a:t>TA Resources</a:t>
            </a:r>
          </a:p>
        </p:txBody>
      </p:sp>
      <p:sp>
        <p:nvSpPr>
          <p:cNvPr id="4" name="Slide Number Placeholder 3">
            <a:extLst>
              <a:ext uri="{FF2B5EF4-FFF2-40B4-BE49-F238E27FC236}">
                <a16:creationId xmlns:a16="http://schemas.microsoft.com/office/drawing/2014/main" id="{A1AD9EF6-3A20-44F2-A983-68D4D5117FEE}"/>
              </a:ext>
            </a:extLst>
          </p:cNvPr>
          <p:cNvSpPr>
            <a:spLocks noGrp="1"/>
          </p:cNvSpPr>
          <p:nvPr>
            <p:ph type="sldNum" sz="quarter" idx="4"/>
          </p:nvPr>
        </p:nvSpPr>
        <p:spPr/>
        <p:txBody>
          <a:bodyPr/>
          <a:lstStyle/>
          <a:p>
            <a:fld id="{F362D8C6-FC64-4A44-BF5B-DE4FBC321E09}" type="slidenum">
              <a:rPr lang="en-US" smtClean="0"/>
              <a:pPr/>
              <a:t>16</a:t>
            </a:fld>
            <a:endParaRPr lang="en-US" dirty="0"/>
          </a:p>
        </p:txBody>
      </p:sp>
      <p:sp>
        <p:nvSpPr>
          <p:cNvPr id="5" name="Text Placeholder 4">
            <a:extLst>
              <a:ext uri="{FF2B5EF4-FFF2-40B4-BE49-F238E27FC236}">
                <a16:creationId xmlns:a16="http://schemas.microsoft.com/office/drawing/2014/main" id="{97BF2371-5BC7-465D-B522-C0AC22DA9DBD}"/>
              </a:ext>
            </a:extLst>
          </p:cNvPr>
          <p:cNvSpPr>
            <a:spLocks noGrp="1"/>
          </p:cNvSpPr>
          <p:nvPr>
            <p:ph type="body" sz="quarter" idx="10"/>
          </p:nvPr>
        </p:nvSpPr>
        <p:spPr/>
        <p:txBody>
          <a:bodyPr/>
          <a:lstStyle/>
          <a:p>
            <a:r>
              <a:rPr lang="en-US" dirty="0"/>
              <a:t>Natural Disaster Resources (</a:t>
            </a:r>
            <a:r>
              <a:rPr lang="en-US" dirty="0">
                <a:hlinkClick r:id="rId3"/>
              </a:rPr>
              <a:t>www.ed.gov/disasterrelief/</a:t>
            </a:r>
            <a:r>
              <a:rPr lang="en-US" dirty="0"/>
              <a:t>)</a:t>
            </a:r>
          </a:p>
        </p:txBody>
      </p:sp>
      <p:pic>
        <p:nvPicPr>
          <p:cNvPr id="6" name="Picture 5">
            <a:extLst>
              <a:ext uri="{FF2B5EF4-FFF2-40B4-BE49-F238E27FC236}">
                <a16:creationId xmlns:a16="http://schemas.microsoft.com/office/drawing/2014/main" id="{B995EBF8-2EC4-4C9C-976C-25E72D3E685D}"/>
              </a:ext>
            </a:extLst>
          </p:cNvPr>
          <p:cNvPicPr>
            <a:picLocks noChangeAspect="1"/>
          </p:cNvPicPr>
          <p:nvPr/>
        </p:nvPicPr>
        <p:blipFill>
          <a:blip r:embed="rId4"/>
          <a:stretch>
            <a:fillRect/>
          </a:stretch>
        </p:blipFill>
        <p:spPr>
          <a:xfrm>
            <a:off x="609600" y="1295400"/>
            <a:ext cx="7315200" cy="5050301"/>
          </a:xfrm>
          <a:prstGeom prst="rect">
            <a:avLst/>
          </a:prstGeom>
        </p:spPr>
      </p:pic>
    </p:spTree>
    <p:extLst>
      <p:ext uri="{BB962C8B-B14F-4D97-AF65-F5344CB8AC3E}">
        <p14:creationId xmlns:p14="http://schemas.microsoft.com/office/powerpoint/2010/main" val="5083157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02EC2F-FA6F-49E0-BB15-76308CB32A4D}"/>
              </a:ext>
            </a:extLst>
          </p:cNvPr>
          <p:cNvSpPr>
            <a:spLocks noGrp="1"/>
          </p:cNvSpPr>
          <p:nvPr>
            <p:ph type="title"/>
          </p:nvPr>
        </p:nvSpPr>
        <p:spPr/>
        <p:txBody>
          <a:bodyPr/>
          <a:lstStyle/>
          <a:p>
            <a:r>
              <a:rPr lang="en-US" dirty="0"/>
              <a:t>TA Resources </a:t>
            </a:r>
          </a:p>
        </p:txBody>
      </p:sp>
      <p:pic>
        <p:nvPicPr>
          <p:cNvPr id="7" name="Content Placeholder 6">
            <a:extLst>
              <a:ext uri="{FF2B5EF4-FFF2-40B4-BE49-F238E27FC236}">
                <a16:creationId xmlns:a16="http://schemas.microsoft.com/office/drawing/2014/main" id="{3D359C63-C655-47FB-B9D2-813E98F1E4B7}"/>
              </a:ext>
            </a:extLst>
          </p:cNvPr>
          <p:cNvPicPr>
            <a:picLocks noGrp="1" noChangeAspect="1"/>
          </p:cNvPicPr>
          <p:nvPr>
            <p:ph idx="1"/>
          </p:nvPr>
        </p:nvPicPr>
        <p:blipFill>
          <a:blip r:embed="rId3"/>
          <a:stretch>
            <a:fillRect/>
          </a:stretch>
        </p:blipFill>
        <p:spPr>
          <a:xfrm>
            <a:off x="609600" y="1524000"/>
            <a:ext cx="7391400" cy="4876800"/>
          </a:xfrm>
        </p:spPr>
      </p:pic>
      <p:sp>
        <p:nvSpPr>
          <p:cNvPr id="4" name="Slide Number Placeholder 3">
            <a:extLst>
              <a:ext uri="{FF2B5EF4-FFF2-40B4-BE49-F238E27FC236}">
                <a16:creationId xmlns:a16="http://schemas.microsoft.com/office/drawing/2014/main" id="{E02C7EE5-DAE4-41F2-806F-44D805809FAE}"/>
              </a:ext>
            </a:extLst>
          </p:cNvPr>
          <p:cNvSpPr>
            <a:spLocks noGrp="1"/>
          </p:cNvSpPr>
          <p:nvPr>
            <p:ph type="sldNum" sz="quarter" idx="4"/>
          </p:nvPr>
        </p:nvSpPr>
        <p:spPr/>
        <p:txBody>
          <a:bodyPr/>
          <a:lstStyle/>
          <a:p>
            <a:fld id="{F362D8C6-FC64-4A44-BF5B-DE4FBC321E09}" type="slidenum">
              <a:rPr lang="en-US" smtClean="0"/>
              <a:pPr/>
              <a:t>17</a:t>
            </a:fld>
            <a:endParaRPr lang="en-US" dirty="0"/>
          </a:p>
        </p:txBody>
      </p:sp>
      <p:sp>
        <p:nvSpPr>
          <p:cNvPr id="5" name="Text Placeholder 4">
            <a:extLst>
              <a:ext uri="{FF2B5EF4-FFF2-40B4-BE49-F238E27FC236}">
                <a16:creationId xmlns:a16="http://schemas.microsoft.com/office/drawing/2014/main" id="{8D3020D9-3CD5-4C73-9B0A-66786AAB9093}"/>
              </a:ext>
            </a:extLst>
          </p:cNvPr>
          <p:cNvSpPr>
            <a:spLocks noGrp="1"/>
          </p:cNvSpPr>
          <p:nvPr>
            <p:ph type="body" sz="quarter" idx="10"/>
          </p:nvPr>
        </p:nvSpPr>
        <p:spPr/>
        <p:txBody>
          <a:bodyPr/>
          <a:lstStyle/>
          <a:p>
            <a:r>
              <a:rPr lang="en-US" dirty="0"/>
              <a:t>Natural Disaster Resources (</a:t>
            </a:r>
            <a:r>
              <a:rPr lang="en-US" dirty="0">
                <a:hlinkClick r:id="rId4"/>
              </a:rPr>
              <a:t>www.ed.gov/disasterrelief/</a:t>
            </a:r>
            <a:r>
              <a:rPr lang="en-US" dirty="0"/>
              <a:t>)</a:t>
            </a:r>
          </a:p>
          <a:p>
            <a:endParaRPr lang="en-US" dirty="0"/>
          </a:p>
        </p:txBody>
      </p:sp>
    </p:spTree>
    <p:extLst>
      <p:ext uri="{BB962C8B-B14F-4D97-AF65-F5344CB8AC3E}">
        <p14:creationId xmlns:p14="http://schemas.microsoft.com/office/powerpoint/2010/main" val="31846344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5CEC26-E0CB-4F54-8602-DE082EE69B46}"/>
              </a:ext>
            </a:extLst>
          </p:cNvPr>
          <p:cNvSpPr>
            <a:spLocks noGrp="1"/>
          </p:cNvSpPr>
          <p:nvPr>
            <p:ph type="title"/>
          </p:nvPr>
        </p:nvSpPr>
        <p:spPr/>
        <p:txBody>
          <a:bodyPr/>
          <a:lstStyle/>
          <a:p>
            <a:r>
              <a:rPr lang="en-US" dirty="0"/>
              <a:t>TA Resources </a:t>
            </a:r>
          </a:p>
        </p:txBody>
      </p:sp>
      <p:sp>
        <p:nvSpPr>
          <p:cNvPr id="4" name="Slide Number Placeholder 3">
            <a:extLst>
              <a:ext uri="{FF2B5EF4-FFF2-40B4-BE49-F238E27FC236}">
                <a16:creationId xmlns:a16="http://schemas.microsoft.com/office/drawing/2014/main" id="{AD0D2075-562B-4C27-A246-11842A3F05FA}"/>
              </a:ext>
            </a:extLst>
          </p:cNvPr>
          <p:cNvSpPr>
            <a:spLocks noGrp="1"/>
          </p:cNvSpPr>
          <p:nvPr>
            <p:ph type="sldNum" sz="quarter" idx="4"/>
          </p:nvPr>
        </p:nvSpPr>
        <p:spPr/>
        <p:txBody>
          <a:bodyPr/>
          <a:lstStyle/>
          <a:p>
            <a:fld id="{F362D8C6-FC64-4A44-BF5B-DE4FBC321E09}" type="slidenum">
              <a:rPr lang="en-US" smtClean="0"/>
              <a:pPr/>
              <a:t>18</a:t>
            </a:fld>
            <a:endParaRPr lang="en-US" dirty="0"/>
          </a:p>
        </p:txBody>
      </p:sp>
      <p:sp>
        <p:nvSpPr>
          <p:cNvPr id="5" name="Text Placeholder 4">
            <a:extLst>
              <a:ext uri="{FF2B5EF4-FFF2-40B4-BE49-F238E27FC236}">
                <a16:creationId xmlns:a16="http://schemas.microsoft.com/office/drawing/2014/main" id="{18B0DA7A-3B61-48A4-8A32-364676C36142}"/>
              </a:ext>
            </a:extLst>
          </p:cNvPr>
          <p:cNvSpPr>
            <a:spLocks noGrp="1"/>
          </p:cNvSpPr>
          <p:nvPr>
            <p:ph type="body" sz="quarter" idx="10"/>
          </p:nvPr>
        </p:nvSpPr>
        <p:spPr/>
        <p:txBody>
          <a:bodyPr/>
          <a:lstStyle/>
          <a:p>
            <a:r>
              <a:rPr lang="en-US" dirty="0"/>
              <a:t>Resources for Education Providers and Families (</a:t>
            </a:r>
            <a:r>
              <a:rPr lang="en-US" dirty="0">
                <a:hlinkClick r:id="rId3"/>
              </a:rPr>
              <a:t>https://oese.ed.gov/resources/</a:t>
            </a:r>
            <a:r>
              <a:rPr lang="en-US" dirty="0"/>
              <a:t>)</a:t>
            </a:r>
          </a:p>
        </p:txBody>
      </p:sp>
      <p:pic>
        <p:nvPicPr>
          <p:cNvPr id="7" name="Picture 6">
            <a:extLst>
              <a:ext uri="{FF2B5EF4-FFF2-40B4-BE49-F238E27FC236}">
                <a16:creationId xmlns:a16="http://schemas.microsoft.com/office/drawing/2014/main" id="{1D37BF7F-7B56-4073-88D6-8F361DEF4994}"/>
              </a:ext>
            </a:extLst>
          </p:cNvPr>
          <p:cNvPicPr>
            <a:picLocks noChangeAspect="1"/>
          </p:cNvPicPr>
          <p:nvPr/>
        </p:nvPicPr>
        <p:blipFill>
          <a:blip r:embed="rId4"/>
          <a:stretch>
            <a:fillRect/>
          </a:stretch>
        </p:blipFill>
        <p:spPr>
          <a:xfrm>
            <a:off x="457200" y="1600201"/>
            <a:ext cx="7543800" cy="2667000"/>
          </a:xfrm>
          <a:prstGeom prst="rect">
            <a:avLst/>
          </a:prstGeom>
        </p:spPr>
      </p:pic>
      <p:pic>
        <p:nvPicPr>
          <p:cNvPr id="9" name="Picture 8">
            <a:extLst>
              <a:ext uri="{FF2B5EF4-FFF2-40B4-BE49-F238E27FC236}">
                <a16:creationId xmlns:a16="http://schemas.microsoft.com/office/drawing/2014/main" id="{B064B1FD-678D-4E73-AA92-56D05CCB97D0}"/>
              </a:ext>
            </a:extLst>
          </p:cNvPr>
          <p:cNvPicPr>
            <a:picLocks noChangeAspect="1"/>
          </p:cNvPicPr>
          <p:nvPr/>
        </p:nvPicPr>
        <p:blipFill>
          <a:blip r:embed="rId5"/>
          <a:stretch>
            <a:fillRect/>
          </a:stretch>
        </p:blipFill>
        <p:spPr>
          <a:xfrm>
            <a:off x="457200" y="4267202"/>
            <a:ext cx="7543800" cy="2225674"/>
          </a:xfrm>
          <a:prstGeom prst="rect">
            <a:avLst/>
          </a:prstGeom>
        </p:spPr>
      </p:pic>
    </p:spTree>
    <p:extLst>
      <p:ext uri="{BB962C8B-B14F-4D97-AF65-F5344CB8AC3E}">
        <p14:creationId xmlns:p14="http://schemas.microsoft.com/office/powerpoint/2010/main" val="40173820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91A343-B908-44FC-8A73-4CFD6ED46132}"/>
              </a:ext>
            </a:extLst>
          </p:cNvPr>
          <p:cNvSpPr>
            <a:spLocks noGrp="1"/>
          </p:cNvSpPr>
          <p:nvPr>
            <p:ph type="title"/>
          </p:nvPr>
        </p:nvSpPr>
        <p:spPr/>
        <p:txBody>
          <a:bodyPr/>
          <a:lstStyle/>
          <a:p>
            <a:r>
              <a:rPr lang="en-US" dirty="0"/>
              <a:t>TA Resources	</a:t>
            </a:r>
          </a:p>
        </p:txBody>
      </p:sp>
      <p:sp>
        <p:nvSpPr>
          <p:cNvPr id="4" name="Slide Number Placeholder 3">
            <a:extLst>
              <a:ext uri="{FF2B5EF4-FFF2-40B4-BE49-F238E27FC236}">
                <a16:creationId xmlns:a16="http://schemas.microsoft.com/office/drawing/2014/main" id="{802FB3F6-DE9B-41D5-9DAC-1B6668F544B1}"/>
              </a:ext>
            </a:extLst>
          </p:cNvPr>
          <p:cNvSpPr>
            <a:spLocks noGrp="1"/>
          </p:cNvSpPr>
          <p:nvPr>
            <p:ph type="sldNum" sz="quarter" idx="4"/>
          </p:nvPr>
        </p:nvSpPr>
        <p:spPr/>
        <p:txBody>
          <a:bodyPr/>
          <a:lstStyle/>
          <a:p>
            <a:fld id="{F362D8C6-FC64-4A44-BF5B-DE4FBC321E09}" type="slidenum">
              <a:rPr lang="en-US" smtClean="0"/>
              <a:pPr/>
              <a:t>19</a:t>
            </a:fld>
            <a:endParaRPr lang="en-US" dirty="0"/>
          </a:p>
        </p:txBody>
      </p:sp>
      <p:sp>
        <p:nvSpPr>
          <p:cNvPr id="5" name="Text Placeholder 4">
            <a:extLst>
              <a:ext uri="{FF2B5EF4-FFF2-40B4-BE49-F238E27FC236}">
                <a16:creationId xmlns:a16="http://schemas.microsoft.com/office/drawing/2014/main" id="{F51C9979-C8B9-4FAB-9E20-3E9B504B0EEB}"/>
              </a:ext>
            </a:extLst>
          </p:cNvPr>
          <p:cNvSpPr>
            <a:spLocks noGrp="1"/>
          </p:cNvSpPr>
          <p:nvPr>
            <p:ph type="body" sz="quarter" idx="10"/>
          </p:nvPr>
        </p:nvSpPr>
        <p:spPr/>
        <p:txBody>
          <a:bodyPr/>
          <a:lstStyle/>
          <a:p>
            <a:r>
              <a:rPr lang="en-US" dirty="0"/>
              <a:t>Readiness and Emergency Management for Schools, TA Center</a:t>
            </a:r>
          </a:p>
        </p:txBody>
      </p:sp>
      <p:pic>
        <p:nvPicPr>
          <p:cNvPr id="6" name="Content Placeholder 5">
            <a:extLst>
              <a:ext uri="{FF2B5EF4-FFF2-40B4-BE49-F238E27FC236}">
                <a16:creationId xmlns:a16="http://schemas.microsoft.com/office/drawing/2014/main" id="{3AC2EB18-FF5F-47C3-AC9A-5D10F2322886}"/>
              </a:ext>
            </a:extLst>
          </p:cNvPr>
          <p:cNvPicPr>
            <a:picLocks noGrp="1" noChangeAspect="1"/>
          </p:cNvPicPr>
          <p:nvPr>
            <p:ph idx="1"/>
          </p:nvPr>
        </p:nvPicPr>
        <p:blipFill>
          <a:blip r:embed="rId3"/>
          <a:stretch>
            <a:fillRect/>
          </a:stretch>
        </p:blipFill>
        <p:spPr>
          <a:xfrm>
            <a:off x="447675" y="1695450"/>
            <a:ext cx="7629525" cy="4552950"/>
          </a:xfrm>
          <a:prstGeom prst="rect">
            <a:avLst/>
          </a:prstGeom>
        </p:spPr>
      </p:pic>
      <p:sp>
        <p:nvSpPr>
          <p:cNvPr id="7" name="Text Placeholder 4">
            <a:extLst>
              <a:ext uri="{FF2B5EF4-FFF2-40B4-BE49-F238E27FC236}">
                <a16:creationId xmlns:a16="http://schemas.microsoft.com/office/drawing/2014/main" id="{5F4A78D3-6DC4-425A-AED4-46AFE514CCF3}"/>
              </a:ext>
            </a:extLst>
          </p:cNvPr>
          <p:cNvSpPr txBox="1">
            <a:spLocks/>
          </p:cNvSpPr>
          <p:nvPr/>
        </p:nvSpPr>
        <p:spPr>
          <a:xfrm>
            <a:off x="457200" y="1166019"/>
            <a:ext cx="8229600" cy="503237"/>
          </a:xfrm>
          <a:prstGeom prst="rect">
            <a:avLst/>
          </a:prstGeom>
        </p:spPr>
        <p:txBody>
          <a:bodyPr vert="horz"/>
          <a:lstStyle>
            <a:lvl1pPr marL="365760" indent="-342900" algn="l" defTabSz="457200" rtl="0" eaLnBrk="1" latinLnBrk="0" hangingPunct="1">
              <a:spcBef>
                <a:spcPct val="20000"/>
              </a:spcBef>
              <a:buFontTx/>
              <a:buNone/>
              <a:defRPr sz="2000" kern="1200" cap="all">
                <a:solidFill>
                  <a:srgbClr val="038A00"/>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dirty="0">
                <a:hlinkClick r:id="rId4"/>
              </a:rPr>
              <a:t>www.REMS.ED.GOV</a:t>
            </a:r>
            <a:endParaRPr lang="en-US" dirty="0"/>
          </a:p>
        </p:txBody>
      </p:sp>
    </p:spTree>
    <p:extLst>
      <p:ext uri="{BB962C8B-B14F-4D97-AF65-F5344CB8AC3E}">
        <p14:creationId xmlns:p14="http://schemas.microsoft.com/office/powerpoint/2010/main" val="22149623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CC64D28-A055-4C42-B3DB-EC832227D6A2}"/>
              </a:ext>
            </a:extLst>
          </p:cNvPr>
          <p:cNvSpPr>
            <a:spLocks noGrp="1"/>
          </p:cNvSpPr>
          <p:nvPr>
            <p:ph type="title"/>
          </p:nvPr>
        </p:nvSpPr>
        <p:spPr>
          <a:xfrm>
            <a:off x="152400" y="609600"/>
            <a:ext cx="8229600" cy="563562"/>
          </a:xfrm>
        </p:spPr>
        <p:txBody>
          <a:bodyPr/>
          <a:lstStyle/>
          <a:p>
            <a:r>
              <a:rPr lang="en-US" dirty="0"/>
              <a:t>                            Agenda</a:t>
            </a:r>
          </a:p>
        </p:txBody>
      </p:sp>
      <p:sp>
        <p:nvSpPr>
          <p:cNvPr id="4" name="Slide Number Placeholder 3">
            <a:extLst>
              <a:ext uri="{FF2B5EF4-FFF2-40B4-BE49-F238E27FC236}">
                <a16:creationId xmlns:a16="http://schemas.microsoft.com/office/drawing/2014/main" id="{E1E546C5-D87F-4554-9CC9-77AA1AA932AF}"/>
              </a:ext>
            </a:extLst>
          </p:cNvPr>
          <p:cNvSpPr>
            <a:spLocks noGrp="1"/>
          </p:cNvSpPr>
          <p:nvPr>
            <p:ph type="sldNum" sz="quarter" idx="4"/>
          </p:nvPr>
        </p:nvSpPr>
        <p:spPr/>
        <p:txBody>
          <a:bodyPr/>
          <a:lstStyle/>
          <a:p>
            <a:fld id="{F362D8C6-FC64-4A44-BF5B-DE4FBC321E09}" type="slidenum">
              <a:rPr lang="en-US" smtClean="0"/>
              <a:pPr/>
              <a:t>2</a:t>
            </a:fld>
            <a:endParaRPr lang="en-US" dirty="0"/>
          </a:p>
        </p:txBody>
      </p:sp>
      <p:sp>
        <p:nvSpPr>
          <p:cNvPr id="10" name="Text Placeholder 8">
            <a:extLst>
              <a:ext uri="{FF2B5EF4-FFF2-40B4-BE49-F238E27FC236}">
                <a16:creationId xmlns:a16="http://schemas.microsoft.com/office/drawing/2014/main" id="{202EA29F-EBD1-42CB-94BC-79FE8CEB47E5}"/>
              </a:ext>
            </a:extLst>
          </p:cNvPr>
          <p:cNvSpPr>
            <a:spLocks noGrp="1"/>
          </p:cNvSpPr>
          <p:nvPr>
            <p:ph type="chart" sz="quarter" idx="10"/>
          </p:nvPr>
        </p:nvSpPr>
        <p:spPr>
          <a:xfrm>
            <a:off x="491447" y="1600200"/>
            <a:ext cx="8229600" cy="2514600"/>
          </a:xfrm>
        </p:spPr>
        <p:txBody>
          <a:bodyPr/>
          <a:lstStyle/>
          <a:p>
            <a:pPr marL="457200" marR="0" lvl="0" indent="-457200">
              <a:lnSpc>
                <a:spcPct val="105000"/>
              </a:lnSpc>
              <a:spcBef>
                <a:spcPts val="0"/>
              </a:spcBef>
              <a:spcAft>
                <a:spcPts val="800"/>
              </a:spcAft>
              <a:buClr>
                <a:srgbClr val="038A00"/>
              </a:buClr>
              <a:buFont typeface="+mj-lt"/>
              <a:buAutoNum type="arabicPeriod"/>
            </a:pPr>
            <a:r>
              <a:rPr lang="en-US" sz="2400" dirty="0">
                <a:effectLst/>
                <a:latin typeface="Arial Nova" panose="020B0504020202020204" pitchFamily="34" charset="0"/>
                <a:ea typeface="Times New Roman" panose="02020603050405020304" pitchFamily="18" charset="0"/>
                <a:cs typeface="Times New Roman" panose="02020603050405020304" pitchFamily="18" charset="0"/>
              </a:rPr>
              <a:t>Provide an overview of the Disaster Recovery Unit’s (DRU’s) purpose and programming.</a:t>
            </a:r>
          </a:p>
          <a:p>
            <a:pPr marL="457200" marR="0" lvl="0" indent="-457200">
              <a:spcBef>
                <a:spcPts val="0"/>
              </a:spcBef>
              <a:spcAft>
                <a:spcPts val="800"/>
              </a:spcAft>
              <a:buClr>
                <a:srgbClr val="038A00"/>
              </a:buClr>
              <a:buFont typeface="+mj-lt"/>
              <a:buAutoNum type="arabicPeriod"/>
            </a:pPr>
            <a:endParaRPr lang="en-US" sz="2400" dirty="0">
              <a:effectLst/>
              <a:latin typeface="Arial Nova" panose="020B0504020202020204" pitchFamily="34" charset="0"/>
              <a:ea typeface="Times New Roman" panose="02020603050405020304" pitchFamily="18" charset="0"/>
              <a:cs typeface="Times New Roman" panose="02020603050405020304" pitchFamily="18" charset="0"/>
            </a:endParaRPr>
          </a:p>
          <a:p>
            <a:pPr marL="457200" marR="0" lvl="0" indent="-457200">
              <a:lnSpc>
                <a:spcPct val="105000"/>
              </a:lnSpc>
              <a:spcBef>
                <a:spcPts val="0"/>
              </a:spcBef>
              <a:spcAft>
                <a:spcPts val="800"/>
              </a:spcAft>
              <a:buClr>
                <a:srgbClr val="038A00"/>
              </a:buClr>
              <a:buFont typeface="+mj-lt"/>
              <a:buAutoNum type="arabicPeriod"/>
            </a:pPr>
            <a:r>
              <a:rPr lang="en-US" sz="2400" dirty="0">
                <a:effectLst/>
                <a:latin typeface="Arial Nova" panose="020B0504020202020204" pitchFamily="34" charset="0"/>
                <a:ea typeface="Times New Roman" panose="02020603050405020304" pitchFamily="18" charset="0"/>
                <a:cs typeface="Times New Roman" panose="02020603050405020304" pitchFamily="18" charset="0"/>
              </a:rPr>
              <a:t>Identify the work of the DRU in supporting State educational agencies (SEAs) and local educational agencies (LEAs) during periods of response and recovery following a natural disaster.</a:t>
            </a:r>
          </a:p>
          <a:p>
            <a:pPr marL="457200" marR="0" lvl="0" indent="-457200">
              <a:spcBef>
                <a:spcPts val="0"/>
              </a:spcBef>
              <a:spcAft>
                <a:spcPts val="800"/>
              </a:spcAft>
              <a:buClr>
                <a:srgbClr val="038A00"/>
              </a:buClr>
              <a:buFont typeface="+mj-lt"/>
              <a:buAutoNum type="arabicPeriod"/>
            </a:pPr>
            <a:endParaRPr lang="en-US" sz="2400" dirty="0">
              <a:latin typeface="Arial Nova" panose="020B0504020202020204" pitchFamily="34" charset="0"/>
              <a:ea typeface="Calibri" panose="020F0502020204030204" pitchFamily="34" charset="0"/>
              <a:cs typeface="Times New Roman" panose="02020603050405020304" pitchFamily="18" charset="0"/>
            </a:endParaRPr>
          </a:p>
          <a:p>
            <a:pPr marL="457200" marR="0" lvl="0" indent="-457200">
              <a:lnSpc>
                <a:spcPct val="105000"/>
              </a:lnSpc>
              <a:spcBef>
                <a:spcPts val="0"/>
              </a:spcBef>
              <a:spcAft>
                <a:spcPts val="800"/>
              </a:spcAft>
              <a:buClr>
                <a:srgbClr val="038A00"/>
              </a:buClr>
              <a:buFont typeface="+mj-lt"/>
              <a:buAutoNum type="arabicPeriod"/>
            </a:pPr>
            <a:r>
              <a:rPr lang="en-US" sz="2400" dirty="0">
                <a:effectLst/>
                <a:latin typeface="Arial Nova" panose="020B0504020202020204" pitchFamily="34" charset="0"/>
                <a:ea typeface="Calibri" panose="020F0502020204030204" pitchFamily="34" charset="0"/>
                <a:cs typeface="Times New Roman" panose="02020603050405020304" pitchFamily="18" charset="0"/>
              </a:rPr>
              <a:t>Share available response and recovery technical assistance resources.  </a:t>
            </a:r>
          </a:p>
          <a:p>
            <a:endParaRPr lang="en-US" dirty="0"/>
          </a:p>
        </p:txBody>
      </p:sp>
    </p:spTree>
    <p:extLst>
      <p:ext uri="{BB962C8B-B14F-4D97-AF65-F5344CB8AC3E}">
        <p14:creationId xmlns:p14="http://schemas.microsoft.com/office/powerpoint/2010/main" val="296082987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8C9A7B-C37E-4E16-A4B2-3B1C27CCF85A}"/>
              </a:ext>
            </a:extLst>
          </p:cNvPr>
          <p:cNvSpPr>
            <a:spLocks noGrp="1"/>
          </p:cNvSpPr>
          <p:nvPr>
            <p:ph type="title"/>
          </p:nvPr>
        </p:nvSpPr>
        <p:spPr/>
        <p:txBody>
          <a:bodyPr/>
          <a:lstStyle/>
          <a:p>
            <a:r>
              <a:rPr lang="en-US" dirty="0"/>
              <a:t>Upcoming Technical Assistance Meetings</a:t>
            </a:r>
          </a:p>
        </p:txBody>
      </p:sp>
      <p:sp>
        <p:nvSpPr>
          <p:cNvPr id="3" name="Content Placeholder 2">
            <a:extLst>
              <a:ext uri="{FF2B5EF4-FFF2-40B4-BE49-F238E27FC236}">
                <a16:creationId xmlns:a16="http://schemas.microsoft.com/office/drawing/2014/main" id="{541219FD-9F7A-4A25-AB06-C158B78DC306}"/>
              </a:ext>
            </a:extLst>
          </p:cNvPr>
          <p:cNvSpPr>
            <a:spLocks noGrp="1"/>
          </p:cNvSpPr>
          <p:nvPr>
            <p:ph idx="1"/>
          </p:nvPr>
        </p:nvSpPr>
        <p:spPr/>
        <p:txBody>
          <a:bodyPr/>
          <a:lstStyle/>
          <a:p>
            <a:endParaRPr lang="en-US" dirty="0">
              <a:latin typeface="Arial Nova" panose="020B0504020202020204" pitchFamily="34" charset="0"/>
            </a:endParaRPr>
          </a:p>
          <a:p>
            <a:r>
              <a:rPr lang="en-US" dirty="0">
                <a:latin typeface="Arial Nova" panose="020B0504020202020204" pitchFamily="34" charset="0"/>
              </a:rPr>
              <a:t>Virtual Meeting (Tuesday, August 24)</a:t>
            </a:r>
          </a:p>
          <a:p>
            <a:pPr lvl="1">
              <a:buFont typeface="Arial" panose="020B0604020202020204" pitchFamily="34" charset="0"/>
              <a:buChar char="•"/>
            </a:pPr>
            <a:r>
              <a:rPr lang="en-US" dirty="0">
                <a:solidFill>
                  <a:srgbClr val="000000"/>
                </a:solidFill>
                <a:effectLst/>
                <a:latin typeface="Arial Nova" panose="020B0504020202020204" pitchFamily="34" charset="0"/>
                <a:ea typeface="Times New Roman" panose="02020603050405020304" pitchFamily="18" charset="0"/>
              </a:rPr>
              <a:t>Overview of Public Assistance Program and Policy Guide</a:t>
            </a:r>
            <a:endParaRPr lang="en-US" dirty="0">
              <a:solidFill>
                <a:srgbClr val="000000"/>
              </a:solidFill>
              <a:latin typeface="Arial Nova" panose="020B0504020202020204" pitchFamily="34" charset="0"/>
              <a:ea typeface="Times New Roman" panose="02020603050405020304" pitchFamily="18" charset="0"/>
            </a:endParaRPr>
          </a:p>
          <a:p>
            <a:pPr lvl="1">
              <a:buFont typeface="Arial" panose="020B0604020202020204" pitchFamily="34" charset="0"/>
              <a:buChar char="•"/>
            </a:pPr>
            <a:r>
              <a:rPr lang="en-US" dirty="0">
                <a:solidFill>
                  <a:srgbClr val="000000"/>
                </a:solidFill>
                <a:effectLst/>
                <a:latin typeface="Arial Nova" panose="020B0504020202020204" pitchFamily="34" charset="0"/>
                <a:ea typeface="Times New Roman" panose="02020603050405020304" pitchFamily="18" charset="0"/>
              </a:rPr>
              <a:t>Case Study</a:t>
            </a:r>
            <a:endParaRPr lang="en-US" dirty="0">
              <a:solidFill>
                <a:srgbClr val="000000"/>
              </a:solidFill>
              <a:latin typeface="Arial Nova" panose="020B0504020202020204" pitchFamily="34" charset="0"/>
              <a:ea typeface="Times New Roman" panose="02020603050405020304" pitchFamily="18" charset="0"/>
            </a:endParaRPr>
          </a:p>
          <a:p>
            <a:pPr lvl="1">
              <a:buFont typeface="Arial" panose="020B0604020202020204" pitchFamily="34" charset="0"/>
              <a:buChar char="•"/>
            </a:pPr>
            <a:r>
              <a:rPr lang="en-US" dirty="0">
                <a:solidFill>
                  <a:srgbClr val="000000"/>
                </a:solidFill>
                <a:effectLst/>
                <a:latin typeface="Arial Nova" panose="020B0504020202020204" pitchFamily="34" charset="0"/>
                <a:ea typeface="Times New Roman" panose="02020603050405020304" pitchFamily="18" charset="0"/>
              </a:rPr>
              <a:t>Discussion of FEMA steady-state resources, groups and activities </a:t>
            </a:r>
            <a:endParaRPr lang="en-US" dirty="0">
              <a:solidFill>
                <a:srgbClr val="000000"/>
              </a:solidFill>
              <a:latin typeface="Arial Nova" panose="020B0504020202020204" pitchFamily="34" charset="0"/>
              <a:ea typeface="Times New Roman" panose="02020603050405020304" pitchFamily="18" charset="0"/>
            </a:endParaRPr>
          </a:p>
          <a:p>
            <a:pPr marL="457200" marR="0" lvl="1" indent="0">
              <a:spcBef>
                <a:spcPts val="0"/>
              </a:spcBef>
              <a:spcAft>
                <a:spcPts val="0"/>
              </a:spcAft>
              <a:buNone/>
            </a:pPr>
            <a:endParaRPr lang="en-US" dirty="0">
              <a:latin typeface="Arial Nova" panose="020B0504020202020204" pitchFamily="34" charset="0"/>
            </a:endParaRPr>
          </a:p>
          <a:p>
            <a:r>
              <a:rPr lang="en-US" dirty="0">
                <a:latin typeface="Arial Nova" panose="020B0504020202020204" pitchFamily="34" charset="0"/>
              </a:rPr>
              <a:t>Public Assistance- FEMA and ED Joint Program Training (Tuesday, September 14)</a:t>
            </a:r>
          </a:p>
          <a:p>
            <a:pPr lvl="1">
              <a:buFont typeface="Arial" panose="020B0604020202020204" pitchFamily="34" charset="0"/>
              <a:buChar char="•"/>
            </a:pPr>
            <a:r>
              <a:rPr lang="en-US" dirty="0">
                <a:latin typeface="Arial Nova" panose="020B0504020202020204" pitchFamily="34" charset="0"/>
              </a:rPr>
              <a:t>Overview of FEMA’s Public Assistance Program</a:t>
            </a:r>
          </a:p>
          <a:p>
            <a:pPr lvl="1">
              <a:buFont typeface="Arial" panose="020B0604020202020204" pitchFamily="34" charset="0"/>
              <a:buChar char="•"/>
            </a:pPr>
            <a:r>
              <a:rPr lang="en-US" dirty="0">
                <a:latin typeface="Arial Nova" panose="020B0504020202020204" pitchFamily="34" charset="0"/>
              </a:rPr>
              <a:t>Review of Application to Educational Facilities</a:t>
            </a:r>
          </a:p>
          <a:p>
            <a:pPr lvl="1">
              <a:buFont typeface="Arial" panose="020B0604020202020204" pitchFamily="34" charset="0"/>
              <a:buChar char="•"/>
            </a:pPr>
            <a:r>
              <a:rPr lang="en-US" dirty="0">
                <a:latin typeface="Arial Nova" panose="020B0504020202020204" pitchFamily="34" charset="0"/>
              </a:rPr>
              <a:t>Q&amp;A w/ FEMA and ED</a:t>
            </a:r>
          </a:p>
          <a:p>
            <a:pPr marL="228600" indent="0">
              <a:buNone/>
            </a:pPr>
            <a:endParaRPr lang="en-US" dirty="0">
              <a:latin typeface="Arial Nova" panose="020B0504020202020204" pitchFamily="34" charset="0"/>
            </a:endParaRPr>
          </a:p>
        </p:txBody>
      </p:sp>
      <p:sp>
        <p:nvSpPr>
          <p:cNvPr id="4" name="Slide Number Placeholder 3">
            <a:extLst>
              <a:ext uri="{FF2B5EF4-FFF2-40B4-BE49-F238E27FC236}">
                <a16:creationId xmlns:a16="http://schemas.microsoft.com/office/drawing/2014/main" id="{56CF2866-1408-4ECC-B0A5-68EA2FBA7FE1}"/>
              </a:ext>
            </a:extLst>
          </p:cNvPr>
          <p:cNvSpPr>
            <a:spLocks noGrp="1"/>
          </p:cNvSpPr>
          <p:nvPr>
            <p:ph type="sldNum" sz="quarter" idx="4"/>
          </p:nvPr>
        </p:nvSpPr>
        <p:spPr/>
        <p:txBody>
          <a:bodyPr/>
          <a:lstStyle/>
          <a:p>
            <a:fld id="{F362D8C6-FC64-4A44-BF5B-DE4FBC321E09}" type="slidenum">
              <a:rPr lang="en-US" smtClean="0"/>
              <a:pPr/>
              <a:t>20</a:t>
            </a:fld>
            <a:endParaRPr lang="en-US" dirty="0"/>
          </a:p>
        </p:txBody>
      </p:sp>
    </p:spTree>
    <p:extLst>
      <p:ext uri="{BB962C8B-B14F-4D97-AF65-F5344CB8AC3E}">
        <p14:creationId xmlns:p14="http://schemas.microsoft.com/office/powerpoint/2010/main" val="389509450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18E447-E76B-4678-9AB2-839B20B442DE}"/>
              </a:ext>
            </a:extLst>
          </p:cNvPr>
          <p:cNvSpPr>
            <a:spLocks noGrp="1"/>
          </p:cNvSpPr>
          <p:nvPr>
            <p:ph type="title"/>
          </p:nvPr>
        </p:nvSpPr>
        <p:spPr/>
        <p:txBody>
          <a:bodyPr/>
          <a:lstStyle/>
          <a:p>
            <a:r>
              <a:rPr lang="en-US" dirty="0"/>
              <a:t>CONTACTS</a:t>
            </a:r>
          </a:p>
        </p:txBody>
      </p:sp>
      <p:sp>
        <p:nvSpPr>
          <p:cNvPr id="3" name="Content Placeholder 2">
            <a:extLst>
              <a:ext uri="{FF2B5EF4-FFF2-40B4-BE49-F238E27FC236}">
                <a16:creationId xmlns:a16="http://schemas.microsoft.com/office/drawing/2014/main" id="{0F23EFCF-9899-477B-A78B-CB3D7154D34E}"/>
              </a:ext>
            </a:extLst>
          </p:cNvPr>
          <p:cNvSpPr>
            <a:spLocks noGrp="1"/>
          </p:cNvSpPr>
          <p:nvPr>
            <p:ph idx="1"/>
          </p:nvPr>
        </p:nvSpPr>
        <p:spPr/>
        <p:txBody>
          <a:bodyPr/>
          <a:lstStyle/>
          <a:p>
            <a:pPr marL="685800" indent="-457200">
              <a:buFont typeface="Wingdings" panose="05000000000000000000" pitchFamily="2" charset="2"/>
              <a:buChar char="§"/>
            </a:pPr>
            <a:r>
              <a:rPr lang="en-US" sz="2800" dirty="0">
                <a:latin typeface="Arial Nova" panose="020B0504020202020204" pitchFamily="34" charset="0"/>
              </a:rPr>
              <a:t>Natural Disaster Related Assistance-</a:t>
            </a:r>
          </a:p>
          <a:p>
            <a:pPr marL="228600" indent="0">
              <a:buNone/>
            </a:pPr>
            <a:r>
              <a:rPr lang="en-US" sz="2800" dirty="0">
                <a:latin typeface="Arial Nova" panose="020B0504020202020204" pitchFamily="34" charset="0"/>
              </a:rPr>
              <a:t>    </a:t>
            </a:r>
            <a:r>
              <a:rPr lang="en-US" sz="2800" dirty="0">
                <a:latin typeface="Arial Nova" panose="020B0504020202020204" pitchFamily="34" charset="0"/>
                <a:hlinkClick r:id="rId3"/>
              </a:rPr>
              <a:t>DisasterRecoveryUnit@ed.gov</a:t>
            </a:r>
            <a:r>
              <a:rPr lang="en-US" sz="2800" dirty="0">
                <a:latin typeface="Arial Nova" panose="020B0504020202020204" pitchFamily="34" charset="0"/>
              </a:rPr>
              <a:t> </a:t>
            </a:r>
          </a:p>
          <a:p>
            <a:pPr marL="228600" indent="0">
              <a:buNone/>
            </a:pPr>
            <a:endParaRPr lang="en-US" sz="2800" dirty="0">
              <a:latin typeface="Arial Nova" panose="020B0504020202020204" pitchFamily="34" charset="0"/>
            </a:endParaRPr>
          </a:p>
          <a:p>
            <a:pPr marL="685800" indent="-457200">
              <a:buFont typeface="Wingdings" panose="05000000000000000000" pitchFamily="2" charset="2"/>
              <a:buChar char="§"/>
            </a:pPr>
            <a:r>
              <a:rPr lang="en-US" sz="2800" dirty="0">
                <a:latin typeface="Arial Nova" panose="020B0504020202020204" pitchFamily="34" charset="0"/>
              </a:rPr>
              <a:t>For State-specific COVID-19 response and recovery questions, email the Office of State and Grantee Relations at </a:t>
            </a:r>
            <a:r>
              <a:rPr lang="en-US" sz="2800" dirty="0">
                <a:latin typeface="Arial Nova" panose="020B0504020202020204" pitchFamily="34" charset="0"/>
                <a:hlinkClick r:id="rId4"/>
              </a:rPr>
              <a:t>State.OESE@ed.gov</a:t>
            </a:r>
            <a:r>
              <a:rPr lang="en-US" sz="2800" dirty="0">
                <a:latin typeface="Arial Nova" panose="020B0504020202020204" pitchFamily="34" charset="0"/>
              </a:rPr>
              <a:t> (ex: </a:t>
            </a:r>
            <a:r>
              <a:rPr lang="en-US" sz="2800" dirty="0">
                <a:latin typeface="Arial Nova" panose="020B0504020202020204" pitchFamily="34" charset="0"/>
                <a:hlinkClick r:id="rId5"/>
              </a:rPr>
              <a:t>Maine.OESE@ed.gov</a:t>
            </a:r>
            <a:r>
              <a:rPr lang="en-US" sz="2800" dirty="0">
                <a:latin typeface="Arial Nova" panose="020B0504020202020204" pitchFamily="34" charset="0"/>
              </a:rPr>
              <a:t>). </a:t>
            </a:r>
          </a:p>
          <a:p>
            <a:pPr marL="228600" indent="0">
              <a:buNone/>
            </a:pPr>
            <a:endParaRPr lang="en-US" sz="2800" dirty="0">
              <a:latin typeface="Arial Nova" panose="020B0504020202020204" pitchFamily="34" charset="0"/>
            </a:endParaRPr>
          </a:p>
          <a:p>
            <a:pPr marL="228600" indent="0">
              <a:buNone/>
            </a:pPr>
            <a:endParaRPr lang="en-US" sz="2800" dirty="0">
              <a:latin typeface="Arial Nova" panose="020B0504020202020204" pitchFamily="34" charset="0"/>
            </a:endParaRPr>
          </a:p>
          <a:p>
            <a:pPr marL="228600" indent="0">
              <a:buNone/>
            </a:pPr>
            <a:endParaRPr lang="en-US" sz="2800" dirty="0">
              <a:latin typeface="Arial Nova" panose="020B0504020202020204" pitchFamily="34" charset="0"/>
            </a:endParaRPr>
          </a:p>
        </p:txBody>
      </p:sp>
      <p:sp>
        <p:nvSpPr>
          <p:cNvPr id="4" name="Slide Number Placeholder 3">
            <a:extLst>
              <a:ext uri="{FF2B5EF4-FFF2-40B4-BE49-F238E27FC236}">
                <a16:creationId xmlns:a16="http://schemas.microsoft.com/office/drawing/2014/main" id="{4DDDCD52-09B8-45ED-8F13-686ECD1F0C32}"/>
              </a:ext>
            </a:extLst>
          </p:cNvPr>
          <p:cNvSpPr>
            <a:spLocks noGrp="1"/>
          </p:cNvSpPr>
          <p:nvPr>
            <p:ph type="sldNum" sz="quarter" idx="4"/>
          </p:nvPr>
        </p:nvSpPr>
        <p:spPr/>
        <p:txBody>
          <a:bodyPr/>
          <a:lstStyle/>
          <a:p>
            <a:fld id="{F362D8C6-FC64-4A44-BF5B-DE4FBC321E09}" type="slidenum">
              <a:rPr lang="en-US" smtClean="0"/>
              <a:pPr/>
              <a:t>21</a:t>
            </a:fld>
            <a:endParaRPr lang="en-US" dirty="0"/>
          </a:p>
        </p:txBody>
      </p:sp>
      <p:sp>
        <p:nvSpPr>
          <p:cNvPr id="8" name="Text Placeholder 4">
            <a:extLst>
              <a:ext uri="{FF2B5EF4-FFF2-40B4-BE49-F238E27FC236}">
                <a16:creationId xmlns:a16="http://schemas.microsoft.com/office/drawing/2014/main" id="{8BE8AFA5-3FF5-4AF8-8037-76F412C5F239}"/>
              </a:ext>
            </a:extLst>
          </p:cNvPr>
          <p:cNvSpPr>
            <a:spLocks noGrp="1"/>
          </p:cNvSpPr>
          <p:nvPr/>
        </p:nvSpPr>
        <p:spPr>
          <a:xfrm>
            <a:off x="4699066" y="8561070"/>
            <a:ext cx="8229600" cy="502920"/>
          </a:xfrm>
          <a:prstGeom prst="rect">
            <a:avLst/>
          </a:prstGeom>
        </p:spPr>
        <p:txBody>
          <a:bodyPr vert="horz"/>
          <a:lstStyle/>
          <a:p>
            <a:endParaRPr lang="en-US" dirty="0"/>
          </a:p>
        </p:txBody>
      </p:sp>
    </p:spTree>
    <p:extLst>
      <p:ext uri="{BB962C8B-B14F-4D97-AF65-F5344CB8AC3E}">
        <p14:creationId xmlns:p14="http://schemas.microsoft.com/office/powerpoint/2010/main" val="233400800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43F2C0-1625-456B-95EB-0D5CE419D4D5}"/>
              </a:ext>
            </a:extLst>
          </p:cNvPr>
          <p:cNvSpPr>
            <a:spLocks noGrp="1"/>
          </p:cNvSpPr>
          <p:nvPr>
            <p:ph type="ctrTitle"/>
          </p:nvPr>
        </p:nvSpPr>
        <p:spPr/>
        <p:txBody>
          <a:bodyPr/>
          <a:lstStyle/>
          <a:p>
            <a:r>
              <a:rPr lang="en-US" dirty="0"/>
              <a:t>QUESTIONS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44B7D4D3-6B12-4A85-A958-9DD099834898}"/>
              </a:ext>
            </a:extLst>
          </p:cNvPr>
          <p:cNvSpPr>
            <a:spLocks noGrp="1"/>
          </p:cNvSpPr>
          <p:nvPr>
            <p:ph type="title"/>
          </p:nvPr>
        </p:nvSpPr>
        <p:spPr>
          <a:xfrm>
            <a:off x="542925" y="3863975"/>
            <a:ext cx="9296400" cy="5257800"/>
          </a:xfrm>
        </p:spPr>
        <p:txBody>
          <a:bodyPr/>
          <a:lstStyle/>
          <a:p>
            <a:r>
              <a:rPr lang="en-US" sz="4800" dirty="0">
                <a:solidFill>
                  <a:srgbClr val="038A00"/>
                </a:solidFill>
                <a:latin typeface="Arial Nova" panose="020B0504020202020204" pitchFamily="34" charset="0"/>
              </a:rPr>
              <a:t>DISASTER RECOVERY UNIT</a:t>
            </a:r>
            <a:br>
              <a:rPr lang="en-US" sz="4800" dirty="0">
                <a:solidFill>
                  <a:srgbClr val="038A00"/>
                </a:solidFill>
                <a:latin typeface="Arial Nova" panose="020B0504020202020204" pitchFamily="34" charset="0"/>
              </a:rPr>
            </a:br>
            <a:r>
              <a:rPr lang="en-US" sz="4800" dirty="0">
                <a:solidFill>
                  <a:srgbClr val="038A00"/>
                </a:solidFill>
                <a:latin typeface="Arial Nova" panose="020B0504020202020204" pitchFamily="34" charset="0"/>
              </a:rPr>
              <a:t>                   (DRU)</a:t>
            </a:r>
          </a:p>
        </p:txBody>
      </p:sp>
      <p:sp>
        <p:nvSpPr>
          <p:cNvPr id="4" name="Slide Number Placeholder 3">
            <a:extLst>
              <a:ext uri="{FF2B5EF4-FFF2-40B4-BE49-F238E27FC236}">
                <a16:creationId xmlns:a16="http://schemas.microsoft.com/office/drawing/2014/main" id="{F6B1EE3C-D502-4BB4-9E37-EDCF55762A5E}"/>
              </a:ext>
            </a:extLst>
          </p:cNvPr>
          <p:cNvSpPr>
            <a:spLocks noGrp="1"/>
          </p:cNvSpPr>
          <p:nvPr>
            <p:ph type="sldNum" sz="quarter" idx="4294967295"/>
          </p:nvPr>
        </p:nvSpPr>
        <p:spPr>
          <a:xfrm>
            <a:off x="0" y="6492875"/>
            <a:ext cx="533400" cy="365125"/>
          </a:xfrm>
          <a:prstGeom prst="rect">
            <a:avLst/>
          </a:prstGeom>
        </p:spPr>
        <p:txBody>
          <a:bodyPr/>
          <a:lstStyle/>
          <a:p>
            <a:fld id="{F362D8C6-FC64-4A44-BF5B-DE4FBC321E09}" type="slidenum">
              <a:rPr lang="en-US" smtClean="0"/>
              <a:pPr/>
              <a:t>3</a:t>
            </a:fld>
            <a:endParaRPr lang="en-US" dirty="0"/>
          </a:p>
        </p:txBody>
      </p:sp>
      <p:sp>
        <p:nvSpPr>
          <p:cNvPr id="12" name="Oval 11">
            <a:extLst>
              <a:ext uri="{FF2B5EF4-FFF2-40B4-BE49-F238E27FC236}">
                <a16:creationId xmlns:a16="http://schemas.microsoft.com/office/drawing/2014/main" id="{ABD473E3-8E09-49D7-B3E4-75DEF7164B59}"/>
              </a:ext>
            </a:extLst>
          </p:cNvPr>
          <p:cNvSpPr/>
          <p:nvPr/>
        </p:nvSpPr>
        <p:spPr>
          <a:xfrm>
            <a:off x="3124200" y="1143000"/>
            <a:ext cx="2895600" cy="2453347"/>
          </a:xfrm>
          <a:prstGeom prst="ellipse">
            <a:avLst/>
          </a:prstGeom>
          <a:blipFill rotWithShape="1">
            <a:blip r:embed="rId3"/>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Tree>
    <p:extLst>
      <p:ext uri="{BB962C8B-B14F-4D97-AF65-F5344CB8AC3E}">
        <p14:creationId xmlns:p14="http://schemas.microsoft.com/office/powerpoint/2010/main" val="9664041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720FED-D854-4B61-80E7-00A10BC9EF90}"/>
              </a:ext>
            </a:extLst>
          </p:cNvPr>
          <p:cNvSpPr>
            <a:spLocks noGrp="1"/>
          </p:cNvSpPr>
          <p:nvPr>
            <p:ph type="title"/>
          </p:nvPr>
        </p:nvSpPr>
        <p:spPr/>
        <p:txBody>
          <a:bodyPr/>
          <a:lstStyle/>
          <a:p>
            <a:r>
              <a:rPr lang="en-US" dirty="0"/>
              <a:t>Disaster Recovery Unit (DRU)</a:t>
            </a:r>
          </a:p>
        </p:txBody>
      </p:sp>
      <p:sp>
        <p:nvSpPr>
          <p:cNvPr id="3" name="Content Placeholder 2">
            <a:extLst>
              <a:ext uri="{FF2B5EF4-FFF2-40B4-BE49-F238E27FC236}">
                <a16:creationId xmlns:a16="http://schemas.microsoft.com/office/drawing/2014/main" id="{400EABEE-11F6-42C3-BBC6-90FFC9A465EF}"/>
              </a:ext>
            </a:extLst>
          </p:cNvPr>
          <p:cNvSpPr>
            <a:spLocks noGrp="1"/>
          </p:cNvSpPr>
          <p:nvPr>
            <p:ph idx="1"/>
          </p:nvPr>
        </p:nvSpPr>
        <p:spPr>
          <a:xfrm>
            <a:off x="304800" y="1285875"/>
            <a:ext cx="7924800" cy="4449763"/>
          </a:xfrm>
        </p:spPr>
        <p:txBody>
          <a:bodyPr/>
          <a:lstStyle/>
          <a:p>
            <a:pPr algn="just"/>
            <a:r>
              <a:rPr lang="en-US" dirty="0">
                <a:latin typeface="Arial Nova" panose="020B0604020202020204" pitchFamily="34" charset="0"/>
              </a:rPr>
              <a:t>Leads coordination with internal, and external, stakeholders to provide technical support to states, territories, institutions of higher education, and public and private schools affected by natural disasters.</a:t>
            </a:r>
          </a:p>
          <a:p>
            <a:pPr algn="just"/>
            <a:r>
              <a:rPr lang="en-US" dirty="0">
                <a:latin typeface="Arial Nova" panose="020B0604020202020204" pitchFamily="34" charset="0"/>
              </a:rPr>
              <a:t>Manages financial support, vis-à-vis disaster grant programs, for school districts and non-public schools to restart school operations, re-establish a safe environment conducive to learning, and to provide resources that support students displaced as a result of a natural disaster. </a:t>
            </a:r>
          </a:p>
          <a:p>
            <a:r>
              <a:rPr lang="en-US" dirty="0">
                <a:latin typeface="Arial Nova" panose="020B0604020202020204" pitchFamily="34" charset="0"/>
              </a:rPr>
              <a:t>Spearheads implementation of the U.S. Department of Education’s (Department’s) cross-agency response to a federally declared natural disaster.</a:t>
            </a:r>
          </a:p>
        </p:txBody>
      </p:sp>
      <p:sp>
        <p:nvSpPr>
          <p:cNvPr id="4" name="Slide Number Placeholder 3">
            <a:extLst>
              <a:ext uri="{FF2B5EF4-FFF2-40B4-BE49-F238E27FC236}">
                <a16:creationId xmlns:a16="http://schemas.microsoft.com/office/drawing/2014/main" id="{69F6AF36-F930-470A-ADD2-C9A78E0AA99C}"/>
              </a:ext>
            </a:extLst>
          </p:cNvPr>
          <p:cNvSpPr>
            <a:spLocks noGrp="1"/>
          </p:cNvSpPr>
          <p:nvPr>
            <p:ph type="sldNum" sz="quarter" idx="4"/>
          </p:nvPr>
        </p:nvSpPr>
        <p:spPr/>
        <p:txBody>
          <a:bodyPr/>
          <a:lstStyle/>
          <a:p>
            <a:fld id="{F362D8C6-FC64-4A44-BF5B-DE4FBC321E09}" type="slidenum">
              <a:rPr lang="en-US" smtClean="0"/>
              <a:pPr/>
              <a:t>4</a:t>
            </a:fld>
            <a:endParaRPr lang="en-US" dirty="0"/>
          </a:p>
        </p:txBody>
      </p:sp>
    </p:spTree>
    <p:extLst>
      <p:ext uri="{BB962C8B-B14F-4D97-AF65-F5344CB8AC3E}">
        <p14:creationId xmlns:p14="http://schemas.microsoft.com/office/powerpoint/2010/main" val="34018096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E9D1F9-5B89-4993-A19D-C3052B699287}"/>
              </a:ext>
            </a:extLst>
          </p:cNvPr>
          <p:cNvSpPr>
            <a:spLocks noGrp="1"/>
          </p:cNvSpPr>
          <p:nvPr>
            <p:ph type="title"/>
          </p:nvPr>
        </p:nvSpPr>
        <p:spPr/>
        <p:txBody>
          <a:bodyPr/>
          <a:lstStyle/>
          <a:p>
            <a:r>
              <a:rPr lang="en-US" dirty="0"/>
              <a:t>Office of Elementary and Secondary Education (OESE)</a:t>
            </a:r>
          </a:p>
        </p:txBody>
      </p:sp>
      <p:sp>
        <p:nvSpPr>
          <p:cNvPr id="4" name="Slide Number Placeholder 3">
            <a:extLst>
              <a:ext uri="{FF2B5EF4-FFF2-40B4-BE49-F238E27FC236}">
                <a16:creationId xmlns:a16="http://schemas.microsoft.com/office/drawing/2014/main" id="{364C9EA3-21A4-46F6-B197-E89C7E1DF1C8}"/>
              </a:ext>
            </a:extLst>
          </p:cNvPr>
          <p:cNvSpPr>
            <a:spLocks noGrp="1"/>
          </p:cNvSpPr>
          <p:nvPr>
            <p:ph type="sldNum" sz="quarter" idx="4"/>
          </p:nvPr>
        </p:nvSpPr>
        <p:spPr/>
        <p:txBody>
          <a:bodyPr/>
          <a:lstStyle/>
          <a:p>
            <a:fld id="{F362D8C6-FC64-4A44-BF5B-DE4FBC321E09}" type="slidenum">
              <a:rPr lang="en-US" smtClean="0"/>
              <a:pPr/>
              <a:t>5</a:t>
            </a:fld>
            <a:endParaRPr lang="en-US" dirty="0"/>
          </a:p>
        </p:txBody>
      </p:sp>
      <p:graphicFrame>
        <p:nvGraphicFramePr>
          <p:cNvPr id="6" name="Diagram 5">
            <a:extLst>
              <a:ext uri="{FF2B5EF4-FFF2-40B4-BE49-F238E27FC236}">
                <a16:creationId xmlns:a16="http://schemas.microsoft.com/office/drawing/2014/main" id="{14399970-0542-44CC-9958-47128AAB7298}"/>
              </a:ext>
            </a:extLst>
          </p:cNvPr>
          <p:cNvGraphicFramePr/>
          <p:nvPr>
            <p:extLst>
              <p:ext uri="{D42A27DB-BD31-4B8C-83A1-F6EECF244321}">
                <p14:modId xmlns:p14="http://schemas.microsoft.com/office/powerpoint/2010/main" val="1045746248"/>
              </p:ext>
            </p:extLst>
          </p:nvPr>
        </p:nvGraphicFramePr>
        <p:xfrm>
          <a:off x="481614" y="1524000"/>
          <a:ext cx="8171793" cy="46907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Rectangle: Rounded Corners 7">
            <a:extLst>
              <a:ext uri="{FF2B5EF4-FFF2-40B4-BE49-F238E27FC236}">
                <a16:creationId xmlns:a16="http://schemas.microsoft.com/office/drawing/2014/main" id="{0CC6B8F4-9D3A-46FF-9C9C-DE4CEF9F440E}"/>
              </a:ext>
            </a:extLst>
          </p:cNvPr>
          <p:cNvSpPr/>
          <p:nvPr/>
        </p:nvSpPr>
        <p:spPr>
          <a:xfrm>
            <a:off x="6629400" y="1562100"/>
            <a:ext cx="685800" cy="381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t>DRU</a:t>
            </a:r>
          </a:p>
        </p:txBody>
      </p:sp>
    </p:spTree>
    <p:extLst>
      <p:ext uri="{BB962C8B-B14F-4D97-AF65-F5344CB8AC3E}">
        <p14:creationId xmlns:p14="http://schemas.microsoft.com/office/powerpoint/2010/main" val="5757314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C4E3F6-F2DD-488D-AD21-F2CC7D82C493}"/>
              </a:ext>
            </a:extLst>
          </p:cNvPr>
          <p:cNvSpPr>
            <a:spLocks noGrp="1"/>
          </p:cNvSpPr>
          <p:nvPr>
            <p:ph type="title"/>
          </p:nvPr>
        </p:nvSpPr>
        <p:spPr/>
        <p:txBody>
          <a:bodyPr/>
          <a:lstStyle/>
          <a:p>
            <a:r>
              <a:rPr lang="en-US" dirty="0"/>
              <a:t>DRU TEAM</a:t>
            </a:r>
          </a:p>
        </p:txBody>
      </p:sp>
      <p:sp>
        <p:nvSpPr>
          <p:cNvPr id="4" name="Slide Number Placeholder 3">
            <a:extLst>
              <a:ext uri="{FF2B5EF4-FFF2-40B4-BE49-F238E27FC236}">
                <a16:creationId xmlns:a16="http://schemas.microsoft.com/office/drawing/2014/main" id="{F7BC32AD-E601-4CDB-A4E4-3BF061DFC707}"/>
              </a:ext>
            </a:extLst>
          </p:cNvPr>
          <p:cNvSpPr>
            <a:spLocks noGrp="1"/>
          </p:cNvSpPr>
          <p:nvPr>
            <p:ph type="sldNum" sz="quarter" idx="4"/>
          </p:nvPr>
        </p:nvSpPr>
        <p:spPr/>
        <p:txBody>
          <a:bodyPr/>
          <a:lstStyle/>
          <a:p>
            <a:fld id="{F362D8C6-FC64-4A44-BF5B-DE4FBC321E09}" type="slidenum">
              <a:rPr lang="en-US" smtClean="0"/>
              <a:pPr/>
              <a:t>6</a:t>
            </a:fld>
            <a:endParaRPr lang="en-US" dirty="0"/>
          </a:p>
        </p:txBody>
      </p:sp>
      <p:graphicFrame>
        <p:nvGraphicFramePr>
          <p:cNvPr id="6" name="Content Placeholder 5">
            <a:extLst>
              <a:ext uri="{FF2B5EF4-FFF2-40B4-BE49-F238E27FC236}">
                <a16:creationId xmlns:a16="http://schemas.microsoft.com/office/drawing/2014/main" id="{B626E537-5C86-4721-A718-D6FAFAF56182}"/>
              </a:ext>
            </a:extLst>
          </p:cNvPr>
          <p:cNvGraphicFramePr>
            <a:graphicFrameLocks noGrp="1"/>
          </p:cNvGraphicFramePr>
          <p:nvPr>
            <p:ph idx="1"/>
            <p:extLst>
              <p:ext uri="{D42A27DB-BD31-4B8C-83A1-F6EECF244321}">
                <p14:modId xmlns:p14="http://schemas.microsoft.com/office/powerpoint/2010/main" val="3261750683"/>
              </p:ext>
            </p:extLst>
          </p:nvPr>
        </p:nvGraphicFramePr>
        <p:xfrm>
          <a:off x="457200" y="1295400"/>
          <a:ext cx="8229600" cy="44497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6407607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E03B23-C861-4011-AA5C-04EB95E27977}"/>
              </a:ext>
            </a:extLst>
          </p:cNvPr>
          <p:cNvSpPr>
            <a:spLocks noGrp="1"/>
          </p:cNvSpPr>
          <p:nvPr>
            <p:ph type="title"/>
          </p:nvPr>
        </p:nvSpPr>
        <p:spPr/>
        <p:txBody>
          <a:bodyPr/>
          <a:lstStyle/>
          <a:p>
            <a:r>
              <a:rPr lang="en-US" dirty="0"/>
              <a:t>DRU 2018-2021 Grantees</a:t>
            </a:r>
          </a:p>
        </p:txBody>
      </p:sp>
      <p:sp>
        <p:nvSpPr>
          <p:cNvPr id="4" name="Slide Number Placeholder 3">
            <a:extLst>
              <a:ext uri="{FF2B5EF4-FFF2-40B4-BE49-F238E27FC236}">
                <a16:creationId xmlns:a16="http://schemas.microsoft.com/office/drawing/2014/main" id="{F0B1ADB6-F4D6-4E08-BC18-095F048AE182}"/>
              </a:ext>
            </a:extLst>
          </p:cNvPr>
          <p:cNvSpPr>
            <a:spLocks noGrp="1"/>
          </p:cNvSpPr>
          <p:nvPr>
            <p:ph type="sldNum" sz="quarter" idx="4"/>
          </p:nvPr>
        </p:nvSpPr>
        <p:spPr/>
        <p:txBody>
          <a:bodyPr/>
          <a:lstStyle/>
          <a:p>
            <a:fld id="{F362D8C6-FC64-4A44-BF5B-DE4FBC321E09}" type="slidenum">
              <a:rPr lang="en-US" smtClean="0"/>
              <a:pPr/>
              <a:t>7</a:t>
            </a:fld>
            <a:endParaRPr lang="en-US" dirty="0"/>
          </a:p>
        </p:txBody>
      </p:sp>
      <p:pic>
        <p:nvPicPr>
          <p:cNvPr id="6" name="Picture 5" descr="Map&#10;&#10;Description automatically generated">
            <a:extLst>
              <a:ext uri="{FF2B5EF4-FFF2-40B4-BE49-F238E27FC236}">
                <a16:creationId xmlns:a16="http://schemas.microsoft.com/office/drawing/2014/main" id="{DF03452B-9FB4-4419-AF95-633775D33AC7}"/>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3334" t="5514" r="12500" b="20733"/>
          <a:stretch/>
        </p:blipFill>
        <p:spPr>
          <a:xfrm>
            <a:off x="533400" y="990600"/>
            <a:ext cx="6934200" cy="4325293"/>
          </a:xfrm>
          <a:prstGeom prst="rect">
            <a:avLst/>
          </a:prstGeom>
        </p:spPr>
      </p:pic>
      <p:pic>
        <p:nvPicPr>
          <p:cNvPr id="7" name="Picture 6">
            <a:extLst>
              <a:ext uri="{FF2B5EF4-FFF2-40B4-BE49-F238E27FC236}">
                <a16:creationId xmlns:a16="http://schemas.microsoft.com/office/drawing/2014/main" id="{360842F6-38A1-49FB-BF0D-1700855FA73F}"/>
              </a:ext>
            </a:extLst>
          </p:cNvPr>
          <p:cNvPicPr>
            <a:picLocks noChangeAspect="1"/>
          </p:cNvPicPr>
          <p:nvPr/>
        </p:nvPicPr>
        <p:blipFill>
          <a:blip r:embed="rId4"/>
          <a:stretch>
            <a:fillRect/>
          </a:stretch>
        </p:blipFill>
        <p:spPr>
          <a:xfrm>
            <a:off x="6781800" y="3733800"/>
            <a:ext cx="2035127" cy="1243516"/>
          </a:xfrm>
          <a:prstGeom prst="rect">
            <a:avLst/>
          </a:prstGeom>
        </p:spPr>
      </p:pic>
    </p:spTree>
    <p:extLst>
      <p:ext uri="{BB962C8B-B14F-4D97-AF65-F5344CB8AC3E}">
        <p14:creationId xmlns:p14="http://schemas.microsoft.com/office/powerpoint/2010/main" val="26742294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87CE9B-C494-45F1-B2C6-0ECA8AAAD109}"/>
              </a:ext>
            </a:extLst>
          </p:cNvPr>
          <p:cNvSpPr>
            <a:spLocks noGrp="1"/>
          </p:cNvSpPr>
          <p:nvPr>
            <p:ph type="title"/>
          </p:nvPr>
        </p:nvSpPr>
        <p:spPr/>
        <p:txBody>
          <a:bodyPr/>
          <a:lstStyle/>
          <a:p>
            <a:r>
              <a:rPr lang="en-US" dirty="0"/>
              <a:t>DRU Managed Programs	</a:t>
            </a:r>
          </a:p>
        </p:txBody>
      </p:sp>
      <p:sp>
        <p:nvSpPr>
          <p:cNvPr id="4" name="Slide Number Placeholder 3">
            <a:extLst>
              <a:ext uri="{FF2B5EF4-FFF2-40B4-BE49-F238E27FC236}">
                <a16:creationId xmlns:a16="http://schemas.microsoft.com/office/drawing/2014/main" id="{6F28384D-1F99-433D-9397-38F612F421EF}"/>
              </a:ext>
            </a:extLst>
          </p:cNvPr>
          <p:cNvSpPr>
            <a:spLocks noGrp="1"/>
          </p:cNvSpPr>
          <p:nvPr>
            <p:ph type="sldNum" sz="quarter" idx="4"/>
          </p:nvPr>
        </p:nvSpPr>
        <p:spPr/>
        <p:txBody>
          <a:bodyPr/>
          <a:lstStyle/>
          <a:p>
            <a:fld id="{F362D8C6-FC64-4A44-BF5B-DE4FBC321E09}" type="slidenum">
              <a:rPr lang="en-US" smtClean="0"/>
              <a:pPr/>
              <a:t>8</a:t>
            </a:fld>
            <a:endParaRPr lang="en-US" dirty="0"/>
          </a:p>
        </p:txBody>
      </p:sp>
      <p:graphicFrame>
        <p:nvGraphicFramePr>
          <p:cNvPr id="6" name="Content Placeholder 5">
            <a:extLst>
              <a:ext uri="{FF2B5EF4-FFF2-40B4-BE49-F238E27FC236}">
                <a16:creationId xmlns:a16="http://schemas.microsoft.com/office/drawing/2014/main" id="{033729C7-413C-407A-AB6C-6562EB131E18}"/>
              </a:ext>
            </a:extLst>
          </p:cNvPr>
          <p:cNvGraphicFramePr>
            <a:graphicFrameLocks noGrp="1"/>
          </p:cNvGraphicFramePr>
          <p:nvPr>
            <p:ph idx="1"/>
            <p:extLst>
              <p:ext uri="{D42A27DB-BD31-4B8C-83A1-F6EECF244321}">
                <p14:modId xmlns:p14="http://schemas.microsoft.com/office/powerpoint/2010/main" val="3958537197"/>
              </p:ext>
            </p:extLst>
          </p:nvPr>
        </p:nvGraphicFramePr>
        <p:xfrm>
          <a:off x="457200" y="1417637"/>
          <a:ext cx="7315200" cy="44497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Rectangle 6">
            <a:extLst>
              <a:ext uri="{FF2B5EF4-FFF2-40B4-BE49-F238E27FC236}">
                <a16:creationId xmlns:a16="http://schemas.microsoft.com/office/drawing/2014/main" id="{3AE50849-71AD-4827-A8CF-3CAD563033FD}"/>
              </a:ext>
            </a:extLst>
          </p:cNvPr>
          <p:cNvSpPr/>
          <p:nvPr/>
        </p:nvSpPr>
        <p:spPr>
          <a:xfrm>
            <a:off x="2352304" y="4728627"/>
            <a:ext cx="5410200" cy="1015663"/>
          </a:xfrm>
          <a:prstGeom prst="rect">
            <a:avLst/>
          </a:prstGeom>
        </p:spPr>
        <p:txBody>
          <a:bodyPr wrap="square">
            <a:spAutoFit/>
          </a:bodyPr>
          <a:lstStyle/>
          <a:p>
            <a:pPr marR="0" lvl="0" algn="just">
              <a:spcBef>
                <a:spcPts val="0"/>
              </a:spcBef>
              <a:spcAft>
                <a:spcPts val="0"/>
              </a:spcAft>
            </a:pPr>
            <a:r>
              <a:rPr lang="en-US" sz="1500" dirty="0">
                <a:latin typeface="Arial Nova" panose="020B0504020202020204" pitchFamily="34" charset="0"/>
                <a:ea typeface="Calibri" panose="020F0502020204030204" pitchFamily="34" charset="0"/>
              </a:rPr>
              <a:t>This program provided financial assistance to school districts serving homeless children and youth displaced by a covered disaster or emergency. (New grantees are not being awarded funds at this time.)</a:t>
            </a:r>
            <a:endParaRPr lang="en-US" sz="1500" dirty="0">
              <a:effectLst/>
              <a:latin typeface="Arial Nova" panose="020B0504020202020204" pitchFamily="34" charset="0"/>
              <a:ea typeface="Calibri" panose="020F0502020204030204" pitchFamily="34" charset="0"/>
            </a:endParaRPr>
          </a:p>
        </p:txBody>
      </p:sp>
    </p:spTree>
    <p:extLst>
      <p:ext uri="{BB962C8B-B14F-4D97-AF65-F5344CB8AC3E}">
        <p14:creationId xmlns:p14="http://schemas.microsoft.com/office/powerpoint/2010/main" val="24321122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A353FA-E86C-4F23-B9E9-26E7E328C181}"/>
              </a:ext>
            </a:extLst>
          </p:cNvPr>
          <p:cNvSpPr>
            <a:spLocks noGrp="1"/>
          </p:cNvSpPr>
          <p:nvPr>
            <p:ph type="title"/>
          </p:nvPr>
        </p:nvSpPr>
        <p:spPr/>
        <p:txBody>
          <a:bodyPr/>
          <a:lstStyle/>
          <a:p>
            <a:r>
              <a:rPr lang="en-US" dirty="0"/>
              <a:t>PROJECT SCHOOL EMERGENCY RESPONSE TO VIOLENCE (SERV)</a:t>
            </a:r>
          </a:p>
        </p:txBody>
      </p:sp>
      <p:sp>
        <p:nvSpPr>
          <p:cNvPr id="3" name="Content Placeholder 2">
            <a:extLst>
              <a:ext uri="{FF2B5EF4-FFF2-40B4-BE49-F238E27FC236}">
                <a16:creationId xmlns:a16="http://schemas.microsoft.com/office/drawing/2014/main" id="{318C1B34-3DA8-4E09-B4B3-080879405A7B}"/>
              </a:ext>
            </a:extLst>
          </p:cNvPr>
          <p:cNvSpPr>
            <a:spLocks noGrp="1"/>
          </p:cNvSpPr>
          <p:nvPr>
            <p:ph idx="1"/>
          </p:nvPr>
        </p:nvSpPr>
        <p:spPr>
          <a:xfrm>
            <a:off x="457200" y="1371600"/>
            <a:ext cx="8229600" cy="5121274"/>
          </a:xfrm>
        </p:spPr>
        <p:txBody>
          <a:bodyPr/>
          <a:lstStyle/>
          <a:p>
            <a:pPr marL="0" lvl="0" indent="0" defTabSz="914400" fontAlgn="auto">
              <a:spcBef>
                <a:spcPts val="0"/>
              </a:spcBef>
              <a:spcAft>
                <a:spcPts val="0"/>
              </a:spcAft>
              <a:buClrTx/>
              <a:buNone/>
              <a:defRPr/>
            </a:pPr>
            <a:r>
              <a:rPr lang="en-US" sz="1800" b="1" u="sng" dirty="0">
                <a:latin typeface="Arial Nova" panose="020B0504020202020204" pitchFamily="34" charset="0"/>
              </a:rPr>
              <a:t>Purpose</a:t>
            </a:r>
            <a:r>
              <a:rPr lang="en-US" sz="1800" dirty="0">
                <a:latin typeface="Arial Nova" panose="020B0504020202020204" pitchFamily="34" charset="0"/>
              </a:rPr>
              <a:t>: </a:t>
            </a:r>
            <a:r>
              <a:rPr lang="en-US" sz="1700" dirty="0">
                <a:latin typeface="Arial Nova" panose="020B0504020202020204" pitchFamily="34" charset="0"/>
              </a:rPr>
              <a:t>Provide emergency funding to LEAs or intuitions of higher education (IHEs) to restore learning environments after disruption by a violent or traumatic event, such as a weather-related natural disaster</a:t>
            </a:r>
          </a:p>
          <a:p>
            <a:pPr marL="0" lvl="0" indent="0" defTabSz="914400" fontAlgn="auto">
              <a:spcBef>
                <a:spcPts val="0"/>
              </a:spcBef>
              <a:spcAft>
                <a:spcPts val="50"/>
              </a:spcAft>
              <a:buClrTx/>
              <a:buNone/>
              <a:defRPr/>
            </a:pPr>
            <a:endParaRPr lang="en-US" sz="1800" dirty="0">
              <a:latin typeface="Arial Nova" panose="020B0504020202020204" pitchFamily="34" charset="0"/>
            </a:endParaRPr>
          </a:p>
          <a:p>
            <a:pPr marL="0" lvl="0" indent="0" defTabSz="914400" fontAlgn="auto">
              <a:spcBef>
                <a:spcPts val="0"/>
              </a:spcBef>
              <a:spcAft>
                <a:spcPts val="0"/>
              </a:spcAft>
              <a:buClrTx/>
              <a:buNone/>
              <a:defRPr/>
            </a:pPr>
            <a:r>
              <a:rPr lang="en-US" sz="1800" b="1" u="sng" dirty="0">
                <a:latin typeface="Arial Nova" panose="020B0504020202020204" pitchFamily="34" charset="0"/>
              </a:rPr>
              <a:t>Examples of Allowable Uses of Funds </a:t>
            </a:r>
          </a:p>
          <a:p>
            <a:pPr marL="400050" lvl="1">
              <a:buFont typeface="Arial" panose="020B0604020202020204" pitchFamily="34" charset="0"/>
              <a:buChar char="•"/>
              <a:defRPr/>
            </a:pPr>
            <a:r>
              <a:rPr lang="en-US" sz="1700" dirty="0">
                <a:latin typeface="Arial Nova" panose="020B0504020202020204" pitchFamily="34" charset="0"/>
              </a:rPr>
              <a:t>Temporary, short-term activities addressing unanticipated needs caused by disasters </a:t>
            </a:r>
          </a:p>
          <a:p>
            <a:pPr marL="400050" lvl="1">
              <a:buFont typeface="Arial" panose="020B0604020202020204" pitchFamily="34" charset="0"/>
              <a:buChar char="•"/>
              <a:defRPr/>
            </a:pPr>
            <a:r>
              <a:rPr lang="en-US" sz="1700" dirty="0">
                <a:latin typeface="Arial Nova" panose="020B0504020202020204" pitchFamily="34" charset="0"/>
              </a:rPr>
              <a:t>Recovery support for individuals directly affected by the event </a:t>
            </a:r>
          </a:p>
          <a:p>
            <a:pPr marL="930402" lvl="2">
              <a:buFont typeface="Arial" panose="020B0604020202020204" pitchFamily="34" charset="0"/>
              <a:buChar char="•"/>
              <a:defRPr/>
            </a:pPr>
            <a:r>
              <a:rPr lang="en-US" sz="1700" dirty="0">
                <a:latin typeface="Arial Nova" panose="020B0504020202020204" pitchFamily="34" charset="0"/>
              </a:rPr>
              <a:t>Mental health services </a:t>
            </a:r>
          </a:p>
          <a:p>
            <a:pPr marL="930402" lvl="2">
              <a:buFont typeface="Arial" panose="020B0604020202020204" pitchFamily="34" charset="0"/>
              <a:buChar char="•"/>
            </a:pPr>
            <a:r>
              <a:rPr lang="en-US" sz="1700" dirty="0">
                <a:latin typeface="Arial Nova" panose="020B0504020202020204" pitchFamily="34" charset="0"/>
              </a:rPr>
              <a:t>Overtime for teachers, counselors, and other staff</a:t>
            </a:r>
          </a:p>
          <a:p>
            <a:pPr marL="930402" lvl="2">
              <a:buFont typeface="Arial" panose="020B0604020202020204" pitchFamily="34" charset="0"/>
              <a:buChar char="•"/>
            </a:pPr>
            <a:r>
              <a:rPr lang="en-US" sz="1700" dirty="0">
                <a:latin typeface="Arial Nova" panose="020B0504020202020204" pitchFamily="34" charset="0"/>
              </a:rPr>
              <a:t>Substitute teachers and other temporary staff </a:t>
            </a:r>
          </a:p>
          <a:p>
            <a:pPr marL="400050" lvl="1">
              <a:buFont typeface="Arial" panose="020B0604020202020204" pitchFamily="34" charset="0"/>
              <a:buChar char="•"/>
            </a:pPr>
            <a:r>
              <a:rPr lang="en-US" sz="1700" dirty="0">
                <a:latin typeface="Arial Nova" panose="020B0504020202020204" pitchFamily="34" charset="0"/>
              </a:rPr>
              <a:t>Costs to operate school or provide services at an alternative site</a:t>
            </a:r>
          </a:p>
          <a:p>
            <a:pPr marL="400050" lvl="1">
              <a:buFont typeface="Arial" panose="020B0604020202020204" pitchFamily="34" charset="0"/>
              <a:buChar char="•"/>
            </a:pPr>
            <a:endParaRPr lang="en-US" sz="1800" dirty="0">
              <a:latin typeface="Arial Nova" panose="020B0504020202020204" pitchFamily="34" charset="0"/>
            </a:endParaRPr>
          </a:p>
          <a:p>
            <a:pPr marL="107442" lvl="1" indent="0">
              <a:buNone/>
            </a:pPr>
            <a:r>
              <a:rPr lang="en-US" sz="1800" b="1" u="sng" dirty="0">
                <a:latin typeface="Arial Nova" panose="020B0504020202020204" pitchFamily="34" charset="0"/>
              </a:rPr>
              <a:t>Fiscal Year 2021 Awards</a:t>
            </a:r>
          </a:p>
          <a:p>
            <a:pPr marL="400050" lvl="1">
              <a:buFont typeface="Arial" panose="020B0604020202020204" pitchFamily="34" charset="0"/>
              <a:buChar char="•"/>
              <a:defRPr/>
            </a:pPr>
            <a:r>
              <a:rPr lang="en-US" sz="1700" dirty="0">
                <a:latin typeface="Arial Nova" panose="020B0504020202020204" pitchFamily="34" charset="0"/>
              </a:rPr>
              <a:t>LEAs in CA and OR for 2020 Wildfires </a:t>
            </a:r>
          </a:p>
          <a:p>
            <a:pPr marL="400050" lvl="1">
              <a:buFont typeface="Arial" panose="020B0604020202020204" pitchFamily="34" charset="0"/>
              <a:buChar char="•"/>
              <a:defRPr/>
            </a:pPr>
            <a:r>
              <a:rPr lang="en-US" sz="1700" dirty="0">
                <a:latin typeface="Arial Nova" panose="020B0504020202020204" pitchFamily="34" charset="0"/>
              </a:rPr>
              <a:t>Puerto Rico for 2020 Earthquake </a:t>
            </a:r>
          </a:p>
          <a:p>
            <a:pPr marL="400050" lvl="1">
              <a:buFont typeface="Arial" panose="020B0604020202020204" pitchFamily="34" charset="0"/>
              <a:buChar char="•"/>
              <a:defRPr/>
            </a:pPr>
            <a:r>
              <a:rPr lang="en-US" sz="1700" dirty="0">
                <a:latin typeface="Arial Nova" panose="020B0504020202020204" pitchFamily="34" charset="0"/>
              </a:rPr>
              <a:t>$14,000 - $1.1M</a:t>
            </a:r>
          </a:p>
          <a:p>
            <a:pPr marL="107442" lvl="1" indent="0">
              <a:buNone/>
            </a:pPr>
            <a:r>
              <a:rPr lang="en-US" sz="1800" dirty="0">
                <a:latin typeface="Arial Nova" panose="020B0504020202020204" pitchFamily="34" charset="0"/>
              </a:rPr>
              <a:t> </a:t>
            </a:r>
          </a:p>
        </p:txBody>
      </p:sp>
      <p:sp>
        <p:nvSpPr>
          <p:cNvPr id="4" name="Slide Number Placeholder 3">
            <a:extLst>
              <a:ext uri="{FF2B5EF4-FFF2-40B4-BE49-F238E27FC236}">
                <a16:creationId xmlns:a16="http://schemas.microsoft.com/office/drawing/2014/main" id="{A91C0D17-211C-4416-AA2E-EF49B665AEF7}"/>
              </a:ext>
            </a:extLst>
          </p:cNvPr>
          <p:cNvSpPr>
            <a:spLocks noGrp="1"/>
          </p:cNvSpPr>
          <p:nvPr>
            <p:ph type="sldNum" sz="quarter" idx="4"/>
          </p:nvPr>
        </p:nvSpPr>
        <p:spPr/>
        <p:txBody>
          <a:bodyPr/>
          <a:lstStyle/>
          <a:p>
            <a:fld id="{F362D8C6-FC64-4A44-BF5B-DE4FBC321E09}" type="slidenum">
              <a:rPr lang="en-US" smtClean="0"/>
              <a:pPr/>
              <a:t>9</a:t>
            </a:fld>
            <a:endParaRPr lang="en-US" dirty="0"/>
          </a:p>
        </p:txBody>
      </p:sp>
    </p:spTree>
    <p:extLst>
      <p:ext uri="{BB962C8B-B14F-4D97-AF65-F5344CB8AC3E}">
        <p14:creationId xmlns:p14="http://schemas.microsoft.com/office/powerpoint/2010/main" val="397194489"/>
      </p:ext>
    </p:extLst>
  </p:cSld>
  <p:clrMapOvr>
    <a:masterClrMapping/>
  </p:clrMapOvr>
</p:sld>
</file>

<file path=ppt/theme/theme1.xml><?xml version="1.0" encoding="utf-8"?>
<a:theme xmlns:a="http://schemas.openxmlformats.org/drawingml/2006/main" name="Dept of Ed">
  <a:themeElements>
    <a:clrScheme name="Dept of Ed">
      <a:dk1>
        <a:srgbClr val="333333"/>
      </a:dk1>
      <a:lt1>
        <a:sysClr val="window" lastClr="FFFFFF"/>
      </a:lt1>
      <a:dk2>
        <a:srgbClr val="000000"/>
      </a:dk2>
      <a:lt2>
        <a:srgbClr val="E6E6E6"/>
      </a:lt2>
      <a:accent1>
        <a:srgbClr val="0C4790"/>
      </a:accent1>
      <a:accent2>
        <a:srgbClr val="038A00"/>
      </a:accent2>
      <a:accent3>
        <a:srgbClr val="F1990D"/>
      </a:accent3>
      <a:accent4>
        <a:srgbClr val="5B638A"/>
      </a:accent4>
      <a:accent5>
        <a:srgbClr val="70BD2F"/>
      </a:accent5>
      <a:accent6>
        <a:srgbClr val="688FAA"/>
      </a:accent6>
      <a:hlink>
        <a:srgbClr val="0C4790"/>
      </a:hlink>
      <a:folHlink>
        <a:srgbClr val="5B638A"/>
      </a:folHlink>
    </a:clrScheme>
    <a:fontScheme name="Median">
      <a:majorFont>
        <a:latin typeface="Tw Cen MT"/>
        <a:ea typeface=""/>
        <a:cs typeface=""/>
        <a:font script="Grek" typeface="Calibri"/>
        <a:font script="Cyrl" typeface="Calibri"/>
        <a:font script="Jpan" typeface="ＭＳ Ｐゴシック"/>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ＭＳ Ｐゴシック"/>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Migration_x0020_to_x0020_SP_x0020_Online xmlns="faadc187-350c-4b5f-8ff8-0d0c53b56a8e">Do Not Migrate</Migration_x0020_to_x0020_SP_x0020_Online>
    <SharedWithUsers xmlns="1704a592-8477-4583-bb6d-edee28c821e0">
      <UserInfo>
        <DisplayName>Miller, Meredith</DisplayName>
        <AccountId>630</AccountId>
        <AccountType/>
      </UserInfo>
      <UserInfo>
        <DisplayName>Budman, Molly</DisplayName>
        <AccountId>241</AccountId>
        <AccountType/>
      </UserInfo>
      <UserInfo>
        <DisplayName>Rowan, Maria</DisplayName>
        <AccountId>5124</AccountId>
        <AccountType/>
      </UserInfo>
    </SharedWithUser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5981555E9267A04699B5768B0E0F22E8" ma:contentTypeVersion="9" ma:contentTypeDescription="Create a new document." ma:contentTypeScope="" ma:versionID="6a8e59fa7994ea87aca9ad596804630a">
  <xsd:schema xmlns:xsd="http://www.w3.org/2001/XMLSchema" xmlns:xs="http://www.w3.org/2001/XMLSchema" xmlns:p="http://schemas.microsoft.com/office/2006/metadata/properties" xmlns:ns2="faadc187-350c-4b5f-8ff8-0d0c53b56a8e" xmlns:ns3="1704a592-8477-4583-bb6d-edee28c821e0" targetNamespace="http://schemas.microsoft.com/office/2006/metadata/properties" ma:root="true" ma:fieldsID="d33d00702d149683c94937bb89af49d3" ns2:_="" ns3:_="">
    <xsd:import namespace="faadc187-350c-4b5f-8ff8-0d0c53b56a8e"/>
    <xsd:import namespace="1704a592-8477-4583-bb6d-edee28c821e0"/>
    <xsd:element name="properties">
      <xsd:complexType>
        <xsd:sequence>
          <xsd:element name="documentManagement">
            <xsd:complexType>
              <xsd:all>
                <xsd:element ref="ns2:Migration_x0020_to_x0020_SP_x0020_Online" minOccurs="0"/>
                <xsd:element ref="ns3: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aadc187-350c-4b5f-8ff8-0d0c53b56a8e" elementFormDefault="qualified">
    <xsd:import namespace="http://schemas.microsoft.com/office/2006/documentManagement/types"/>
    <xsd:import namespace="http://schemas.microsoft.com/office/infopath/2007/PartnerControls"/>
    <xsd:element name="Migration_x0020_to_x0020_SP_x0020_Online" ma:index="8" nillable="true" ma:displayName="Migration to SP Online" ma:default="Do Not Migrate" ma:description="Use this to indicate content that needs to migrate onto SP Online." ma:format="Dropdown" ma:hidden="true" ma:internalName="Migration_x0020_to_x0020_SP_x0020_Online" ma:readOnly="false">
      <xsd:simpleType>
        <xsd:restriction base="dms:Choice">
          <xsd:enumeration value="Do Not Migrate"/>
          <xsd:enumeration value="Migrate to SP Online"/>
        </xsd:restriction>
      </xsd:simpleType>
    </xsd:element>
  </xsd:schema>
  <xsd:schema xmlns:xsd="http://www.w3.org/2001/XMLSchema" xmlns:xs="http://www.w3.org/2001/XMLSchema" xmlns:dms="http://schemas.microsoft.com/office/2006/documentManagement/types" xmlns:pc="http://schemas.microsoft.com/office/infopath/2007/PartnerControls" targetNamespace="1704a592-8477-4583-bb6d-edee28c821e0" elementFormDefault="qualified">
    <xsd:import namespace="http://schemas.microsoft.com/office/2006/documentManagement/types"/>
    <xsd:import namespace="http://schemas.microsoft.com/office/infopath/2007/PartnerControls"/>
    <xsd:element name="SharedWithUsers" ma:index="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D76519E-6EB6-4A04-BC56-DFDAE18E99A2}">
  <ds:schemaRefs>
    <ds:schemaRef ds:uri="http://purl.org/dc/elements/1.1/"/>
    <ds:schemaRef ds:uri="http://purl.org/dc/terms/"/>
    <ds:schemaRef ds:uri="faadc187-350c-4b5f-8ff8-0d0c53b56a8e"/>
    <ds:schemaRef ds:uri="1704a592-8477-4583-bb6d-edee28c821e0"/>
    <ds:schemaRef ds:uri="http://schemas.microsoft.com/office/2006/documentManagement/types"/>
    <ds:schemaRef ds:uri="http://purl.org/dc/dcmitype/"/>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287B1211-91D9-430C-B505-1D19F123344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aadc187-350c-4b5f-8ff8-0d0c53b56a8e"/>
    <ds:schemaRef ds:uri="1704a592-8477-4583-bb6d-edee28c821e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9F490A63-42BE-4B19-A60A-3CF09AFE7DD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Dept of Ed</Template>
  <TotalTime>6789</TotalTime>
  <Words>1029</Words>
  <Application>Microsoft Office PowerPoint</Application>
  <PresentationFormat>On-screen Show (4:3)</PresentationFormat>
  <Paragraphs>166</Paragraphs>
  <Slides>22</Slides>
  <Notes>21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22</vt:i4>
      </vt:variant>
    </vt:vector>
  </HeadingPairs>
  <TitlesOfParts>
    <vt:vector size="28" baseType="lpstr">
      <vt:lpstr>Arial</vt:lpstr>
      <vt:lpstr>Arial Nova</vt:lpstr>
      <vt:lpstr>Calibri</vt:lpstr>
      <vt:lpstr>Tw Cen MT</vt:lpstr>
      <vt:lpstr>Wingdings</vt:lpstr>
      <vt:lpstr>Dept of Ed</vt:lpstr>
      <vt:lpstr>Disaster Recovery for State Education Agency Emergency Staff </vt:lpstr>
      <vt:lpstr>                            Agenda</vt:lpstr>
      <vt:lpstr>DISASTER RECOVERY UNIT                    (DRU)</vt:lpstr>
      <vt:lpstr>Disaster Recovery Unit (DRU)</vt:lpstr>
      <vt:lpstr>Office of Elementary and Secondary Education (OESE)</vt:lpstr>
      <vt:lpstr>DRU TEAM</vt:lpstr>
      <vt:lpstr>DRU 2018-2021 Grantees</vt:lpstr>
      <vt:lpstr>DRU Managed Programs </vt:lpstr>
      <vt:lpstr>PROJECT SCHOOL EMERGENCY RESPONSE TO VIOLENCE (SERV)</vt:lpstr>
      <vt:lpstr>ED’s Natural Disaster  Response and Recovery Framework </vt:lpstr>
      <vt:lpstr>ED’s ROLE IN RESPONSE</vt:lpstr>
      <vt:lpstr>ED’s Role IN RECOVERY</vt:lpstr>
      <vt:lpstr>HEALTH AND SOCIAL SERVICES Recovery Support Function</vt:lpstr>
      <vt:lpstr>Technical Assistance (TA) Resources</vt:lpstr>
      <vt:lpstr>TA Resources</vt:lpstr>
      <vt:lpstr>TA Resources</vt:lpstr>
      <vt:lpstr>TA Resources </vt:lpstr>
      <vt:lpstr>TA Resources </vt:lpstr>
      <vt:lpstr>TA Resources </vt:lpstr>
      <vt:lpstr>Upcoming Technical Assistance Meetings</vt:lpstr>
      <vt:lpstr>CONTACTS</vt:lpstr>
      <vt:lpstr>QUESTIONS</vt:lpstr>
    </vt:vector>
  </TitlesOfParts>
  <Company>U.S. Department of Education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7.13 DRU Response and Recovery</dc:title>
  <dc:creator>Tiffany Taber</dc:creator>
  <cp:keywords>template</cp:keywords>
  <cp:lastModifiedBy>Tate, Christopher</cp:lastModifiedBy>
  <cp:revision>442</cp:revision>
  <dcterms:created xsi:type="dcterms:W3CDTF">2013-04-08T15:18:20Z</dcterms:created>
  <dcterms:modified xsi:type="dcterms:W3CDTF">2021-08-03T17:26:33Z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0x0101005981555E9267A04699B5768B0E0F22E8</vt:lpwstr>
  </property>
  <property fmtid="{D5CDD505-2E9C-101B-9397-08002B2CF9AE}" pid="3" name="_dlc_policyId">
    <vt:lpwstr>0x0101001C22A2B9DBEDBB4DB130C1FAF5F2F008|-175781640</vt:lpwstr>
  </property>
  <property fmtid="{D5CDD505-2E9C-101B-9397-08002B2CF9AE}" pid="4" name="_dlc_DocIdItemGuid">
    <vt:lpwstr>fa9f4974-cd18-4996-8740-e7f2952f2ad7</vt:lpwstr>
  </property>
  <property fmtid="{D5CDD505-2E9C-101B-9397-08002B2CF9AE}" pid="5" name="Principal_x0020_Office">
    <vt:lpwstr/>
  </property>
  <property fmtid="{D5CDD505-2E9C-101B-9397-08002B2CF9AE}" pid="6" name="ContentNavigationSection">
    <vt:lpwstr>1440;#References ＆ Resources|c62dbf1b-4c4e-46b8-9d7c-a9c4b0b1c729</vt:lpwstr>
  </property>
  <property fmtid="{D5CDD505-2E9C-101B-9397-08002B2CF9AE}" pid="7" name="ContentOffice">
    <vt:lpwstr>1218;#OCO|aa8825eb-f608-4924-bca1-025867181e67</vt:lpwstr>
  </property>
  <property fmtid="{D5CDD505-2E9C-101B-9397-08002B2CF9AE}" pid="8" name="ContentCategoryTopic">
    <vt:lpwstr/>
  </property>
  <property fmtid="{D5CDD505-2E9C-101B-9397-08002B2CF9AE}" pid="9" name="CheckIn Comments">
    <vt:lpwstr> </vt:lpwstr>
  </property>
  <property fmtid="{D5CDD505-2E9C-101B-9397-08002B2CF9AE}" pid="10" name="Date Content Submitted">
    <vt:filetime>2016-05-06T18:55:56Z</vt:filetime>
  </property>
  <property fmtid="{D5CDD505-2E9C-101B-9397-08002B2CF9AE}" pid="11" name="Approval Status Site Column">
    <vt:lpwstr>Approved</vt:lpwstr>
  </property>
  <property fmtid="{D5CDD505-2E9C-101B-9397-08002B2CF9AE}" pid="12" name="Content Submitter">
    <vt:lpwstr>ED\melinda.malico</vt:lpwstr>
  </property>
  <property fmtid="{D5CDD505-2E9C-101B-9397-08002B2CF9AE}" pid="13" name="_dlc_LastRun">
    <vt:lpwstr>06/20/2018 01:55:13</vt:lpwstr>
  </property>
  <property fmtid="{D5CDD505-2E9C-101B-9397-08002B2CF9AE}" pid="14" name="WorkflowChangePath">
    <vt:lpwstr>e870213f-c18e-449f-9388-c7a3d792d75e,12;e870213f-c18e-449f-9388-c7a3d792d75e,12;</vt:lpwstr>
  </property>
  <property fmtid="{D5CDD505-2E9C-101B-9397-08002B2CF9AE}" pid="15" name="Principal Office">
    <vt:lpwstr/>
  </property>
  <property fmtid="{D5CDD505-2E9C-101B-9397-08002B2CF9AE}" pid="16" name="ItemRetentionFormula">
    <vt:lpwstr>&lt;formula id="Microsoft.Office.RecordsManagement.PolicyFeatures.Expiration.Formula.BuiltIn"&gt;&lt;number&gt;0&lt;/number&gt;&lt;property&gt;ContentReviewDate&lt;/property&gt;&lt;propertyId&gt;e73c04b4-25ca-454b-b674-82c4e4755cf8&lt;/propertyId&gt;&lt;period&gt;days&lt;/period&gt;&lt;/formula&gt;</vt:lpwstr>
  </property>
</Properties>
</file>